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38" r:id="rId2"/>
    <p:sldId id="428" r:id="rId3"/>
    <p:sldId id="431" r:id="rId4"/>
    <p:sldId id="433" r:id="rId5"/>
    <p:sldId id="432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13" r:id="rId14"/>
    <p:sldId id="414" r:id="rId15"/>
    <p:sldId id="381" r:id="rId16"/>
    <p:sldId id="420" r:id="rId17"/>
    <p:sldId id="378" r:id="rId18"/>
    <p:sldId id="379" r:id="rId19"/>
    <p:sldId id="407" r:id="rId20"/>
    <p:sldId id="408" r:id="rId21"/>
    <p:sldId id="409" r:id="rId22"/>
    <p:sldId id="410" r:id="rId23"/>
    <p:sldId id="411" r:id="rId24"/>
    <p:sldId id="412" r:id="rId25"/>
    <p:sldId id="382" r:id="rId26"/>
    <p:sldId id="402" r:id="rId27"/>
    <p:sldId id="403" r:id="rId28"/>
    <p:sldId id="404" r:id="rId29"/>
    <p:sldId id="405" r:id="rId30"/>
    <p:sldId id="401" r:id="rId31"/>
    <p:sldId id="383" r:id="rId32"/>
    <p:sldId id="384" r:id="rId33"/>
    <p:sldId id="385" r:id="rId34"/>
    <p:sldId id="430" r:id="rId35"/>
    <p:sldId id="42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32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2C295-C818-4553-97FB-73DC4E98070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6532F-2F21-49D5-866E-0F460E69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3225-0D3C-48A3-AB99-00EC7912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4BC6-63CA-4912-BEA7-3909F0F3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C82F-636F-4685-B1C2-0E309931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101A-03B3-4B53-91C9-252B19CD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2596-CAFD-4E56-B2FA-9D2C25EA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EB0E-A811-4D55-BC2B-39F2F001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E7DB5-F7D0-4A11-9CC8-BD38E5EF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F887-82D7-4324-B734-D7C5515C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7899-9660-45A7-BDDF-00BA6082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13BA-FA06-465B-B476-FBC0952E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1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22782-BEB1-410D-84F3-FE00A710A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41A2-C19D-4F9F-8325-5AAFAFDA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8278A-399B-4C67-8F28-2FCFB856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573C-DE1A-4D27-9070-CE9078B8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A35E-7C1A-4536-A913-95997BA4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C4BE-381E-495A-9701-22CEC924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4490-E40B-4EA1-B26D-EF0C0DA0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F1BE-1697-49FE-AFB4-49130D60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A43B-4117-4B3E-989A-8F9A4E90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4F92C-5869-463D-9244-DF05C0D2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B721-2FF1-4B10-8F8F-AA34DF2B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9A9EC-73CF-481C-8C13-BAE268A37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8D14-CD3A-47D4-8077-CAAD43D4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89BE-C690-497C-A7E0-BD2D137E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1321-5183-445D-86C7-741631D8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7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249B-A201-44A3-AC39-24C101B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CFB7-F404-44A9-ADBE-B5F3C34F0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0E308-066D-469E-BA6C-9A639DD1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CE332-07A6-40B5-8177-CB1CDA02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5737E-94D6-4311-9066-6CCFA443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FA5DA-D128-4885-B490-84B5B78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3735-F758-4E32-AA78-5736C4AB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4FC35-1A03-4CBD-ADEE-94D8AAEF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6E9AD-EDA7-4CE5-9545-705ECB5C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64812-41B6-423A-AB99-72925E202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0709F-7B18-460E-94F4-3920E2155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DD619-2221-4CA9-96F7-DC5DDBD2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E0623-1A6B-4CCE-A018-25FD840F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593B9-A605-4BC8-82A2-C96F29CC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0131-DCBB-465C-A1E8-CF350067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D9C3F-7F06-4C73-8F6C-4696B653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F1D3-AE88-4E42-A404-FF13FFCD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07D09-2752-48D3-B0AE-0B0A84CD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5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2CE89-FAE9-4946-848F-767AEC8A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45CFF-B5A9-4B3C-85F0-B2DAD8C6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00DF-38EC-44EC-8F5C-EC44F453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CFC0-6E12-46F4-A7DC-03856A40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761B-A532-4365-8AC3-6E842FC4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98FB9-CC11-4756-A780-C5CA8755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B098E-B1A6-48B2-A2AC-DCD65E00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AFAA-E241-482A-B5AB-F2B8B88E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B3D52-3625-4ECB-945D-2ACB1379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133F-A765-4542-8477-65304D80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019E8-FDF4-4DD1-B839-FC44427B0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36DDF-C43D-4847-B48B-A3EEDE9EF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66EED-ADEA-44D7-8DFC-ACB3D1E5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53F99-30EB-460C-ADEA-F2047A06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BCD2-C8B5-4DEC-B943-7AE48281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729FF-F002-423A-8059-015A92AA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AFA65-50EE-43F5-9D69-71181A5E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D8832-46EF-4B84-BE16-B99C1A0FC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8E65-292E-4AC1-8C4F-FCDAC8F32BC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466FC-4C17-4427-AEEC-18C1429DF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1CD2-3684-45C5-98A7-E89D2F88E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0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83035-576D-4F53-B742-B424B1C32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32" y="896646"/>
            <a:ext cx="5211330" cy="17371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09341B-E03A-408B-9CFF-EC61A080D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115" y="777583"/>
            <a:ext cx="5290290" cy="1737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5E77F1-09A1-43A4-B709-A4316C27E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32" y="3313544"/>
            <a:ext cx="5273572" cy="2377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E6C41-E1EB-4564-97B8-CCB801941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762" y="3175614"/>
            <a:ext cx="5433336" cy="290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3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37D89A-54D5-4EC3-8F6F-A1C997761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378"/>
            <a:ext cx="12192000" cy="593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1504C4-3957-4EC2-9F11-6498163E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066"/>
            <a:ext cx="12192000" cy="61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4C9FE2-CA60-4057-9A56-07153C5A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913"/>
            <a:ext cx="12192000" cy="51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9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DF4720-33BC-4783-9E45-BBD8D16A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713"/>
            <a:ext cx="12192000" cy="50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330848-F56F-44D7-A725-E844184F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895"/>
            <a:ext cx="12192000" cy="598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7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C9C426-6BEF-4C22-94B5-03C69CC2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562"/>
            <a:ext cx="12192000" cy="39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DAADB-8659-4096-9DC1-DFC768388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32" y="791899"/>
            <a:ext cx="12192000" cy="606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EFE6E1-5426-4765-8E24-A994A5C1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2"/>
            <a:ext cx="12192000" cy="5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D58DD9-C186-4C16-A918-569835FB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819"/>
            <a:ext cx="12192000" cy="508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32BBEA-1B1B-4F86-8EE6-D8A87DE0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660"/>
            <a:ext cx="12192000" cy="61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A34624-F30F-440A-8435-95716111F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35" y="817578"/>
            <a:ext cx="5529817" cy="1765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EE956-FA9E-4999-A035-BBC35509F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5248"/>
            <a:ext cx="5180815" cy="1587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066EF-F414-4F07-8DAB-0843AC54E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235" y="3429000"/>
            <a:ext cx="6076063" cy="259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950D38-9C93-4132-B59A-0B016996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660"/>
            <a:ext cx="121920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5598F-8733-48E9-8058-83A49E787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09"/>
            <a:ext cx="12192000" cy="57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2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68FAEC-B0B7-49D6-9018-96E96410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118"/>
            <a:ext cx="12192000" cy="51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77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58B60C-E7FC-4A7D-99CF-20D7756A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097"/>
            <a:ext cx="12192000" cy="578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4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958293-7F8B-40BE-BEAC-11CE1980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"/>
            <a:ext cx="12192000" cy="61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5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ADEC5-D97E-40FB-B0D3-797A393B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457"/>
            <a:ext cx="12192000" cy="602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83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286BD4-D7B7-4BC5-8C77-81EBF39E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315"/>
            <a:ext cx="12192000" cy="58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8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88E6C1-0F91-4A34-89FF-1A889438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23"/>
            <a:ext cx="12192000" cy="576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9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D6FD46-92F0-4B8C-81B8-570D55216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479"/>
            <a:ext cx="12192000" cy="580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30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9574FD-440E-4E64-8E91-D06808FE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483"/>
            <a:ext cx="12192000" cy="589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9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Generating JWT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7" y="748145"/>
            <a:ext cx="11177938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A4ED5-D486-4995-88CE-4DF33050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660"/>
            <a:ext cx="12192000" cy="59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91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2152AF-DCE8-4595-AFC9-3C566136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243"/>
            <a:ext cx="12192000" cy="57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39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020DC9-5FDB-4D55-BFBE-739FB615D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660"/>
            <a:ext cx="7439386" cy="5970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F69E3F-7029-4C12-A095-EED784111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395" y="1242875"/>
            <a:ext cx="4272494" cy="23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31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C66E99-D0C5-4AC1-90E9-25FB19EA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670"/>
            <a:ext cx="12192000" cy="637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79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936385" y="300495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Eclipse Project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361434"/>
              </p:ext>
            </p:extLst>
          </p:nvPr>
        </p:nvGraphicFramePr>
        <p:xfrm>
          <a:off x="3924300" y="3001963"/>
          <a:ext cx="437991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ackager Shell Object" showAsIcon="1" r:id="rId3" imgW="1767240" imgH="481320" progId="Package">
                  <p:embed/>
                </p:oleObj>
              </mc:Choice>
              <mc:Fallback>
                <p:oleObj name="Packager Shell Object" showAsIcon="1" r:id="rId3" imgW="176724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4300" y="3001963"/>
                        <a:ext cx="4379913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916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3" y="619288"/>
            <a:ext cx="11232682" cy="60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1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Generating JWT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990600"/>
            <a:ext cx="91344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Validate the  JWT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532660"/>
            <a:ext cx="11172825" cy="62539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49767" y="1452479"/>
            <a:ext cx="2773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egoe UI" panose="020B0502040204020203" pitchFamily="34" charset="0"/>
              </a:rPr>
              <a:t>AuthenticationTokenFilter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B79E6-B3E5-4121-8051-AAB4B673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39"/>
            <a:ext cx="12192000" cy="604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8E34DA-C885-47DE-B085-EF105B8C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939"/>
            <a:ext cx="12192000" cy="578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1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AAA5C5-1FCB-42EC-82B1-CDBD2B56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660"/>
            <a:ext cx="12192000" cy="59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5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BD757-32F3-48CA-8469-D4C07C766224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Security -JWT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4174C4-8D5E-4A6F-933A-0ADCD030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559"/>
            <a:ext cx="12192000" cy="595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9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9363</TotalTime>
  <Words>99</Words>
  <Application>Microsoft Office PowerPoint</Application>
  <PresentationFormat>Widescreen</PresentationFormat>
  <Paragraphs>36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Segoe UI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 Somaiah Gabbeta</dc:creator>
  <cp:lastModifiedBy>Veera Somaiah Gabbeta</cp:lastModifiedBy>
  <cp:revision>364</cp:revision>
  <dcterms:created xsi:type="dcterms:W3CDTF">2019-08-06T12:19:16Z</dcterms:created>
  <dcterms:modified xsi:type="dcterms:W3CDTF">2020-06-30T02:36:52Z</dcterms:modified>
</cp:coreProperties>
</file>