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0200" y="375984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424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7348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8676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6020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7348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18676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0200" y="114480"/>
            <a:ext cx="11869200" cy="29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424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91760" cy="56016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4560" cy="48456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8000" y="6445800"/>
            <a:ext cx="1746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-2160" y="867600"/>
            <a:ext cx="12193920" cy="6408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8"/>
          <p:cNvSpPr/>
          <p:nvPr/>
        </p:nvSpPr>
        <p:spPr>
          <a:xfrm>
            <a:off x="365760" y="65916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Radis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" name="Content Placeholder 3" descr=""/>
          <p:cNvPicPr/>
          <p:nvPr/>
        </p:nvPicPr>
        <p:blipFill>
          <a:blip r:embed="rId1"/>
          <a:stretch/>
        </p:blipFill>
        <p:spPr>
          <a:xfrm>
            <a:off x="4155480" y="2570400"/>
            <a:ext cx="3342240" cy="277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Lists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Lists are simply lists of strings, sorted by insertion order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add elements to a Redis List on the head or on the tail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max length of a list is 232 - 1 elements (4294967295, more than 4 billion of elements per list).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green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blue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lrange colors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Sets are an unordered collection of strings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Redis, you can add, remove, and test for the existence of members in O(1) time complexity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max number of members in a set is 232 - 1 (4294967295, more than 4 billion of members per set)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green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blue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smembers colors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Ordered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Sorted Sets are similar to Redis Sets, non-repeating collections of Strings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difference is, every member of a Sorted Set is associated with a score, that is used in order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take the sorted set ordered, from the smallest to the greatest score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While members are unique, the scores may be repeated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0 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1 green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2 blue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zrangebyscore colors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60200" y="2970720"/>
            <a:ext cx="11869200" cy="19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2f5597"/>
                </a:solidFill>
                <a:latin typeface="Arial"/>
              </a:rPr>
              <a:t>Pub-Sub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Publish - Subscribe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Pub/Sub implements the messaging system where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senders (in redis terminology called publishers) sends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messages while the receivers (subscribers) receive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link by which the messages are transferred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called channel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Redis, a client can subscribe any number of channels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Publish / Subscribe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SUBSCRIBE channel-pattern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receive notifications from given channels. e.g. b?g, b*g, b[ailg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PUBLISH channel "message"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send message to channel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UNSUBSCRIBE channel-pattern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stop receiving notifications from given channels.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UNSUBSCRIBE channel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stop receiving notifications from given channel.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PUBSUB command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monitor pub-sub subsystem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 PUBSUB channels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0" y="2767320"/>
            <a:ext cx="11869200" cy="183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2f5597"/>
                </a:solidFill>
                <a:latin typeface="Arial"/>
              </a:rPr>
              <a:t>Advanced Redis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Transactions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transactions allow the execution of a group of commands in a single step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All commands in a transaction are sequentially executed as a single isolated operation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not possible that a request issued by another client is served in the middle of the execution of 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transaction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transaction is also atomic. Atomic means either all of the commands or none are processed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multi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set username amit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set address pune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exec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Pipeline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is a TCP server and supports request/response protocol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Redis, a request is accomplished with the following steps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client sends a query to the server, and reads from the socket, usually in a blocking way, for the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response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server processes the command and sends the response back to the 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basic meaning of pipelining is, the client can send multiple requests to the server without waiting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the replies at all, and finally reads the replies in a single step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benefit of this technique is a drastically improved protocol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speedup gained by pipelining ranges from a factor of five for connections to localhost up to 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factor of at least one hundred over slower internet connections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Backup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SAVE command is used to create a backup of the current Redis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Backup will be taken in the redis directory set in the config object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redis-cli&gt; save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Alternatively bgsave command can also be used to take a backup, which runs in background 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60200" y="109008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is an open source, advanced key-value store and a solution for building high performance, scalable web applications developed in 2009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REmote DIctionary Server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is maintained and developed by Salvatore Sanfilippo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Based on data structures: strings, hashes, sets, lists, sorted sets, geospatial, indexes, hyperloglogs.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has three main peculiarities that sets it apart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holds its database entirely in the memory, using the disk only for persistence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has a relatively rich set of data types when compared to many key-value data stores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can replicate data to any number of slaves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Speed: 110,000 SET/s and 81000 GET/s on entry-level Linux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Pipeline: Multiple commands execution for faster execution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Persistence: Whole data accessed from memory, asynchronously persisted on disk with flexible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policies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Data Structure: Based on data structures like Strings, Hashes, Sets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Atomic operations: Data is manipulated atomically by multiple clients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Supported Languages: Drivers available for C/C++, Java, Python, R, PHP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Master/Slave replication: Easy config and fast execution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Shading: Distributing across cluster. Based on client driver capability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Portable: Developed in C. Work on all UNIX variants. Not supported on Windows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Highlights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Key-value DB, where values can store complex data types with atomic ops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types are basic data structures made available to programmers without layers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in-memory but persistent store i.e. whole database is maintained in server RAM, only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are updated on disk for backup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data storage in disk is in append-only data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Maximum data size is limited to the RAM size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modern systems if Redis is going out of memory, it will start swapping and slow down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Max memory limit can be configured to raise error on write.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Redis Versus Other Key-value Stores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is a different evolution path in the key-value DBs, where values can contain more complex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types, with atomic operations defined on those data 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is an in-memory database but persistent on disk database, hence it represents a different trade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off where very high write and read speed is achieved with the limitation of data sets that can't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larger than the memory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Another advantage of in-memory databases is that the memory representation of complex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structures is much simpler to manipulate compared to the same data structure on disk. Thus, Redis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do a lot with little internal complexity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Installation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0200" y="90000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install Redis on Ubuntu, go to the terminal and type the following commands −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&gt; sudo apt-get update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&gt; sudo apt-get install redis-server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Start Redis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&gt; redis-server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Run client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&gt; redis-cli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-256680" y="3041640"/>
            <a:ext cx="11869200" cy="1072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4800" spc="-1" strike="noStrike">
                <a:solidFill>
                  <a:srgbClr val="2f5597"/>
                </a:solidFill>
                <a:latin typeface="Arial"/>
              </a:rPr>
              <a:t>Data Types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Strings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string is a sequence of bytes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Strings in Redis are binary safe, meaning they have a known length not determined by any special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terminating characters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Thus, you can store anything up to 512 megabytes in one string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set name “pune”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get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Hashes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507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Redis hash is a collection of key value pairs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Hashes are maps between string fields and string values.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Hence, they are used to represent objects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Every hash can store up to 232 - 1 field-value pairs (more than 4 billion)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hset user:test username test password sunbeam address pune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hegetall user:test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 user:test username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 user:test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a key is missing hget will return the value as 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nil → similar to null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is not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Application>LibreOffice/7.3.7.2$Linux_X86_64 LibreOffice_project/30$Build-2</Application>
  <AppVersion>15.0000</AppVersion>
  <Words>1201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2022-12-26T04:01:00Z</dcterms:created>
  <dc:creator>sunbeam</dc:creator>
  <dc:description/>
  <dc:language>en-IN</dc:language>
  <cp:lastModifiedBy/>
  <dcterms:modified xsi:type="dcterms:W3CDTF">2022-12-26T20:41:06Z</dcterms:modified>
  <cp:revision>10</cp:revision>
  <dc:subject/>
  <dc:title>Radis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