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0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0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2E226-B9D0-43DA-8123-D0B3A0BF16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75534A-818D-4159-A06C-CB62CD922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Introduction:</a:t>
          </a:r>
          <a:r>
            <a:rPr lang="en-US" b="0" i="0" baseline="0" dirty="0"/>
            <a:t> Overview of objectives and scope.</a:t>
          </a:r>
          <a:endParaRPr lang="en-US" dirty="0"/>
        </a:p>
      </dgm:t>
    </dgm:pt>
    <dgm:pt modelId="{A84A8C1C-E41D-40CD-99FC-1EDED136B87A}" type="parTrans" cxnId="{A011ED94-1AA3-452E-AC89-497D62056833}">
      <dgm:prSet/>
      <dgm:spPr/>
      <dgm:t>
        <a:bodyPr/>
        <a:lstStyle/>
        <a:p>
          <a:endParaRPr lang="en-US"/>
        </a:p>
      </dgm:t>
    </dgm:pt>
    <dgm:pt modelId="{A6C286A3-6066-4AC9-9594-AA3500ACCAE9}" type="sibTrans" cxnId="{A011ED94-1AA3-452E-AC89-497D620568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4CB759-FB4A-4409-A9C5-BCD9796819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2. </a:t>
          </a:r>
          <a:r>
            <a:rPr lang="en-US" b="1" i="0" baseline="0"/>
            <a:t>Delivery Partners Overview:</a:t>
          </a:r>
          <a:r>
            <a:rPr lang="en-US" b="0" i="0" baseline="0"/>
            <a:t> Key metrics and performance.</a:t>
          </a:r>
          <a:endParaRPr lang="en-US"/>
        </a:p>
      </dgm:t>
    </dgm:pt>
    <dgm:pt modelId="{4F9AD3FE-A298-4933-A48F-9A234109D4F1}" type="parTrans" cxnId="{17D475A6-E407-48D5-84BC-8974694C82B6}">
      <dgm:prSet/>
      <dgm:spPr/>
      <dgm:t>
        <a:bodyPr/>
        <a:lstStyle/>
        <a:p>
          <a:endParaRPr lang="en-US"/>
        </a:p>
      </dgm:t>
    </dgm:pt>
    <dgm:pt modelId="{F953A059-9C4F-418C-A0FC-869742071B81}" type="sibTrans" cxnId="{17D475A6-E407-48D5-84BC-8974694C82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4BCF8A-7EC6-4FAF-A08B-F4D94E278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3. Vehicle Costs and Efficiency:</a:t>
          </a:r>
          <a:r>
            <a:rPr lang="en-US" b="0" i="0" baseline="0"/>
            <a:t> Analysis of vehicle-related expenses and efficiency.</a:t>
          </a:r>
          <a:endParaRPr lang="en-US"/>
        </a:p>
      </dgm:t>
    </dgm:pt>
    <dgm:pt modelId="{43D9CC91-CC9A-43AF-A06F-6F571A3810A3}" type="parTrans" cxnId="{7536C71F-DDD4-4546-83F0-9E9331C75004}">
      <dgm:prSet/>
      <dgm:spPr/>
      <dgm:t>
        <a:bodyPr/>
        <a:lstStyle/>
        <a:p>
          <a:endParaRPr lang="en-US"/>
        </a:p>
      </dgm:t>
    </dgm:pt>
    <dgm:pt modelId="{EE937E82-36D4-4D29-BD19-012E666DBB01}" type="sibTrans" cxnId="{7536C71F-DDD4-4546-83F0-9E9331C750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B4A65A-16C0-4F5D-82B0-A76CABEDB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4. Cost Analysis by Branch:</a:t>
          </a:r>
          <a:r>
            <a:rPr lang="en-US" b="0" i="0" baseline="0"/>
            <a:t> Breakdown of costs and profitability across branches.</a:t>
          </a:r>
          <a:endParaRPr lang="en-US"/>
        </a:p>
      </dgm:t>
    </dgm:pt>
    <dgm:pt modelId="{05BA5583-449E-4C9E-A128-B67E1C2721EF}" type="parTrans" cxnId="{3B94D780-444B-4C05-BC9B-091F890AFAAA}">
      <dgm:prSet/>
      <dgm:spPr/>
      <dgm:t>
        <a:bodyPr/>
        <a:lstStyle/>
        <a:p>
          <a:endParaRPr lang="en-US"/>
        </a:p>
      </dgm:t>
    </dgm:pt>
    <dgm:pt modelId="{002DFCEB-5382-498B-B372-1CF9878F8FC0}" type="sibTrans" cxnId="{3B94D780-444B-4C05-BC9B-091F890AFA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5DFEB8-AEF8-45CA-B7EA-96B7FC281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5. Recommendations:</a:t>
          </a:r>
          <a:r>
            <a:rPr lang="en-US" b="0" i="0" baseline="0"/>
            <a:t> Strategic recommendations for cost management and operational improvements.</a:t>
          </a:r>
          <a:endParaRPr lang="en-US"/>
        </a:p>
      </dgm:t>
    </dgm:pt>
    <dgm:pt modelId="{5799C102-6283-46A4-B6E7-74B60D205520}" type="parTrans" cxnId="{AA5A0F74-D2DB-49DD-AB0D-07F88D384565}">
      <dgm:prSet/>
      <dgm:spPr/>
      <dgm:t>
        <a:bodyPr/>
        <a:lstStyle/>
        <a:p>
          <a:endParaRPr lang="en-US"/>
        </a:p>
      </dgm:t>
    </dgm:pt>
    <dgm:pt modelId="{B7B4818B-4389-4C82-B6B5-2A6DCE3758B4}" type="sibTrans" cxnId="{AA5A0F74-D2DB-49DD-AB0D-07F88D3845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F64630-54F6-4401-B9F0-FC83F1DA5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6. Summary and Discussion:</a:t>
          </a:r>
          <a:r>
            <a:rPr lang="en-US" b="0" i="0" baseline="0"/>
            <a:t> Key findings, conclusions, and open floor for questions. </a:t>
          </a:r>
          <a:endParaRPr lang="en-US"/>
        </a:p>
      </dgm:t>
    </dgm:pt>
    <dgm:pt modelId="{1E92203B-A3B9-402C-AFB1-A03F5AFD291F}" type="parTrans" cxnId="{432EDF1B-3590-4F8B-A62D-DD59276F31BB}">
      <dgm:prSet/>
      <dgm:spPr/>
      <dgm:t>
        <a:bodyPr/>
        <a:lstStyle/>
        <a:p>
          <a:endParaRPr lang="en-US"/>
        </a:p>
      </dgm:t>
    </dgm:pt>
    <dgm:pt modelId="{697332E6-A75B-43EB-B97D-7DDFE781C04D}" type="sibTrans" cxnId="{432EDF1B-3590-4F8B-A62D-DD59276F31BB}">
      <dgm:prSet/>
      <dgm:spPr/>
      <dgm:t>
        <a:bodyPr/>
        <a:lstStyle/>
        <a:p>
          <a:endParaRPr lang="en-US"/>
        </a:p>
      </dgm:t>
    </dgm:pt>
    <dgm:pt modelId="{35A57A13-9E30-4C2D-BE77-8C555B04AF2F}" type="pres">
      <dgm:prSet presAssocID="{3562E226-B9D0-43DA-8123-D0B3A0BF1669}" presName="root" presStyleCnt="0">
        <dgm:presLayoutVars>
          <dgm:dir/>
          <dgm:resizeHandles val="exact"/>
        </dgm:presLayoutVars>
      </dgm:prSet>
      <dgm:spPr/>
    </dgm:pt>
    <dgm:pt modelId="{38B00F5A-E0E6-47CD-AB14-DABC9C8B9B7F}" type="pres">
      <dgm:prSet presAssocID="{3562E226-B9D0-43DA-8123-D0B3A0BF1669}" presName="container" presStyleCnt="0">
        <dgm:presLayoutVars>
          <dgm:dir/>
          <dgm:resizeHandles val="exact"/>
        </dgm:presLayoutVars>
      </dgm:prSet>
      <dgm:spPr/>
    </dgm:pt>
    <dgm:pt modelId="{5C30CA9C-9DE9-421B-AA5B-781EDD3D2F09}" type="pres">
      <dgm:prSet presAssocID="{A975534A-818D-4159-A06C-CB62CD9227D7}" presName="compNode" presStyleCnt="0"/>
      <dgm:spPr/>
    </dgm:pt>
    <dgm:pt modelId="{72695F7F-561B-49A9-926E-B17E4874CB35}" type="pres">
      <dgm:prSet presAssocID="{A975534A-818D-4159-A06C-CB62CD9227D7}" presName="iconBgRect" presStyleLbl="bgShp" presStyleIdx="0" presStyleCnt="6"/>
      <dgm:spPr/>
    </dgm:pt>
    <dgm:pt modelId="{3D366B0B-B3B4-413A-AF7F-1E5ABA1158B8}" type="pres">
      <dgm:prSet presAssocID="{A975534A-818D-4159-A06C-CB62CD9227D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4CD9474-160D-4607-923C-B5CACEB331A2}" type="pres">
      <dgm:prSet presAssocID="{A975534A-818D-4159-A06C-CB62CD9227D7}" presName="spaceRect" presStyleCnt="0"/>
      <dgm:spPr/>
    </dgm:pt>
    <dgm:pt modelId="{7B3CDF4C-B3BB-4E3A-9591-5068203832D2}" type="pres">
      <dgm:prSet presAssocID="{A975534A-818D-4159-A06C-CB62CD9227D7}" presName="textRect" presStyleLbl="revTx" presStyleIdx="0" presStyleCnt="6">
        <dgm:presLayoutVars>
          <dgm:chMax val="1"/>
          <dgm:chPref val="1"/>
        </dgm:presLayoutVars>
      </dgm:prSet>
      <dgm:spPr/>
    </dgm:pt>
    <dgm:pt modelId="{70B57D48-6BFE-4C5F-B254-EB8C6F2551AD}" type="pres">
      <dgm:prSet presAssocID="{A6C286A3-6066-4AC9-9594-AA3500ACCAE9}" presName="sibTrans" presStyleLbl="sibTrans2D1" presStyleIdx="0" presStyleCnt="0"/>
      <dgm:spPr/>
    </dgm:pt>
    <dgm:pt modelId="{8ECD6D4E-EE88-4AE9-8EB8-EAA87B20F9A2}" type="pres">
      <dgm:prSet presAssocID="{9F4CB759-FB4A-4409-A9C5-BCD9796819E1}" presName="compNode" presStyleCnt="0"/>
      <dgm:spPr/>
    </dgm:pt>
    <dgm:pt modelId="{255E413C-CF2C-4954-A684-F25D986BA7EA}" type="pres">
      <dgm:prSet presAssocID="{9F4CB759-FB4A-4409-A9C5-BCD9796819E1}" presName="iconBgRect" presStyleLbl="bgShp" presStyleIdx="1" presStyleCnt="6"/>
      <dgm:spPr/>
    </dgm:pt>
    <dgm:pt modelId="{903294BC-A406-4202-A7A7-8889F073C88D}" type="pres">
      <dgm:prSet presAssocID="{9F4CB759-FB4A-4409-A9C5-BCD9796819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F44EEE6-D6B9-451C-BD9A-3F64DD79B9E2}" type="pres">
      <dgm:prSet presAssocID="{9F4CB759-FB4A-4409-A9C5-BCD9796819E1}" presName="spaceRect" presStyleCnt="0"/>
      <dgm:spPr/>
    </dgm:pt>
    <dgm:pt modelId="{7A2BED68-C332-49EB-8E75-51FEE4F3DFED}" type="pres">
      <dgm:prSet presAssocID="{9F4CB759-FB4A-4409-A9C5-BCD9796819E1}" presName="textRect" presStyleLbl="revTx" presStyleIdx="1" presStyleCnt="6">
        <dgm:presLayoutVars>
          <dgm:chMax val="1"/>
          <dgm:chPref val="1"/>
        </dgm:presLayoutVars>
      </dgm:prSet>
      <dgm:spPr/>
    </dgm:pt>
    <dgm:pt modelId="{49486AB2-BEE3-44CA-93C0-6DD083A5A579}" type="pres">
      <dgm:prSet presAssocID="{F953A059-9C4F-418C-A0FC-869742071B81}" presName="sibTrans" presStyleLbl="sibTrans2D1" presStyleIdx="0" presStyleCnt="0"/>
      <dgm:spPr/>
    </dgm:pt>
    <dgm:pt modelId="{D19FA100-DCE0-444F-95A7-D070D94DC1D2}" type="pres">
      <dgm:prSet presAssocID="{7F4BCF8A-7EC6-4FAF-A08B-F4D94E278BC4}" presName="compNode" presStyleCnt="0"/>
      <dgm:spPr/>
    </dgm:pt>
    <dgm:pt modelId="{4FEB0E6E-BFE9-477F-AD51-A65ECA246DC8}" type="pres">
      <dgm:prSet presAssocID="{7F4BCF8A-7EC6-4FAF-A08B-F4D94E278BC4}" presName="iconBgRect" presStyleLbl="bgShp" presStyleIdx="2" presStyleCnt="6"/>
      <dgm:spPr/>
    </dgm:pt>
    <dgm:pt modelId="{D69BB92C-6251-4775-A920-B67A5E4F5E7E}" type="pres">
      <dgm:prSet presAssocID="{7F4BCF8A-7EC6-4FAF-A08B-F4D94E278B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140DE30-5360-4F59-89AD-B705C2379519}" type="pres">
      <dgm:prSet presAssocID="{7F4BCF8A-7EC6-4FAF-A08B-F4D94E278BC4}" presName="spaceRect" presStyleCnt="0"/>
      <dgm:spPr/>
    </dgm:pt>
    <dgm:pt modelId="{6283C0BC-DA5B-40A6-9EE8-4DBDBBA1C73B}" type="pres">
      <dgm:prSet presAssocID="{7F4BCF8A-7EC6-4FAF-A08B-F4D94E278BC4}" presName="textRect" presStyleLbl="revTx" presStyleIdx="2" presStyleCnt="6">
        <dgm:presLayoutVars>
          <dgm:chMax val="1"/>
          <dgm:chPref val="1"/>
        </dgm:presLayoutVars>
      </dgm:prSet>
      <dgm:spPr/>
    </dgm:pt>
    <dgm:pt modelId="{B4B90AB3-03A8-42C4-96BC-45BB2D287C89}" type="pres">
      <dgm:prSet presAssocID="{EE937E82-36D4-4D29-BD19-012E666DBB01}" presName="sibTrans" presStyleLbl="sibTrans2D1" presStyleIdx="0" presStyleCnt="0"/>
      <dgm:spPr/>
    </dgm:pt>
    <dgm:pt modelId="{A86EF730-64FF-4AB9-9045-E3F2A1995A0D}" type="pres">
      <dgm:prSet presAssocID="{00B4A65A-16C0-4F5D-82B0-A76CABEDBABF}" presName="compNode" presStyleCnt="0"/>
      <dgm:spPr/>
    </dgm:pt>
    <dgm:pt modelId="{4D4776A7-D14F-4BB2-8282-669F4D65B94B}" type="pres">
      <dgm:prSet presAssocID="{00B4A65A-16C0-4F5D-82B0-A76CABEDBABF}" presName="iconBgRect" presStyleLbl="bgShp" presStyleIdx="3" presStyleCnt="6"/>
      <dgm:spPr/>
    </dgm:pt>
    <dgm:pt modelId="{7E2C5E65-1D39-4A4A-8F79-F034E9E3EDC5}" type="pres">
      <dgm:prSet presAssocID="{00B4A65A-16C0-4F5D-82B0-A76CABEDBA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A15A0A4-8049-46C8-9206-EBE7C1F30691}" type="pres">
      <dgm:prSet presAssocID="{00B4A65A-16C0-4F5D-82B0-A76CABEDBABF}" presName="spaceRect" presStyleCnt="0"/>
      <dgm:spPr/>
    </dgm:pt>
    <dgm:pt modelId="{52F3C382-AFE0-4726-BEDD-A233A6A52CF9}" type="pres">
      <dgm:prSet presAssocID="{00B4A65A-16C0-4F5D-82B0-A76CABEDBABF}" presName="textRect" presStyleLbl="revTx" presStyleIdx="3" presStyleCnt="6">
        <dgm:presLayoutVars>
          <dgm:chMax val="1"/>
          <dgm:chPref val="1"/>
        </dgm:presLayoutVars>
      </dgm:prSet>
      <dgm:spPr/>
    </dgm:pt>
    <dgm:pt modelId="{037538F1-0157-4F1B-A80D-3C2362AF50D5}" type="pres">
      <dgm:prSet presAssocID="{002DFCEB-5382-498B-B372-1CF9878F8FC0}" presName="sibTrans" presStyleLbl="sibTrans2D1" presStyleIdx="0" presStyleCnt="0"/>
      <dgm:spPr/>
    </dgm:pt>
    <dgm:pt modelId="{C84D5C55-A3F3-4745-8005-D5903686F1AA}" type="pres">
      <dgm:prSet presAssocID="{BC5DFEB8-AEF8-45CA-B7EA-96B7FC28189D}" presName="compNode" presStyleCnt="0"/>
      <dgm:spPr/>
    </dgm:pt>
    <dgm:pt modelId="{27AAD591-7CA5-47FB-8A21-BB954D8A9814}" type="pres">
      <dgm:prSet presAssocID="{BC5DFEB8-AEF8-45CA-B7EA-96B7FC28189D}" presName="iconBgRect" presStyleLbl="bgShp" presStyleIdx="4" presStyleCnt="6"/>
      <dgm:spPr/>
    </dgm:pt>
    <dgm:pt modelId="{989AA70D-FC01-4710-9691-51A8D97243C8}" type="pres">
      <dgm:prSet presAssocID="{BC5DFEB8-AEF8-45CA-B7EA-96B7FC2818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FD9654C-0D66-47C6-B428-23F3E693B2CD}" type="pres">
      <dgm:prSet presAssocID="{BC5DFEB8-AEF8-45CA-B7EA-96B7FC28189D}" presName="spaceRect" presStyleCnt="0"/>
      <dgm:spPr/>
    </dgm:pt>
    <dgm:pt modelId="{B32CC39F-6D73-4644-8B4D-31D4A1AC239D}" type="pres">
      <dgm:prSet presAssocID="{BC5DFEB8-AEF8-45CA-B7EA-96B7FC28189D}" presName="textRect" presStyleLbl="revTx" presStyleIdx="4" presStyleCnt="6">
        <dgm:presLayoutVars>
          <dgm:chMax val="1"/>
          <dgm:chPref val="1"/>
        </dgm:presLayoutVars>
      </dgm:prSet>
      <dgm:spPr/>
    </dgm:pt>
    <dgm:pt modelId="{82333FC3-38C7-4C64-99DA-B803DD3072A3}" type="pres">
      <dgm:prSet presAssocID="{B7B4818B-4389-4C82-B6B5-2A6DCE3758B4}" presName="sibTrans" presStyleLbl="sibTrans2D1" presStyleIdx="0" presStyleCnt="0"/>
      <dgm:spPr/>
    </dgm:pt>
    <dgm:pt modelId="{A13AEA1F-5DF0-46D7-82E3-327EED546876}" type="pres">
      <dgm:prSet presAssocID="{F9F64630-54F6-4401-B9F0-FC83F1DA5603}" presName="compNode" presStyleCnt="0"/>
      <dgm:spPr/>
    </dgm:pt>
    <dgm:pt modelId="{40C025EC-A354-4E5F-B27F-063272C990B5}" type="pres">
      <dgm:prSet presAssocID="{F9F64630-54F6-4401-B9F0-FC83F1DA5603}" presName="iconBgRect" presStyleLbl="bgShp" presStyleIdx="5" presStyleCnt="6"/>
      <dgm:spPr/>
    </dgm:pt>
    <dgm:pt modelId="{4424E9D4-D9ED-4FCA-A0A4-637DF7B82AA3}" type="pres">
      <dgm:prSet presAssocID="{F9F64630-54F6-4401-B9F0-FC83F1DA560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C81E641-5377-482E-8E65-16047A97DB0C}" type="pres">
      <dgm:prSet presAssocID="{F9F64630-54F6-4401-B9F0-FC83F1DA5603}" presName="spaceRect" presStyleCnt="0"/>
      <dgm:spPr/>
    </dgm:pt>
    <dgm:pt modelId="{AFAA75EE-A5FD-4109-94E2-B47780372101}" type="pres">
      <dgm:prSet presAssocID="{F9F64630-54F6-4401-B9F0-FC83F1DA560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2CCC804-0790-40B5-AA28-863699F302DC}" type="presOf" srcId="{A6C286A3-6066-4AC9-9594-AA3500ACCAE9}" destId="{70B57D48-6BFE-4C5F-B254-EB8C6F2551AD}" srcOrd="0" destOrd="0" presId="urn:microsoft.com/office/officeart/2018/2/layout/IconCircleList"/>
    <dgm:cxn modelId="{D4D4AD05-AFC8-4215-B681-B72D29D7BF6F}" type="presOf" srcId="{A975534A-818D-4159-A06C-CB62CD9227D7}" destId="{7B3CDF4C-B3BB-4E3A-9591-5068203832D2}" srcOrd="0" destOrd="0" presId="urn:microsoft.com/office/officeart/2018/2/layout/IconCircleList"/>
    <dgm:cxn modelId="{D9FE920D-4032-4B75-909F-5D9CA8B495DA}" type="presOf" srcId="{002DFCEB-5382-498B-B372-1CF9878F8FC0}" destId="{037538F1-0157-4F1B-A80D-3C2362AF50D5}" srcOrd="0" destOrd="0" presId="urn:microsoft.com/office/officeart/2018/2/layout/IconCircleList"/>
    <dgm:cxn modelId="{432EDF1B-3590-4F8B-A62D-DD59276F31BB}" srcId="{3562E226-B9D0-43DA-8123-D0B3A0BF1669}" destId="{F9F64630-54F6-4401-B9F0-FC83F1DA5603}" srcOrd="5" destOrd="0" parTransId="{1E92203B-A3B9-402C-AFB1-A03F5AFD291F}" sibTransId="{697332E6-A75B-43EB-B97D-7DDFE781C04D}"/>
    <dgm:cxn modelId="{445D041F-8A9D-4308-8971-1DB0A569C499}" type="presOf" srcId="{F9F64630-54F6-4401-B9F0-FC83F1DA5603}" destId="{AFAA75EE-A5FD-4109-94E2-B47780372101}" srcOrd="0" destOrd="0" presId="urn:microsoft.com/office/officeart/2018/2/layout/IconCircleList"/>
    <dgm:cxn modelId="{7536C71F-DDD4-4546-83F0-9E9331C75004}" srcId="{3562E226-B9D0-43DA-8123-D0B3A0BF1669}" destId="{7F4BCF8A-7EC6-4FAF-A08B-F4D94E278BC4}" srcOrd="2" destOrd="0" parTransId="{43D9CC91-CC9A-43AF-A06F-6F571A3810A3}" sibTransId="{EE937E82-36D4-4D29-BD19-012E666DBB01}"/>
    <dgm:cxn modelId="{1B0C4A28-874C-4AD1-A93B-14C82C41F91B}" type="presOf" srcId="{BC5DFEB8-AEF8-45CA-B7EA-96B7FC28189D}" destId="{B32CC39F-6D73-4644-8B4D-31D4A1AC239D}" srcOrd="0" destOrd="0" presId="urn:microsoft.com/office/officeart/2018/2/layout/IconCircleList"/>
    <dgm:cxn modelId="{D9F35A6B-D48A-467C-B412-2C03FF372614}" type="presOf" srcId="{3562E226-B9D0-43DA-8123-D0B3A0BF1669}" destId="{35A57A13-9E30-4C2D-BE77-8C555B04AF2F}" srcOrd="0" destOrd="0" presId="urn:microsoft.com/office/officeart/2018/2/layout/IconCircleList"/>
    <dgm:cxn modelId="{AA5A0F74-D2DB-49DD-AB0D-07F88D384565}" srcId="{3562E226-B9D0-43DA-8123-D0B3A0BF1669}" destId="{BC5DFEB8-AEF8-45CA-B7EA-96B7FC28189D}" srcOrd="4" destOrd="0" parTransId="{5799C102-6283-46A4-B6E7-74B60D205520}" sibTransId="{B7B4818B-4389-4C82-B6B5-2A6DCE3758B4}"/>
    <dgm:cxn modelId="{3B94D780-444B-4C05-BC9B-091F890AFAAA}" srcId="{3562E226-B9D0-43DA-8123-D0B3A0BF1669}" destId="{00B4A65A-16C0-4F5D-82B0-A76CABEDBABF}" srcOrd="3" destOrd="0" parTransId="{05BA5583-449E-4C9E-A128-B67E1C2721EF}" sibTransId="{002DFCEB-5382-498B-B372-1CF9878F8FC0}"/>
    <dgm:cxn modelId="{8FE76583-FE37-402C-81B1-22AA03C61763}" type="presOf" srcId="{00B4A65A-16C0-4F5D-82B0-A76CABEDBABF}" destId="{52F3C382-AFE0-4726-BEDD-A233A6A52CF9}" srcOrd="0" destOrd="0" presId="urn:microsoft.com/office/officeart/2018/2/layout/IconCircleList"/>
    <dgm:cxn modelId="{490AF488-4056-486C-AE48-7C859673DA2B}" type="presOf" srcId="{EE937E82-36D4-4D29-BD19-012E666DBB01}" destId="{B4B90AB3-03A8-42C4-96BC-45BB2D287C89}" srcOrd="0" destOrd="0" presId="urn:microsoft.com/office/officeart/2018/2/layout/IconCircleList"/>
    <dgm:cxn modelId="{2CC4648C-F1A2-4C37-A113-80073C982BC5}" type="presOf" srcId="{F953A059-9C4F-418C-A0FC-869742071B81}" destId="{49486AB2-BEE3-44CA-93C0-6DD083A5A579}" srcOrd="0" destOrd="0" presId="urn:microsoft.com/office/officeart/2018/2/layout/IconCircleList"/>
    <dgm:cxn modelId="{A011ED94-1AA3-452E-AC89-497D62056833}" srcId="{3562E226-B9D0-43DA-8123-D0B3A0BF1669}" destId="{A975534A-818D-4159-A06C-CB62CD9227D7}" srcOrd="0" destOrd="0" parTransId="{A84A8C1C-E41D-40CD-99FC-1EDED136B87A}" sibTransId="{A6C286A3-6066-4AC9-9594-AA3500ACCAE9}"/>
    <dgm:cxn modelId="{17D475A6-E407-48D5-84BC-8974694C82B6}" srcId="{3562E226-B9D0-43DA-8123-D0B3A0BF1669}" destId="{9F4CB759-FB4A-4409-A9C5-BCD9796819E1}" srcOrd="1" destOrd="0" parTransId="{4F9AD3FE-A298-4933-A48F-9A234109D4F1}" sibTransId="{F953A059-9C4F-418C-A0FC-869742071B81}"/>
    <dgm:cxn modelId="{B5252DB0-B4A6-45B5-AE58-BF1A3584F3E0}" type="presOf" srcId="{B7B4818B-4389-4C82-B6B5-2A6DCE3758B4}" destId="{82333FC3-38C7-4C64-99DA-B803DD3072A3}" srcOrd="0" destOrd="0" presId="urn:microsoft.com/office/officeart/2018/2/layout/IconCircleList"/>
    <dgm:cxn modelId="{3D013ED9-EED7-413C-920E-01CF5BD718BE}" type="presOf" srcId="{9F4CB759-FB4A-4409-A9C5-BCD9796819E1}" destId="{7A2BED68-C332-49EB-8E75-51FEE4F3DFED}" srcOrd="0" destOrd="0" presId="urn:microsoft.com/office/officeart/2018/2/layout/IconCircleList"/>
    <dgm:cxn modelId="{BEA127F0-ECDF-472D-9494-7DC69A105A10}" type="presOf" srcId="{7F4BCF8A-7EC6-4FAF-A08B-F4D94E278BC4}" destId="{6283C0BC-DA5B-40A6-9EE8-4DBDBBA1C73B}" srcOrd="0" destOrd="0" presId="urn:microsoft.com/office/officeart/2018/2/layout/IconCircleList"/>
    <dgm:cxn modelId="{246E44D6-633B-43F2-93DB-BC650C2539E0}" type="presParOf" srcId="{35A57A13-9E30-4C2D-BE77-8C555B04AF2F}" destId="{38B00F5A-E0E6-47CD-AB14-DABC9C8B9B7F}" srcOrd="0" destOrd="0" presId="urn:microsoft.com/office/officeart/2018/2/layout/IconCircleList"/>
    <dgm:cxn modelId="{21AF3212-D2E1-4580-B19B-F9167B1E9584}" type="presParOf" srcId="{38B00F5A-E0E6-47CD-AB14-DABC9C8B9B7F}" destId="{5C30CA9C-9DE9-421B-AA5B-781EDD3D2F09}" srcOrd="0" destOrd="0" presId="urn:microsoft.com/office/officeart/2018/2/layout/IconCircleList"/>
    <dgm:cxn modelId="{A9CCB6B3-9BCA-4236-BCF9-326628AE0669}" type="presParOf" srcId="{5C30CA9C-9DE9-421B-AA5B-781EDD3D2F09}" destId="{72695F7F-561B-49A9-926E-B17E4874CB35}" srcOrd="0" destOrd="0" presId="urn:microsoft.com/office/officeart/2018/2/layout/IconCircleList"/>
    <dgm:cxn modelId="{51794C09-AB2B-4471-A10E-9C426710D994}" type="presParOf" srcId="{5C30CA9C-9DE9-421B-AA5B-781EDD3D2F09}" destId="{3D366B0B-B3B4-413A-AF7F-1E5ABA1158B8}" srcOrd="1" destOrd="0" presId="urn:microsoft.com/office/officeart/2018/2/layout/IconCircleList"/>
    <dgm:cxn modelId="{A4AFB5B1-AECA-4382-99BF-701AE9CC471B}" type="presParOf" srcId="{5C30CA9C-9DE9-421B-AA5B-781EDD3D2F09}" destId="{A4CD9474-160D-4607-923C-B5CACEB331A2}" srcOrd="2" destOrd="0" presId="urn:microsoft.com/office/officeart/2018/2/layout/IconCircleList"/>
    <dgm:cxn modelId="{E3AA38EB-07D0-46B6-B693-0BFF0C14A423}" type="presParOf" srcId="{5C30CA9C-9DE9-421B-AA5B-781EDD3D2F09}" destId="{7B3CDF4C-B3BB-4E3A-9591-5068203832D2}" srcOrd="3" destOrd="0" presId="urn:microsoft.com/office/officeart/2018/2/layout/IconCircleList"/>
    <dgm:cxn modelId="{06086448-F784-4877-909B-8601B346ABD7}" type="presParOf" srcId="{38B00F5A-E0E6-47CD-AB14-DABC9C8B9B7F}" destId="{70B57D48-6BFE-4C5F-B254-EB8C6F2551AD}" srcOrd="1" destOrd="0" presId="urn:microsoft.com/office/officeart/2018/2/layout/IconCircleList"/>
    <dgm:cxn modelId="{14B20A62-C8B2-4E23-8517-89451D24F1BB}" type="presParOf" srcId="{38B00F5A-E0E6-47CD-AB14-DABC9C8B9B7F}" destId="{8ECD6D4E-EE88-4AE9-8EB8-EAA87B20F9A2}" srcOrd="2" destOrd="0" presId="urn:microsoft.com/office/officeart/2018/2/layout/IconCircleList"/>
    <dgm:cxn modelId="{5BD456C8-8DDF-465B-B9A2-D58191EBDA30}" type="presParOf" srcId="{8ECD6D4E-EE88-4AE9-8EB8-EAA87B20F9A2}" destId="{255E413C-CF2C-4954-A684-F25D986BA7EA}" srcOrd="0" destOrd="0" presId="urn:microsoft.com/office/officeart/2018/2/layout/IconCircleList"/>
    <dgm:cxn modelId="{B93A5C7C-BDAC-4458-8408-ED2CF8096549}" type="presParOf" srcId="{8ECD6D4E-EE88-4AE9-8EB8-EAA87B20F9A2}" destId="{903294BC-A406-4202-A7A7-8889F073C88D}" srcOrd="1" destOrd="0" presId="urn:microsoft.com/office/officeart/2018/2/layout/IconCircleList"/>
    <dgm:cxn modelId="{FEFE2257-19EC-428A-B0E5-7799F552E995}" type="presParOf" srcId="{8ECD6D4E-EE88-4AE9-8EB8-EAA87B20F9A2}" destId="{CF44EEE6-D6B9-451C-BD9A-3F64DD79B9E2}" srcOrd="2" destOrd="0" presId="urn:microsoft.com/office/officeart/2018/2/layout/IconCircleList"/>
    <dgm:cxn modelId="{70029DB0-ABA6-4316-BE67-366D7C2C7EC3}" type="presParOf" srcId="{8ECD6D4E-EE88-4AE9-8EB8-EAA87B20F9A2}" destId="{7A2BED68-C332-49EB-8E75-51FEE4F3DFED}" srcOrd="3" destOrd="0" presId="urn:microsoft.com/office/officeart/2018/2/layout/IconCircleList"/>
    <dgm:cxn modelId="{7A759143-0C6C-47CE-A613-7A54B14477C9}" type="presParOf" srcId="{38B00F5A-E0E6-47CD-AB14-DABC9C8B9B7F}" destId="{49486AB2-BEE3-44CA-93C0-6DD083A5A579}" srcOrd="3" destOrd="0" presId="urn:microsoft.com/office/officeart/2018/2/layout/IconCircleList"/>
    <dgm:cxn modelId="{FC281A98-B4A8-42F1-96BF-6BA76F81969F}" type="presParOf" srcId="{38B00F5A-E0E6-47CD-AB14-DABC9C8B9B7F}" destId="{D19FA100-DCE0-444F-95A7-D070D94DC1D2}" srcOrd="4" destOrd="0" presId="urn:microsoft.com/office/officeart/2018/2/layout/IconCircleList"/>
    <dgm:cxn modelId="{7DBCB50B-53C5-454C-A87B-63F3E2042868}" type="presParOf" srcId="{D19FA100-DCE0-444F-95A7-D070D94DC1D2}" destId="{4FEB0E6E-BFE9-477F-AD51-A65ECA246DC8}" srcOrd="0" destOrd="0" presId="urn:microsoft.com/office/officeart/2018/2/layout/IconCircleList"/>
    <dgm:cxn modelId="{7FD25E26-CB50-4F39-8050-699BBA8BCEAE}" type="presParOf" srcId="{D19FA100-DCE0-444F-95A7-D070D94DC1D2}" destId="{D69BB92C-6251-4775-A920-B67A5E4F5E7E}" srcOrd="1" destOrd="0" presId="urn:microsoft.com/office/officeart/2018/2/layout/IconCircleList"/>
    <dgm:cxn modelId="{F812F91E-B6B4-499D-A28D-14595F5D9484}" type="presParOf" srcId="{D19FA100-DCE0-444F-95A7-D070D94DC1D2}" destId="{A140DE30-5360-4F59-89AD-B705C2379519}" srcOrd="2" destOrd="0" presId="urn:microsoft.com/office/officeart/2018/2/layout/IconCircleList"/>
    <dgm:cxn modelId="{672F6EE5-D0A9-4A75-88EB-D96CEA973B80}" type="presParOf" srcId="{D19FA100-DCE0-444F-95A7-D070D94DC1D2}" destId="{6283C0BC-DA5B-40A6-9EE8-4DBDBBA1C73B}" srcOrd="3" destOrd="0" presId="urn:microsoft.com/office/officeart/2018/2/layout/IconCircleList"/>
    <dgm:cxn modelId="{2D4052D2-D9A6-492D-854E-41CD4AE79AD2}" type="presParOf" srcId="{38B00F5A-E0E6-47CD-AB14-DABC9C8B9B7F}" destId="{B4B90AB3-03A8-42C4-96BC-45BB2D287C89}" srcOrd="5" destOrd="0" presId="urn:microsoft.com/office/officeart/2018/2/layout/IconCircleList"/>
    <dgm:cxn modelId="{55E3B138-9C53-42BF-84CD-AB0AFB3B0292}" type="presParOf" srcId="{38B00F5A-E0E6-47CD-AB14-DABC9C8B9B7F}" destId="{A86EF730-64FF-4AB9-9045-E3F2A1995A0D}" srcOrd="6" destOrd="0" presId="urn:microsoft.com/office/officeart/2018/2/layout/IconCircleList"/>
    <dgm:cxn modelId="{8A54B609-825F-4628-AB0D-B526B636FE6C}" type="presParOf" srcId="{A86EF730-64FF-4AB9-9045-E3F2A1995A0D}" destId="{4D4776A7-D14F-4BB2-8282-669F4D65B94B}" srcOrd="0" destOrd="0" presId="urn:microsoft.com/office/officeart/2018/2/layout/IconCircleList"/>
    <dgm:cxn modelId="{362E5006-6251-415D-B732-DC368BFA7534}" type="presParOf" srcId="{A86EF730-64FF-4AB9-9045-E3F2A1995A0D}" destId="{7E2C5E65-1D39-4A4A-8F79-F034E9E3EDC5}" srcOrd="1" destOrd="0" presId="urn:microsoft.com/office/officeart/2018/2/layout/IconCircleList"/>
    <dgm:cxn modelId="{F628C2B0-851F-4E98-92D4-755F4B3A7F2A}" type="presParOf" srcId="{A86EF730-64FF-4AB9-9045-E3F2A1995A0D}" destId="{BA15A0A4-8049-46C8-9206-EBE7C1F30691}" srcOrd="2" destOrd="0" presId="urn:microsoft.com/office/officeart/2018/2/layout/IconCircleList"/>
    <dgm:cxn modelId="{572602B8-AD42-477B-BA13-F31928AC7F67}" type="presParOf" srcId="{A86EF730-64FF-4AB9-9045-E3F2A1995A0D}" destId="{52F3C382-AFE0-4726-BEDD-A233A6A52CF9}" srcOrd="3" destOrd="0" presId="urn:microsoft.com/office/officeart/2018/2/layout/IconCircleList"/>
    <dgm:cxn modelId="{EA1946A7-61F1-4244-A43F-A34B3F3AE00D}" type="presParOf" srcId="{38B00F5A-E0E6-47CD-AB14-DABC9C8B9B7F}" destId="{037538F1-0157-4F1B-A80D-3C2362AF50D5}" srcOrd="7" destOrd="0" presId="urn:microsoft.com/office/officeart/2018/2/layout/IconCircleList"/>
    <dgm:cxn modelId="{DFA1CEB4-5A4B-4254-A567-7514ADC82461}" type="presParOf" srcId="{38B00F5A-E0E6-47CD-AB14-DABC9C8B9B7F}" destId="{C84D5C55-A3F3-4745-8005-D5903686F1AA}" srcOrd="8" destOrd="0" presId="urn:microsoft.com/office/officeart/2018/2/layout/IconCircleList"/>
    <dgm:cxn modelId="{55DFE4E3-9148-4E3B-9C2A-2DC1AAB1FF01}" type="presParOf" srcId="{C84D5C55-A3F3-4745-8005-D5903686F1AA}" destId="{27AAD591-7CA5-47FB-8A21-BB954D8A9814}" srcOrd="0" destOrd="0" presId="urn:microsoft.com/office/officeart/2018/2/layout/IconCircleList"/>
    <dgm:cxn modelId="{FE9A490B-D7BE-44FC-B9FC-7B5F5E4D35A9}" type="presParOf" srcId="{C84D5C55-A3F3-4745-8005-D5903686F1AA}" destId="{989AA70D-FC01-4710-9691-51A8D97243C8}" srcOrd="1" destOrd="0" presId="urn:microsoft.com/office/officeart/2018/2/layout/IconCircleList"/>
    <dgm:cxn modelId="{E3D294DD-8D03-4452-80BF-7515585674C0}" type="presParOf" srcId="{C84D5C55-A3F3-4745-8005-D5903686F1AA}" destId="{0FD9654C-0D66-47C6-B428-23F3E693B2CD}" srcOrd="2" destOrd="0" presId="urn:microsoft.com/office/officeart/2018/2/layout/IconCircleList"/>
    <dgm:cxn modelId="{ACFBD068-32C5-421A-8E4F-BC08ED7AF801}" type="presParOf" srcId="{C84D5C55-A3F3-4745-8005-D5903686F1AA}" destId="{B32CC39F-6D73-4644-8B4D-31D4A1AC239D}" srcOrd="3" destOrd="0" presId="urn:microsoft.com/office/officeart/2018/2/layout/IconCircleList"/>
    <dgm:cxn modelId="{36D67BE9-847E-4981-A376-A0626DD3ABD1}" type="presParOf" srcId="{38B00F5A-E0E6-47CD-AB14-DABC9C8B9B7F}" destId="{82333FC3-38C7-4C64-99DA-B803DD3072A3}" srcOrd="9" destOrd="0" presId="urn:microsoft.com/office/officeart/2018/2/layout/IconCircleList"/>
    <dgm:cxn modelId="{99B4AE04-EBA8-4BD5-BBDD-B1A3DD195398}" type="presParOf" srcId="{38B00F5A-E0E6-47CD-AB14-DABC9C8B9B7F}" destId="{A13AEA1F-5DF0-46D7-82E3-327EED546876}" srcOrd="10" destOrd="0" presId="urn:microsoft.com/office/officeart/2018/2/layout/IconCircleList"/>
    <dgm:cxn modelId="{F95DE366-B0A2-4C59-9F4F-D2F0356D88FF}" type="presParOf" srcId="{A13AEA1F-5DF0-46D7-82E3-327EED546876}" destId="{40C025EC-A354-4E5F-B27F-063272C990B5}" srcOrd="0" destOrd="0" presId="urn:microsoft.com/office/officeart/2018/2/layout/IconCircleList"/>
    <dgm:cxn modelId="{A14BF3F8-C5C8-471F-9372-BD8D134EE3EE}" type="presParOf" srcId="{A13AEA1F-5DF0-46D7-82E3-327EED546876}" destId="{4424E9D4-D9ED-4FCA-A0A4-637DF7B82AA3}" srcOrd="1" destOrd="0" presId="urn:microsoft.com/office/officeart/2018/2/layout/IconCircleList"/>
    <dgm:cxn modelId="{026713BB-F9FD-41BB-9FAC-A2E7CC988777}" type="presParOf" srcId="{A13AEA1F-5DF0-46D7-82E3-327EED546876}" destId="{2C81E641-5377-482E-8E65-16047A97DB0C}" srcOrd="2" destOrd="0" presId="urn:microsoft.com/office/officeart/2018/2/layout/IconCircleList"/>
    <dgm:cxn modelId="{77FCBC0D-5204-4DEE-9762-49C8B556EEE2}" type="presParOf" srcId="{A13AEA1F-5DF0-46D7-82E3-327EED546876}" destId="{AFAA75EE-A5FD-4109-94E2-B477803721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F5A7AC-38A2-4F58-BF0F-50A886C3D5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7DA125-68D4-4449-88E1-85B008079A03}">
      <dgm:prSet/>
      <dgm:spPr/>
      <dgm:t>
        <a:bodyPr/>
        <a:lstStyle/>
        <a:p>
          <a:r>
            <a:rPr lang="en-US"/>
            <a:t>Mileage Insights:</a:t>
          </a:r>
        </a:p>
      </dgm:t>
    </dgm:pt>
    <dgm:pt modelId="{C2487654-FEA7-4DAC-A7C8-806EA3181319}" type="parTrans" cxnId="{E491BE79-CD46-4DA9-88AA-361FF61709DD}">
      <dgm:prSet/>
      <dgm:spPr/>
      <dgm:t>
        <a:bodyPr/>
        <a:lstStyle/>
        <a:p>
          <a:endParaRPr lang="en-US"/>
        </a:p>
      </dgm:t>
    </dgm:pt>
    <dgm:pt modelId="{F5C7DC58-7BB4-4AB9-9CE5-0D02C71F1884}" type="sibTrans" cxnId="{E491BE79-CD46-4DA9-88AA-361FF61709DD}">
      <dgm:prSet/>
      <dgm:spPr/>
      <dgm:t>
        <a:bodyPr/>
        <a:lstStyle/>
        <a:p>
          <a:endParaRPr lang="en-US"/>
        </a:p>
      </dgm:t>
    </dgm:pt>
    <dgm:pt modelId="{D7D285EE-B234-495C-A4FD-94A0A74451C5}">
      <dgm:prSet/>
      <dgm:spPr/>
      <dgm:t>
        <a:bodyPr/>
        <a:lstStyle/>
        <a:p>
          <a:r>
            <a:rPr lang="en-US"/>
            <a:t>Vehicle Type A: Most efficient mileage, lowest fuel costs</a:t>
          </a:r>
        </a:p>
      </dgm:t>
    </dgm:pt>
    <dgm:pt modelId="{DFC4D487-C27C-45E3-8AA5-0B63329FF76E}" type="parTrans" cxnId="{0881D2FA-816F-4786-8C5C-4A78FDCA3AB8}">
      <dgm:prSet/>
      <dgm:spPr/>
      <dgm:t>
        <a:bodyPr/>
        <a:lstStyle/>
        <a:p>
          <a:endParaRPr lang="en-US"/>
        </a:p>
      </dgm:t>
    </dgm:pt>
    <dgm:pt modelId="{21806635-A5FF-41C0-B83B-1ECB0AB3D94C}" type="sibTrans" cxnId="{0881D2FA-816F-4786-8C5C-4A78FDCA3AB8}">
      <dgm:prSet/>
      <dgm:spPr/>
      <dgm:t>
        <a:bodyPr/>
        <a:lstStyle/>
        <a:p>
          <a:endParaRPr lang="en-US"/>
        </a:p>
      </dgm:t>
    </dgm:pt>
    <dgm:pt modelId="{B8C847AD-2D0B-4D04-BDA5-F41E969C418C}">
      <dgm:prSet/>
      <dgm:spPr/>
      <dgm:t>
        <a:bodyPr/>
        <a:lstStyle/>
        <a:p>
          <a:r>
            <a:rPr lang="en-US"/>
            <a:t>Vehicle Type B: Moderate mileage</a:t>
          </a:r>
        </a:p>
      </dgm:t>
    </dgm:pt>
    <dgm:pt modelId="{E462BA13-0A15-4A40-A18E-1522B7F10CD2}" type="parTrans" cxnId="{7B0580D7-7BA6-4850-B84E-1A194EACC80A}">
      <dgm:prSet/>
      <dgm:spPr/>
      <dgm:t>
        <a:bodyPr/>
        <a:lstStyle/>
        <a:p>
          <a:endParaRPr lang="en-US"/>
        </a:p>
      </dgm:t>
    </dgm:pt>
    <dgm:pt modelId="{94AB5BE5-92C5-4EF2-B908-B3D92F547BF7}" type="sibTrans" cxnId="{7B0580D7-7BA6-4850-B84E-1A194EACC80A}">
      <dgm:prSet/>
      <dgm:spPr/>
      <dgm:t>
        <a:bodyPr/>
        <a:lstStyle/>
        <a:p>
          <a:endParaRPr lang="en-US"/>
        </a:p>
      </dgm:t>
    </dgm:pt>
    <dgm:pt modelId="{1408D87A-6ABC-497D-B611-7206F79F639C}">
      <dgm:prSet/>
      <dgm:spPr/>
      <dgm:t>
        <a:bodyPr/>
        <a:lstStyle/>
        <a:p>
          <a:r>
            <a:rPr lang="en-US"/>
            <a:t>Vehicle Type C: Lowest mileage, highest fuel costs</a:t>
          </a:r>
        </a:p>
      </dgm:t>
    </dgm:pt>
    <dgm:pt modelId="{D5B20E09-FC1A-4AEE-9F94-628C6A418628}" type="parTrans" cxnId="{17CC0DD9-37C8-4119-943C-75A1F4F7CF2E}">
      <dgm:prSet/>
      <dgm:spPr/>
      <dgm:t>
        <a:bodyPr/>
        <a:lstStyle/>
        <a:p>
          <a:endParaRPr lang="en-US"/>
        </a:p>
      </dgm:t>
    </dgm:pt>
    <dgm:pt modelId="{B0876CDF-BE42-490B-9C58-E2792B7462BE}" type="sibTrans" cxnId="{17CC0DD9-37C8-4119-943C-75A1F4F7CF2E}">
      <dgm:prSet/>
      <dgm:spPr/>
      <dgm:t>
        <a:bodyPr/>
        <a:lstStyle/>
        <a:p>
          <a:endParaRPr lang="en-US"/>
        </a:p>
      </dgm:t>
    </dgm:pt>
    <dgm:pt modelId="{4DE96FCA-E697-4606-A245-E364CCDEE0ED}" type="pres">
      <dgm:prSet presAssocID="{25F5A7AC-38A2-4F58-BF0F-50A886C3D50D}" presName="root" presStyleCnt="0">
        <dgm:presLayoutVars>
          <dgm:dir/>
          <dgm:resizeHandles val="exact"/>
        </dgm:presLayoutVars>
      </dgm:prSet>
      <dgm:spPr/>
    </dgm:pt>
    <dgm:pt modelId="{F71B9122-0FE3-46E5-B922-B680D496CB15}" type="pres">
      <dgm:prSet presAssocID="{467DA125-68D4-4449-88E1-85B008079A03}" presName="compNode" presStyleCnt="0"/>
      <dgm:spPr/>
    </dgm:pt>
    <dgm:pt modelId="{18A17701-B4B3-44BD-8016-90E9F3176246}" type="pres">
      <dgm:prSet presAssocID="{467DA125-68D4-4449-88E1-85B008079A03}" presName="bgRect" presStyleLbl="bgShp" presStyleIdx="0" presStyleCnt="4"/>
      <dgm:spPr/>
    </dgm:pt>
    <dgm:pt modelId="{A1F88A24-C6F7-4601-8969-4D1FAE91D034}" type="pres">
      <dgm:prSet presAssocID="{467DA125-68D4-4449-88E1-85B008079A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CECEB8A-E91B-48AF-B6C8-008C78B1016A}" type="pres">
      <dgm:prSet presAssocID="{467DA125-68D4-4449-88E1-85B008079A03}" presName="spaceRect" presStyleCnt="0"/>
      <dgm:spPr/>
    </dgm:pt>
    <dgm:pt modelId="{18F88EEA-85B0-4A2E-AB9C-11D84AEB4C46}" type="pres">
      <dgm:prSet presAssocID="{467DA125-68D4-4449-88E1-85B008079A03}" presName="parTx" presStyleLbl="revTx" presStyleIdx="0" presStyleCnt="4">
        <dgm:presLayoutVars>
          <dgm:chMax val="0"/>
          <dgm:chPref val="0"/>
        </dgm:presLayoutVars>
      </dgm:prSet>
      <dgm:spPr/>
    </dgm:pt>
    <dgm:pt modelId="{6ABAAB8B-B7A9-4B13-85B6-3DEF7B037ABD}" type="pres">
      <dgm:prSet presAssocID="{F5C7DC58-7BB4-4AB9-9CE5-0D02C71F1884}" presName="sibTrans" presStyleCnt="0"/>
      <dgm:spPr/>
    </dgm:pt>
    <dgm:pt modelId="{DE9C6155-DD59-43DB-8E33-77E71F66229B}" type="pres">
      <dgm:prSet presAssocID="{D7D285EE-B234-495C-A4FD-94A0A74451C5}" presName="compNode" presStyleCnt="0"/>
      <dgm:spPr/>
    </dgm:pt>
    <dgm:pt modelId="{48C9D7A9-6024-4510-BBB5-B7A318D4F84A}" type="pres">
      <dgm:prSet presAssocID="{D7D285EE-B234-495C-A4FD-94A0A74451C5}" presName="bgRect" presStyleLbl="bgShp" presStyleIdx="1" presStyleCnt="4"/>
      <dgm:spPr/>
    </dgm:pt>
    <dgm:pt modelId="{AB50EB0E-D61E-47A1-9DC5-6F843C922E14}" type="pres">
      <dgm:prSet presAssocID="{D7D285EE-B234-495C-A4FD-94A0A74451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0795A26-AAEF-45A4-9F42-D400CC8D2659}" type="pres">
      <dgm:prSet presAssocID="{D7D285EE-B234-495C-A4FD-94A0A74451C5}" presName="spaceRect" presStyleCnt="0"/>
      <dgm:spPr/>
    </dgm:pt>
    <dgm:pt modelId="{17282C39-8B7C-4C78-B3A0-6890EB2D4700}" type="pres">
      <dgm:prSet presAssocID="{D7D285EE-B234-495C-A4FD-94A0A74451C5}" presName="parTx" presStyleLbl="revTx" presStyleIdx="1" presStyleCnt="4">
        <dgm:presLayoutVars>
          <dgm:chMax val="0"/>
          <dgm:chPref val="0"/>
        </dgm:presLayoutVars>
      </dgm:prSet>
      <dgm:spPr/>
    </dgm:pt>
    <dgm:pt modelId="{829E3861-36E8-4987-93CD-3368DC93ADEE}" type="pres">
      <dgm:prSet presAssocID="{21806635-A5FF-41C0-B83B-1ECB0AB3D94C}" presName="sibTrans" presStyleCnt="0"/>
      <dgm:spPr/>
    </dgm:pt>
    <dgm:pt modelId="{D2EAF7D3-504E-4DBA-817D-410B782585AA}" type="pres">
      <dgm:prSet presAssocID="{B8C847AD-2D0B-4D04-BDA5-F41E969C418C}" presName="compNode" presStyleCnt="0"/>
      <dgm:spPr/>
    </dgm:pt>
    <dgm:pt modelId="{77F35FC0-80D4-46F6-BD4D-403E6C55B4C6}" type="pres">
      <dgm:prSet presAssocID="{B8C847AD-2D0B-4D04-BDA5-F41E969C418C}" presName="bgRect" presStyleLbl="bgShp" presStyleIdx="2" presStyleCnt="4"/>
      <dgm:spPr/>
    </dgm:pt>
    <dgm:pt modelId="{B3EC9525-FB94-4A40-9A57-CCC3D17F7C38}" type="pres">
      <dgm:prSet presAssocID="{B8C847AD-2D0B-4D04-BDA5-F41E969C41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E6165C2D-3393-4A34-8390-4DEB7CC26421}" type="pres">
      <dgm:prSet presAssocID="{B8C847AD-2D0B-4D04-BDA5-F41E969C418C}" presName="spaceRect" presStyleCnt="0"/>
      <dgm:spPr/>
    </dgm:pt>
    <dgm:pt modelId="{3FAC0323-4151-4322-9D3F-89C9C707D18A}" type="pres">
      <dgm:prSet presAssocID="{B8C847AD-2D0B-4D04-BDA5-F41E969C418C}" presName="parTx" presStyleLbl="revTx" presStyleIdx="2" presStyleCnt="4">
        <dgm:presLayoutVars>
          <dgm:chMax val="0"/>
          <dgm:chPref val="0"/>
        </dgm:presLayoutVars>
      </dgm:prSet>
      <dgm:spPr/>
    </dgm:pt>
    <dgm:pt modelId="{B9BEEC10-CAC0-4F8A-A0E1-3E991AFC0ECE}" type="pres">
      <dgm:prSet presAssocID="{94AB5BE5-92C5-4EF2-B908-B3D92F547BF7}" presName="sibTrans" presStyleCnt="0"/>
      <dgm:spPr/>
    </dgm:pt>
    <dgm:pt modelId="{171E783B-3EE1-42CE-A89C-914439246582}" type="pres">
      <dgm:prSet presAssocID="{1408D87A-6ABC-497D-B611-7206F79F639C}" presName="compNode" presStyleCnt="0"/>
      <dgm:spPr/>
    </dgm:pt>
    <dgm:pt modelId="{0B91B908-007B-43F1-8AB8-560CAAE008F4}" type="pres">
      <dgm:prSet presAssocID="{1408D87A-6ABC-497D-B611-7206F79F639C}" presName="bgRect" presStyleLbl="bgShp" presStyleIdx="3" presStyleCnt="4"/>
      <dgm:spPr/>
    </dgm:pt>
    <dgm:pt modelId="{00F2903A-1B6B-4A4F-8B4E-EA6C5E13B8D5}" type="pres">
      <dgm:prSet presAssocID="{1408D87A-6ABC-497D-B611-7206F79F63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780AF8E-C4DB-4024-8564-B035FCC2CD18}" type="pres">
      <dgm:prSet presAssocID="{1408D87A-6ABC-497D-B611-7206F79F639C}" presName="spaceRect" presStyleCnt="0"/>
      <dgm:spPr/>
    </dgm:pt>
    <dgm:pt modelId="{EF596870-F952-469B-8A0F-5D845D046357}" type="pres">
      <dgm:prSet presAssocID="{1408D87A-6ABC-497D-B611-7206F79F63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1AA51A-3DBD-4C22-93FA-FF0400910DAF}" type="presOf" srcId="{D7D285EE-B234-495C-A4FD-94A0A74451C5}" destId="{17282C39-8B7C-4C78-B3A0-6890EB2D4700}" srcOrd="0" destOrd="0" presId="urn:microsoft.com/office/officeart/2018/2/layout/IconVerticalSolidList"/>
    <dgm:cxn modelId="{7B0C6760-53DA-4AD8-B276-0AC4BC3E25AD}" type="presOf" srcId="{467DA125-68D4-4449-88E1-85B008079A03}" destId="{18F88EEA-85B0-4A2E-AB9C-11D84AEB4C46}" srcOrd="0" destOrd="0" presId="urn:microsoft.com/office/officeart/2018/2/layout/IconVerticalSolidList"/>
    <dgm:cxn modelId="{FAC89E61-091B-4814-B685-F0832D4FAACF}" type="presOf" srcId="{B8C847AD-2D0B-4D04-BDA5-F41E969C418C}" destId="{3FAC0323-4151-4322-9D3F-89C9C707D18A}" srcOrd="0" destOrd="0" presId="urn:microsoft.com/office/officeart/2018/2/layout/IconVerticalSolidList"/>
    <dgm:cxn modelId="{BFE9D253-04DA-488E-B47C-45015A84C4BC}" type="presOf" srcId="{1408D87A-6ABC-497D-B611-7206F79F639C}" destId="{EF596870-F952-469B-8A0F-5D845D046357}" srcOrd="0" destOrd="0" presId="urn:microsoft.com/office/officeart/2018/2/layout/IconVerticalSolidList"/>
    <dgm:cxn modelId="{E491BE79-CD46-4DA9-88AA-361FF61709DD}" srcId="{25F5A7AC-38A2-4F58-BF0F-50A886C3D50D}" destId="{467DA125-68D4-4449-88E1-85B008079A03}" srcOrd="0" destOrd="0" parTransId="{C2487654-FEA7-4DAC-A7C8-806EA3181319}" sibTransId="{F5C7DC58-7BB4-4AB9-9CE5-0D02C71F1884}"/>
    <dgm:cxn modelId="{7B0580D7-7BA6-4850-B84E-1A194EACC80A}" srcId="{25F5A7AC-38A2-4F58-BF0F-50A886C3D50D}" destId="{B8C847AD-2D0B-4D04-BDA5-F41E969C418C}" srcOrd="2" destOrd="0" parTransId="{E462BA13-0A15-4A40-A18E-1522B7F10CD2}" sibTransId="{94AB5BE5-92C5-4EF2-B908-B3D92F547BF7}"/>
    <dgm:cxn modelId="{17CC0DD9-37C8-4119-943C-75A1F4F7CF2E}" srcId="{25F5A7AC-38A2-4F58-BF0F-50A886C3D50D}" destId="{1408D87A-6ABC-497D-B611-7206F79F639C}" srcOrd="3" destOrd="0" parTransId="{D5B20E09-FC1A-4AEE-9F94-628C6A418628}" sibTransId="{B0876CDF-BE42-490B-9C58-E2792B7462BE}"/>
    <dgm:cxn modelId="{920685DD-374D-464C-A98B-23916C3CA32B}" type="presOf" srcId="{25F5A7AC-38A2-4F58-BF0F-50A886C3D50D}" destId="{4DE96FCA-E697-4606-A245-E364CCDEE0ED}" srcOrd="0" destOrd="0" presId="urn:microsoft.com/office/officeart/2018/2/layout/IconVerticalSolidList"/>
    <dgm:cxn modelId="{0881D2FA-816F-4786-8C5C-4A78FDCA3AB8}" srcId="{25F5A7AC-38A2-4F58-BF0F-50A886C3D50D}" destId="{D7D285EE-B234-495C-A4FD-94A0A74451C5}" srcOrd="1" destOrd="0" parTransId="{DFC4D487-C27C-45E3-8AA5-0B63329FF76E}" sibTransId="{21806635-A5FF-41C0-B83B-1ECB0AB3D94C}"/>
    <dgm:cxn modelId="{B314C909-652E-4CC9-B679-D36D0FF30995}" type="presParOf" srcId="{4DE96FCA-E697-4606-A245-E364CCDEE0ED}" destId="{F71B9122-0FE3-46E5-B922-B680D496CB15}" srcOrd="0" destOrd="0" presId="urn:microsoft.com/office/officeart/2018/2/layout/IconVerticalSolidList"/>
    <dgm:cxn modelId="{32508A02-EE0D-4935-8C33-5BA58632BEB7}" type="presParOf" srcId="{F71B9122-0FE3-46E5-B922-B680D496CB15}" destId="{18A17701-B4B3-44BD-8016-90E9F3176246}" srcOrd="0" destOrd="0" presId="urn:microsoft.com/office/officeart/2018/2/layout/IconVerticalSolidList"/>
    <dgm:cxn modelId="{E70AC93C-949E-4C6A-B52C-DA8E0F799DC5}" type="presParOf" srcId="{F71B9122-0FE3-46E5-B922-B680D496CB15}" destId="{A1F88A24-C6F7-4601-8969-4D1FAE91D034}" srcOrd="1" destOrd="0" presId="urn:microsoft.com/office/officeart/2018/2/layout/IconVerticalSolidList"/>
    <dgm:cxn modelId="{746498C8-F16A-4149-B188-8F92065EEFC2}" type="presParOf" srcId="{F71B9122-0FE3-46E5-B922-B680D496CB15}" destId="{8CECEB8A-E91B-48AF-B6C8-008C78B1016A}" srcOrd="2" destOrd="0" presId="urn:microsoft.com/office/officeart/2018/2/layout/IconVerticalSolidList"/>
    <dgm:cxn modelId="{90F1708B-6877-4567-B9A6-267F3478B27C}" type="presParOf" srcId="{F71B9122-0FE3-46E5-B922-B680D496CB15}" destId="{18F88EEA-85B0-4A2E-AB9C-11D84AEB4C46}" srcOrd="3" destOrd="0" presId="urn:microsoft.com/office/officeart/2018/2/layout/IconVerticalSolidList"/>
    <dgm:cxn modelId="{7E6EA0A9-4237-405B-A90C-32C51A0D197E}" type="presParOf" srcId="{4DE96FCA-E697-4606-A245-E364CCDEE0ED}" destId="{6ABAAB8B-B7A9-4B13-85B6-3DEF7B037ABD}" srcOrd="1" destOrd="0" presId="urn:microsoft.com/office/officeart/2018/2/layout/IconVerticalSolidList"/>
    <dgm:cxn modelId="{42360970-1C0A-4B5D-BA93-DA3AA6AC4BA8}" type="presParOf" srcId="{4DE96FCA-E697-4606-A245-E364CCDEE0ED}" destId="{DE9C6155-DD59-43DB-8E33-77E71F66229B}" srcOrd="2" destOrd="0" presId="urn:microsoft.com/office/officeart/2018/2/layout/IconVerticalSolidList"/>
    <dgm:cxn modelId="{89EB3898-E1C0-41D3-AB73-8A11CF06F152}" type="presParOf" srcId="{DE9C6155-DD59-43DB-8E33-77E71F66229B}" destId="{48C9D7A9-6024-4510-BBB5-B7A318D4F84A}" srcOrd="0" destOrd="0" presId="urn:microsoft.com/office/officeart/2018/2/layout/IconVerticalSolidList"/>
    <dgm:cxn modelId="{DAFC97D8-7D7F-41AA-8140-1D75DCEBCFFB}" type="presParOf" srcId="{DE9C6155-DD59-43DB-8E33-77E71F66229B}" destId="{AB50EB0E-D61E-47A1-9DC5-6F843C922E14}" srcOrd="1" destOrd="0" presId="urn:microsoft.com/office/officeart/2018/2/layout/IconVerticalSolidList"/>
    <dgm:cxn modelId="{6C4B8A3F-CC30-47A2-9F15-6247801D6A83}" type="presParOf" srcId="{DE9C6155-DD59-43DB-8E33-77E71F66229B}" destId="{20795A26-AAEF-45A4-9F42-D400CC8D2659}" srcOrd="2" destOrd="0" presId="urn:microsoft.com/office/officeart/2018/2/layout/IconVerticalSolidList"/>
    <dgm:cxn modelId="{B427766C-8C7F-4027-9A4C-1342BD4CD864}" type="presParOf" srcId="{DE9C6155-DD59-43DB-8E33-77E71F66229B}" destId="{17282C39-8B7C-4C78-B3A0-6890EB2D4700}" srcOrd="3" destOrd="0" presId="urn:microsoft.com/office/officeart/2018/2/layout/IconVerticalSolidList"/>
    <dgm:cxn modelId="{31577DE8-974D-48FF-8923-D0CAA18CC3F6}" type="presParOf" srcId="{4DE96FCA-E697-4606-A245-E364CCDEE0ED}" destId="{829E3861-36E8-4987-93CD-3368DC93ADEE}" srcOrd="3" destOrd="0" presId="urn:microsoft.com/office/officeart/2018/2/layout/IconVerticalSolidList"/>
    <dgm:cxn modelId="{99A4F2E0-A6A4-4410-AD2E-E0B594B59CE1}" type="presParOf" srcId="{4DE96FCA-E697-4606-A245-E364CCDEE0ED}" destId="{D2EAF7D3-504E-4DBA-817D-410B782585AA}" srcOrd="4" destOrd="0" presId="urn:microsoft.com/office/officeart/2018/2/layout/IconVerticalSolidList"/>
    <dgm:cxn modelId="{8E9DE3BE-9C9E-4FEE-84A1-FD9460F49284}" type="presParOf" srcId="{D2EAF7D3-504E-4DBA-817D-410B782585AA}" destId="{77F35FC0-80D4-46F6-BD4D-403E6C55B4C6}" srcOrd="0" destOrd="0" presId="urn:microsoft.com/office/officeart/2018/2/layout/IconVerticalSolidList"/>
    <dgm:cxn modelId="{0D1B0342-04FC-4108-B0A6-72F44CC62C36}" type="presParOf" srcId="{D2EAF7D3-504E-4DBA-817D-410B782585AA}" destId="{B3EC9525-FB94-4A40-9A57-CCC3D17F7C38}" srcOrd="1" destOrd="0" presId="urn:microsoft.com/office/officeart/2018/2/layout/IconVerticalSolidList"/>
    <dgm:cxn modelId="{58AA3A03-C4B7-484D-B2BD-618495A5DE77}" type="presParOf" srcId="{D2EAF7D3-504E-4DBA-817D-410B782585AA}" destId="{E6165C2D-3393-4A34-8390-4DEB7CC26421}" srcOrd="2" destOrd="0" presId="urn:microsoft.com/office/officeart/2018/2/layout/IconVerticalSolidList"/>
    <dgm:cxn modelId="{2F765690-9506-40A2-B328-B5E18CE1204F}" type="presParOf" srcId="{D2EAF7D3-504E-4DBA-817D-410B782585AA}" destId="{3FAC0323-4151-4322-9D3F-89C9C707D18A}" srcOrd="3" destOrd="0" presId="urn:microsoft.com/office/officeart/2018/2/layout/IconVerticalSolidList"/>
    <dgm:cxn modelId="{E901B434-3DBD-4EFB-8F4D-B166F5DA18EB}" type="presParOf" srcId="{4DE96FCA-E697-4606-A245-E364CCDEE0ED}" destId="{B9BEEC10-CAC0-4F8A-A0E1-3E991AFC0ECE}" srcOrd="5" destOrd="0" presId="urn:microsoft.com/office/officeart/2018/2/layout/IconVerticalSolidList"/>
    <dgm:cxn modelId="{D46FD3FA-DECE-472B-94A9-8B213F98294A}" type="presParOf" srcId="{4DE96FCA-E697-4606-A245-E364CCDEE0ED}" destId="{171E783B-3EE1-42CE-A89C-914439246582}" srcOrd="6" destOrd="0" presId="urn:microsoft.com/office/officeart/2018/2/layout/IconVerticalSolidList"/>
    <dgm:cxn modelId="{4796C2B8-837F-40D0-912A-DA6890A9197C}" type="presParOf" srcId="{171E783B-3EE1-42CE-A89C-914439246582}" destId="{0B91B908-007B-43F1-8AB8-560CAAE008F4}" srcOrd="0" destOrd="0" presId="urn:microsoft.com/office/officeart/2018/2/layout/IconVerticalSolidList"/>
    <dgm:cxn modelId="{D2982587-4769-43B9-8019-9E7482E941CB}" type="presParOf" srcId="{171E783B-3EE1-42CE-A89C-914439246582}" destId="{00F2903A-1B6B-4A4F-8B4E-EA6C5E13B8D5}" srcOrd="1" destOrd="0" presId="urn:microsoft.com/office/officeart/2018/2/layout/IconVerticalSolidList"/>
    <dgm:cxn modelId="{16554D82-AE78-45B1-B168-D141C9528599}" type="presParOf" srcId="{171E783B-3EE1-42CE-A89C-914439246582}" destId="{0780AF8E-C4DB-4024-8564-B035FCC2CD18}" srcOrd="2" destOrd="0" presId="urn:microsoft.com/office/officeart/2018/2/layout/IconVerticalSolidList"/>
    <dgm:cxn modelId="{946BF75C-4BF8-4C2F-B709-5190D0A62F99}" type="presParOf" srcId="{171E783B-3EE1-42CE-A89C-914439246582}" destId="{EF596870-F952-469B-8A0F-5D845D0463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178B82-16FE-4FCA-829B-72DDCD09C7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8EE202-4ECE-4879-A5A8-46D15E79F30C}">
      <dgm:prSet/>
      <dgm:spPr/>
      <dgm:t>
        <a:bodyPr/>
        <a:lstStyle/>
        <a:p>
          <a:r>
            <a:rPr lang="en-US" dirty="0"/>
            <a:t>        Fuel Analysis:   </a:t>
          </a:r>
          <a:br>
            <a:rPr lang="en-US" dirty="0"/>
          </a:br>
          <a:r>
            <a:rPr lang="en-US" dirty="0"/>
            <a:t>  </a:t>
          </a:r>
        </a:p>
      </dgm:t>
    </dgm:pt>
    <dgm:pt modelId="{200C3381-930C-4F9B-B023-5262C9DCBAB9}" type="parTrans" cxnId="{32A524F9-E346-48D7-B9E4-AC8CF7C33774}">
      <dgm:prSet/>
      <dgm:spPr/>
      <dgm:t>
        <a:bodyPr/>
        <a:lstStyle/>
        <a:p>
          <a:endParaRPr lang="en-US"/>
        </a:p>
      </dgm:t>
    </dgm:pt>
    <dgm:pt modelId="{CBF6B4D4-87E2-4869-9B74-1D29F88298D8}" type="sibTrans" cxnId="{32A524F9-E346-48D7-B9E4-AC8CF7C33774}">
      <dgm:prSet/>
      <dgm:spPr/>
      <dgm:t>
        <a:bodyPr/>
        <a:lstStyle/>
        <a:p>
          <a:endParaRPr lang="en-US"/>
        </a:p>
      </dgm:t>
    </dgm:pt>
    <dgm:pt modelId="{85DEA644-008F-482E-A084-B112FBF3D72A}">
      <dgm:prSet/>
      <dgm:spPr/>
      <dgm:t>
        <a:bodyPr/>
        <a:lstStyle/>
        <a:p>
          <a:r>
            <a:rPr lang="en-US" dirty="0"/>
            <a:t>Vehicle Trump </a:t>
          </a:r>
          <a:r>
            <a:rPr lang="en-US" dirty="0" err="1"/>
            <a:t>Forec</a:t>
          </a:r>
          <a:r>
            <a:rPr lang="en-US" dirty="0"/>
            <a:t> : 15 km/l </a:t>
          </a:r>
          <a:br>
            <a:rPr lang="en-US" dirty="0"/>
          </a:br>
          <a:r>
            <a:rPr lang="en-US" dirty="0"/>
            <a:t>    </a:t>
          </a:r>
          <a:br>
            <a:rPr lang="en-US" dirty="0"/>
          </a:br>
          <a:r>
            <a:rPr lang="en-US" dirty="0"/>
            <a:t> Vehicle Super Ace: 15 km/l </a:t>
          </a:r>
          <a:br>
            <a:rPr lang="en-US" dirty="0"/>
          </a:br>
          <a:r>
            <a:rPr lang="en-US" dirty="0"/>
            <a:t>   </a:t>
          </a:r>
          <a:br>
            <a:rPr lang="en-US" dirty="0"/>
          </a:br>
          <a:r>
            <a:rPr lang="en-US" dirty="0"/>
            <a:t> Vehicle C: 14 km\l</a:t>
          </a:r>
          <a:br>
            <a:rPr lang="en-US" dirty="0"/>
          </a:br>
          <a:br>
            <a:rPr lang="en-US" dirty="0"/>
          </a:br>
          <a:br>
            <a:rPr lang="en-US" dirty="0"/>
          </a:br>
          <a:r>
            <a:rPr lang="en-US" dirty="0"/>
            <a:t>Recommendations: Invest in vehicles with better fuel efficiency.</a:t>
          </a:r>
        </a:p>
      </dgm:t>
    </dgm:pt>
    <dgm:pt modelId="{286F0F70-66E9-4943-91BA-43E7BDDDBB2B}" type="parTrans" cxnId="{DE0AF706-3175-471C-832C-EC880939C4B7}">
      <dgm:prSet/>
      <dgm:spPr/>
      <dgm:t>
        <a:bodyPr/>
        <a:lstStyle/>
        <a:p>
          <a:endParaRPr lang="en-US"/>
        </a:p>
      </dgm:t>
    </dgm:pt>
    <dgm:pt modelId="{068268B8-F47F-4E47-8736-ACFFE772A983}" type="sibTrans" cxnId="{DE0AF706-3175-471C-832C-EC880939C4B7}">
      <dgm:prSet/>
      <dgm:spPr/>
      <dgm:t>
        <a:bodyPr/>
        <a:lstStyle/>
        <a:p>
          <a:endParaRPr lang="en-US"/>
        </a:p>
      </dgm:t>
    </dgm:pt>
    <dgm:pt modelId="{2E185C14-6FE2-40BF-89A8-FE0572BCB8B4}" type="pres">
      <dgm:prSet presAssocID="{87178B82-16FE-4FCA-829B-72DDCD09C73D}" presName="root" presStyleCnt="0">
        <dgm:presLayoutVars>
          <dgm:dir/>
          <dgm:resizeHandles val="exact"/>
        </dgm:presLayoutVars>
      </dgm:prSet>
      <dgm:spPr/>
    </dgm:pt>
    <dgm:pt modelId="{C980F79E-0E1D-46DB-A40A-B0D31CC974F4}" type="pres">
      <dgm:prSet presAssocID="{9A8EE202-4ECE-4879-A5A8-46D15E79F30C}" presName="compNode" presStyleCnt="0"/>
      <dgm:spPr/>
    </dgm:pt>
    <dgm:pt modelId="{CC7F489A-9E55-476A-825F-A8D601E05D9C}" type="pres">
      <dgm:prSet presAssocID="{9A8EE202-4ECE-4879-A5A8-46D15E79F30C}" presName="bgRect" presStyleLbl="bgShp" presStyleIdx="0" presStyleCnt="2"/>
      <dgm:spPr/>
    </dgm:pt>
    <dgm:pt modelId="{411D8ED7-3D81-4142-81BD-798B4EAF138B}" type="pres">
      <dgm:prSet presAssocID="{9A8EE202-4ECE-4879-A5A8-46D15E79F3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667024F-179D-4584-A90E-F19D86844B7E}" type="pres">
      <dgm:prSet presAssocID="{9A8EE202-4ECE-4879-A5A8-46D15E79F30C}" presName="spaceRect" presStyleCnt="0"/>
      <dgm:spPr/>
    </dgm:pt>
    <dgm:pt modelId="{86010210-4A5F-4577-A6D0-727FCFEC688B}" type="pres">
      <dgm:prSet presAssocID="{9A8EE202-4ECE-4879-A5A8-46D15E79F30C}" presName="parTx" presStyleLbl="revTx" presStyleIdx="0" presStyleCnt="2">
        <dgm:presLayoutVars>
          <dgm:chMax val="0"/>
          <dgm:chPref val="0"/>
        </dgm:presLayoutVars>
      </dgm:prSet>
      <dgm:spPr/>
    </dgm:pt>
    <dgm:pt modelId="{FFD6112C-8185-4BBC-9E5F-C4DC38A47284}" type="pres">
      <dgm:prSet presAssocID="{CBF6B4D4-87E2-4869-9B74-1D29F88298D8}" presName="sibTrans" presStyleCnt="0"/>
      <dgm:spPr/>
    </dgm:pt>
    <dgm:pt modelId="{17747116-4520-4C97-BB36-2A295F53F5D0}" type="pres">
      <dgm:prSet presAssocID="{85DEA644-008F-482E-A084-B112FBF3D72A}" presName="compNode" presStyleCnt="0"/>
      <dgm:spPr/>
    </dgm:pt>
    <dgm:pt modelId="{307836AE-0851-4D0F-A4EE-D49254596BE9}" type="pres">
      <dgm:prSet presAssocID="{85DEA644-008F-482E-A084-B112FBF3D72A}" presName="bgRect" presStyleLbl="bgShp" presStyleIdx="1" presStyleCnt="2"/>
      <dgm:spPr/>
    </dgm:pt>
    <dgm:pt modelId="{EEF2CF01-3714-40FE-8B14-AB0BFFB0F7CB}" type="pres">
      <dgm:prSet presAssocID="{85DEA644-008F-482E-A084-B112FBF3D7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A59F446-02CF-4609-886D-7B06F3DDA8FC}" type="pres">
      <dgm:prSet presAssocID="{85DEA644-008F-482E-A084-B112FBF3D72A}" presName="spaceRect" presStyleCnt="0"/>
      <dgm:spPr/>
    </dgm:pt>
    <dgm:pt modelId="{44B993F4-68BD-40A6-A337-8C00544EDB5E}" type="pres">
      <dgm:prSet presAssocID="{85DEA644-008F-482E-A084-B112FBF3D7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0AF706-3175-471C-832C-EC880939C4B7}" srcId="{87178B82-16FE-4FCA-829B-72DDCD09C73D}" destId="{85DEA644-008F-482E-A084-B112FBF3D72A}" srcOrd="1" destOrd="0" parTransId="{286F0F70-66E9-4943-91BA-43E7BDDDBB2B}" sibTransId="{068268B8-F47F-4E47-8736-ACFFE772A983}"/>
    <dgm:cxn modelId="{F5C3830A-EDEC-4273-A946-FDDD181391AC}" type="presOf" srcId="{85DEA644-008F-482E-A084-B112FBF3D72A}" destId="{44B993F4-68BD-40A6-A337-8C00544EDB5E}" srcOrd="0" destOrd="0" presId="urn:microsoft.com/office/officeart/2018/2/layout/IconVerticalSolidList"/>
    <dgm:cxn modelId="{AA00E113-8651-4406-BE7E-081561FE033E}" type="presOf" srcId="{9A8EE202-4ECE-4879-A5A8-46D15E79F30C}" destId="{86010210-4A5F-4577-A6D0-727FCFEC688B}" srcOrd="0" destOrd="0" presId="urn:microsoft.com/office/officeart/2018/2/layout/IconVerticalSolidList"/>
    <dgm:cxn modelId="{BF67AE7F-3059-4B06-A941-CD6EFA1C0EFB}" type="presOf" srcId="{87178B82-16FE-4FCA-829B-72DDCD09C73D}" destId="{2E185C14-6FE2-40BF-89A8-FE0572BCB8B4}" srcOrd="0" destOrd="0" presId="urn:microsoft.com/office/officeart/2018/2/layout/IconVerticalSolidList"/>
    <dgm:cxn modelId="{32A524F9-E346-48D7-B9E4-AC8CF7C33774}" srcId="{87178B82-16FE-4FCA-829B-72DDCD09C73D}" destId="{9A8EE202-4ECE-4879-A5A8-46D15E79F30C}" srcOrd="0" destOrd="0" parTransId="{200C3381-930C-4F9B-B023-5262C9DCBAB9}" sibTransId="{CBF6B4D4-87E2-4869-9B74-1D29F88298D8}"/>
    <dgm:cxn modelId="{2F941416-3999-4677-81C0-FEDB195A1BE8}" type="presParOf" srcId="{2E185C14-6FE2-40BF-89A8-FE0572BCB8B4}" destId="{C980F79E-0E1D-46DB-A40A-B0D31CC974F4}" srcOrd="0" destOrd="0" presId="urn:microsoft.com/office/officeart/2018/2/layout/IconVerticalSolidList"/>
    <dgm:cxn modelId="{D9447B30-3607-46F4-882B-5FF0EF09A717}" type="presParOf" srcId="{C980F79E-0E1D-46DB-A40A-B0D31CC974F4}" destId="{CC7F489A-9E55-476A-825F-A8D601E05D9C}" srcOrd="0" destOrd="0" presId="urn:microsoft.com/office/officeart/2018/2/layout/IconVerticalSolidList"/>
    <dgm:cxn modelId="{96FE5040-AC73-43F9-9CC4-61DA805E6B38}" type="presParOf" srcId="{C980F79E-0E1D-46DB-A40A-B0D31CC974F4}" destId="{411D8ED7-3D81-4142-81BD-798B4EAF138B}" srcOrd="1" destOrd="0" presId="urn:microsoft.com/office/officeart/2018/2/layout/IconVerticalSolidList"/>
    <dgm:cxn modelId="{83854481-2EF0-43B5-913C-4238337A0CA7}" type="presParOf" srcId="{C980F79E-0E1D-46DB-A40A-B0D31CC974F4}" destId="{C667024F-179D-4584-A90E-F19D86844B7E}" srcOrd="2" destOrd="0" presId="urn:microsoft.com/office/officeart/2018/2/layout/IconVerticalSolidList"/>
    <dgm:cxn modelId="{D5F89C59-6548-4940-B9F4-F20E84E327B6}" type="presParOf" srcId="{C980F79E-0E1D-46DB-A40A-B0D31CC974F4}" destId="{86010210-4A5F-4577-A6D0-727FCFEC688B}" srcOrd="3" destOrd="0" presId="urn:microsoft.com/office/officeart/2018/2/layout/IconVerticalSolidList"/>
    <dgm:cxn modelId="{171F7D80-6F9F-45B0-8C39-65306EA23A87}" type="presParOf" srcId="{2E185C14-6FE2-40BF-89A8-FE0572BCB8B4}" destId="{FFD6112C-8185-4BBC-9E5F-C4DC38A47284}" srcOrd="1" destOrd="0" presId="urn:microsoft.com/office/officeart/2018/2/layout/IconVerticalSolidList"/>
    <dgm:cxn modelId="{17EFA2BC-AAC1-4167-8725-33A00A90BDC6}" type="presParOf" srcId="{2E185C14-6FE2-40BF-89A8-FE0572BCB8B4}" destId="{17747116-4520-4C97-BB36-2A295F53F5D0}" srcOrd="2" destOrd="0" presId="urn:microsoft.com/office/officeart/2018/2/layout/IconVerticalSolidList"/>
    <dgm:cxn modelId="{41F297A9-B34C-4212-93C2-A5EE8F177CB1}" type="presParOf" srcId="{17747116-4520-4C97-BB36-2A295F53F5D0}" destId="{307836AE-0851-4D0F-A4EE-D49254596BE9}" srcOrd="0" destOrd="0" presId="urn:microsoft.com/office/officeart/2018/2/layout/IconVerticalSolidList"/>
    <dgm:cxn modelId="{CCB2F500-0E90-48BF-A84C-51681CCF5B6E}" type="presParOf" srcId="{17747116-4520-4C97-BB36-2A295F53F5D0}" destId="{EEF2CF01-3714-40FE-8B14-AB0BFFB0F7CB}" srcOrd="1" destOrd="0" presId="urn:microsoft.com/office/officeart/2018/2/layout/IconVerticalSolidList"/>
    <dgm:cxn modelId="{DAFAF4F8-D422-411D-B76B-950BE70469EE}" type="presParOf" srcId="{17747116-4520-4C97-BB36-2A295F53F5D0}" destId="{8A59F446-02CF-4609-886D-7B06F3DDA8FC}" srcOrd="2" destOrd="0" presId="urn:microsoft.com/office/officeart/2018/2/layout/IconVerticalSolidList"/>
    <dgm:cxn modelId="{B8DC9138-5352-4503-9AF3-05AFA77FA804}" type="presParOf" srcId="{17747116-4520-4C97-BB36-2A295F53F5D0}" destId="{44B993F4-68BD-40A6-A337-8C00544ED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864712B-0E71-4593-801B-3394379A8A3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CF2F56-F2CF-4CD7-82A0-DF90915C21FA}">
      <dgm:prSet/>
      <dgm:spPr/>
      <dgm:t>
        <a:bodyPr/>
        <a:lstStyle/>
        <a:p>
          <a:r>
            <a:rPr lang="en-US" b="1"/>
            <a:t>Maintenance Costs Breakdown:</a:t>
          </a:r>
          <a:endParaRPr lang="en-US"/>
        </a:p>
      </dgm:t>
    </dgm:pt>
    <dgm:pt modelId="{AF84F6AA-A39A-4B8D-BDD5-FCF32BCEDA3C}" type="parTrans" cxnId="{4D54C52C-EA6C-49A1-80B8-9F8A87204259}">
      <dgm:prSet/>
      <dgm:spPr/>
      <dgm:t>
        <a:bodyPr/>
        <a:lstStyle/>
        <a:p>
          <a:endParaRPr lang="en-US"/>
        </a:p>
      </dgm:t>
    </dgm:pt>
    <dgm:pt modelId="{251C2B86-48D4-448A-9631-3BE6888318B3}" type="sibTrans" cxnId="{4D54C52C-EA6C-49A1-80B8-9F8A87204259}">
      <dgm:prSet/>
      <dgm:spPr/>
      <dgm:t>
        <a:bodyPr/>
        <a:lstStyle/>
        <a:p>
          <a:endParaRPr lang="en-US"/>
        </a:p>
      </dgm:t>
    </dgm:pt>
    <dgm:pt modelId="{B6FD3063-DC0E-4B1A-BC07-87679D39C0A1}">
      <dgm:prSet/>
      <dgm:spPr/>
      <dgm:t>
        <a:bodyPr/>
        <a:lstStyle/>
        <a:p>
          <a:r>
            <a:rPr lang="en-US" b="1" dirty="0"/>
            <a:t>Vehicle A:</a:t>
          </a:r>
          <a:r>
            <a:rPr lang="en-US" dirty="0"/>
            <a:t> 15080 per month</a:t>
          </a:r>
        </a:p>
      </dgm:t>
    </dgm:pt>
    <dgm:pt modelId="{B638AEB1-6F7E-4219-BC02-0C13E815C9BC}" type="parTrans" cxnId="{85496085-F812-4787-945C-35C89CD0C06F}">
      <dgm:prSet/>
      <dgm:spPr/>
      <dgm:t>
        <a:bodyPr/>
        <a:lstStyle/>
        <a:p>
          <a:endParaRPr lang="en-US"/>
        </a:p>
      </dgm:t>
    </dgm:pt>
    <dgm:pt modelId="{4245DEE7-37C3-4D00-82C2-C10FFB95B34A}" type="sibTrans" cxnId="{85496085-F812-4787-945C-35C89CD0C06F}">
      <dgm:prSet/>
      <dgm:spPr/>
      <dgm:t>
        <a:bodyPr/>
        <a:lstStyle/>
        <a:p>
          <a:endParaRPr lang="en-US"/>
        </a:p>
      </dgm:t>
    </dgm:pt>
    <dgm:pt modelId="{43668950-004B-4CCB-9987-7F7E57DBEFD6}">
      <dgm:prSet/>
      <dgm:spPr/>
      <dgm:t>
        <a:bodyPr/>
        <a:lstStyle/>
        <a:p>
          <a:r>
            <a:rPr lang="en-US" b="1" dirty="0"/>
            <a:t>Vehicle B:</a:t>
          </a:r>
          <a:r>
            <a:rPr lang="en-US" dirty="0"/>
            <a:t> $15080 per month</a:t>
          </a:r>
        </a:p>
      </dgm:t>
    </dgm:pt>
    <dgm:pt modelId="{0113BA99-EE7C-4540-A064-1F76B81D891F}" type="parTrans" cxnId="{91EC29E6-D250-47EC-BC14-15A674181B9C}">
      <dgm:prSet/>
      <dgm:spPr/>
      <dgm:t>
        <a:bodyPr/>
        <a:lstStyle/>
        <a:p>
          <a:endParaRPr lang="en-US"/>
        </a:p>
      </dgm:t>
    </dgm:pt>
    <dgm:pt modelId="{BDF78F8A-55DE-4969-935B-873A8A846060}" type="sibTrans" cxnId="{91EC29E6-D250-47EC-BC14-15A674181B9C}">
      <dgm:prSet/>
      <dgm:spPr/>
      <dgm:t>
        <a:bodyPr/>
        <a:lstStyle/>
        <a:p>
          <a:endParaRPr lang="en-US"/>
        </a:p>
      </dgm:t>
    </dgm:pt>
    <dgm:pt modelId="{CA396B98-76E9-472E-A70F-ABF6E931CA99}">
      <dgm:prSet/>
      <dgm:spPr/>
      <dgm:t>
        <a:bodyPr/>
        <a:lstStyle/>
        <a:p>
          <a:r>
            <a:rPr lang="en-US" b="1" dirty="0"/>
            <a:t>Vehicle C:</a:t>
          </a:r>
          <a:r>
            <a:rPr lang="en-US" dirty="0"/>
            <a:t> $15080 per month</a:t>
          </a:r>
        </a:p>
      </dgm:t>
    </dgm:pt>
    <dgm:pt modelId="{BBE8471A-AA92-4315-88AF-6DD6FBFD389F}" type="parTrans" cxnId="{B759806C-6D8E-441A-9679-A79BA6A1F0A4}">
      <dgm:prSet/>
      <dgm:spPr/>
      <dgm:t>
        <a:bodyPr/>
        <a:lstStyle/>
        <a:p>
          <a:endParaRPr lang="en-US"/>
        </a:p>
      </dgm:t>
    </dgm:pt>
    <dgm:pt modelId="{954E855F-D778-466E-9813-D40D2F929165}" type="sibTrans" cxnId="{B759806C-6D8E-441A-9679-A79BA6A1F0A4}">
      <dgm:prSet/>
      <dgm:spPr/>
      <dgm:t>
        <a:bodyPr/>
        <a:lstStyle/>
        <a:p>
          <a:endParaRPr lang="en-US"/>
        </a:p>
      </dgm:t>
    </dgm:pt>
    <dgm:pt modelId="{C037A8C1-E0CB-46DA-A26A-9B326DEEAEE9}">
      <dgm:prSet/>
      <dgm:spPr/>
      <dgm:t>
        <a:bodyPr/>
        <a:lstStyle/>
        <a:p>
          <a:r>
            <a:rPr lang="en-US" b="1"/>
            <a:t>Long-term Implications:</a:t>
          </a:r>
          <a:r>
            <a:rPr lang="en-US"/>
            <a:t> Regular maintenance can reduce long-term costs.</a:t>
          </a:r>
        </a:p>
      </dgm:t>
    </dgm:pt>
    <dgm:pt modelId="{177B887F-473D-4B4F-84E8-678440AB0854}" type="parTrans" cxnId="{9EF632BD-CEF6-4588-BC23-415DFDBF457A}">
      <dgm:prSet/>
      <dgm:spPr/>
      <dgm:t>
        <a:bodyPr/>
        <a:lstStyle/>
        <a:p>
          <a:endParaRPr lang="en-US"/>
        </a:p>
      </dgm:t>
    </dgm:pt>
    <dgm:pt modelId="{6C0818CB-C392-4EA6-9507-3AC5C3F5C9C1}" type="sibTrans" cxnId="{9EF632BD-CEF6-4588-BC23-415DFDBF457A}">
      <dgm:prSet/>
      <dgm:spPr/>
      <dgm:t>
        <a:bodyPr/>
        <a:lstStyle/>
        <a:p>
          <a:endParaRPr lang="en-US"/>
        </a:p>
      </dgm:t>
    </dgm:pt>
    <dgm:pt modelId="{3C57E1F9-52D3-41A3-BE20-9BC7AD9AF806}" type="pres">
      <dgm:prSet presAssocID="{E864712B-0E71-4593-801B-3394379A8A39}" presName="linear" presStyleCnt="0">
        <dgm:presLayoutVars>
          <dgm:animLvl val="lvl"/>
          <dgm:resizeHandles val="exact"/>
        </dgm:presLayoutVars>
      </dgm:prSet>
      <dgm:spPr/>
    </dgm:pt>
    <dgm:pt modelId="{FCCC1EF3-B670-48D0-BB23-063B7D427AF6}" type="pres">
      <dgm:prSet presAssocID="{D7CF2F56-F2CF-4CD7-82A0-DF90915C21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4B59BC-9372-4CBB-AF07-225CDFF958C7}" type="pres">
      <dgm:prSet presAssocID="{251C2B86-48D4-448A-9631-3BE6888318B3}" presName="spacer" presStyleCnt="0"/>
      <dgm:spPr/>
    </dgm:pt>
    <dgm:pt modelId="{5B3C7586-4E3A-4827-B68B-C115C9D0E94E}" type="pres">
      <dgm:prSet presAssocID="{B6FD3063-DC0E-4B1A-BC07-87679D39C0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6609A5-EACC-40C1-BEE1-9C8A7B50AAC8}" type="pres">
      <dgm:prSet presAssocID="{4245DEE7-37C3-4D00-82C2-C10FFB95B34A}" presName="spacer" presStyleCnt="0"/>
      <dgm:spPr/>
    </dgm:pt>
    <dgm:pt modelId="{812078EF-86F9-47A4-9F13-BEF285A0E483}" type="pres">
      <dgm:prSet presAssocID="{43668950-004B-4CCB-9987-7F7E57DBEF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6097C6-1BD7-4E10-B386-FBCD8273B757}" type="pres">
      <dgm:prSet presAssocID="{BDF78F8A-55DE-4969-935B-873A8A846060}" presName="spacer" presStyleCnt="0"/>
      <dgm:spPr/>
    </dgm:pt>
    <dgm:pt modelId="{D5E9E735-2C7D-4CE6-865D-4432194EFB82}" type="pres">
      <dgm:prSet presAssocID="{CA396B98-76E9-472E-A70F-ABF6E931CA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3DBD7F-3B6E-46A0-B8DD-AA91288000A6}" type="pres">
      <dgm:prSet presAssocID="{954E855F-D778-466E-9813-D40D2F929165}" presName="spacer" presStyleCnt="0"/>
      <dgm:spPr/>
    </dgm:pt>
    <dgm:pt modelId="{9F818E36-AEA9-4554-BF74-F84A6D72EA34}" type="pres">
      <dgm:prSet presAssocID="{C037A8C1-E0CB-46DA-A26A-9B326DEEAE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7A8710-F7E7-46C7-803D-686975D56D1B}" type="presOf" srcId="{43668950-004B-4CCB-9987-7F7E57DBEFD6}" destId="{812078EF-86F9-47A4-9F13-BEF285A0E483}" srcOrd="0" destOrd="0" presId="urn:microsoft.com/office/officeart/2005/8/layout/vList2"/>
    <dgm:cxn modelId="{2E55AE1B-1707-4F80-B7EC-52D6E3D568C4}" type="presOf" srcId="{B6FD3063-DC0E-4B1A-BC07-87679D39C0A1}" destId="{5B3C7586-4E3A-4827-B68B-C115C9D0E94E}" srcOrd="0" destOrd="0" presId="urn:microsoft.com/office/officeart/2005/8/layout/vList2"/>
    <dgm:cxn modelId="{4D54C52C-EA6C-49A1-80B8-9F8A87204259}" srcId="{E864712B-0E71-4593-801B-3394379A8A39}" destId="{D7CF2F56-F2CF-4CD7-82A0-DF90915C21FA}" srcOrd="0" destOrd="0" parTransId="{AF84F6AA-A39A-4B8D-BDD5-FCF32BCEDA3C}" sibTransId="{251C2B86-48D4-448A-9631-3BE6888318B3}"/>
    <dgm:cxn modelId="{4C025130-5EE3-4035-81FC-2CC7E6EF514C}" type="presOf" srcId="{CA396B98-76E9-472E-A70F-ABF6E931CA99}" destId="{D5E9E735-2C7D-4CE6-865D-4432194EFB82}" srcOrd="0" destOrd="0" presId="urn:microsoft.com/office/officeart/2005/8/layout/vList2"/>
    <dgm:cxn modelId="{B759806C-6D8E-441A-9679-A79BA6A1F0A4}" srcId="{E864712B-0E71-4593-801B-3394379A8A39}" destId="{CA396B98-76E9-472E-A70F-ABF6E931CA99}" srcOrd="3" destOrd="0" parTransId="{BBE8471A-AA92-4315-88AF-6DD6FBFD389F}" sibTransId="{954E855F-D778-466E-9813-D40D2F929165}"/>
    <dgm:cxn modelId="{85496085-F812-4787-945C-35C89CD0C06F}" srcId="{E864712B-0E71-4593-801B-3394379A8A39}" destId="{B6FD3063-DC0E-4B1A-BC07-87679D39C0A1}" srcOrd="1" destOrd="0" parTransId="{B638AEB1-6F7E-4219-BC02-0C13E815C9BC}" sibTransId="{4245DEE7-37C3-4D00-82C2-C10FFB95B34A}"/>
    <dgm:cxn modelId="{9EF632BD-CEF6-4588-BC23-415DFDBF457A}" srcId="{E864712B-0E71-4593-801B-3394379A8A39}" destId="{C037A8C1-E0CB-46DA-A26A-9B326DEEAEE9}" srcOrd="4" destOrd="0" parTransId="{177B887F-473D-4B4F-84E8-678440AB0854}" sibTransId="{6C0818CB-C392-4EA6-9507-3AC5C3F5C9C1}"/>
    <dgm:cxn modelId="{D093FCC5-4D32-4161-8406-0B429180968B}" type="presOf" srcId="{C037A8C1-E0CB-46DA-A26A-9B326DEEAEE9}" destId="{9F818E36-AEA9-4554-BF74-F84A6D72EA34}" srcOrd="0" destOrd="0" presId="urn:microsoft.com/office/officeart/2005/8/layout/vList2"/>
    <dgm:cxn modelId="{668A4DD1-BC0B-4992-984D-10C037F34D58}" type="presOf" srcId="{D7CF2F56-F2CF-4CD7-82A0-DF90915C21FA}" destId="{FCCC1EF3-B670-48D0-BB23-063B7D427AF6}" srcOrd="0" destOrd="0" presId="urn:microsoft.com/office/officeart/2005/8/layout/vList2"/>
    <dgm:cxn modelId="{91EC29E6-D250-47EC-BC14-15A674181B9C}" srcId="{E864712B-0E71-4593-801B-3394379A8A39}" destId="{43668950-004B-4CCB-9987-7F7E57DBEFD6}" srcOrd="2" destOrd="0" parTransId="{0113BA99-EE7C-4540-A064-1F76B81D891F}" sibTransId="{BDF78F8A-55DE-4969-935B-873A8A846060}"/>
    <dgm:cxn modelId="{AED43FE9-6E50-42CD-BB7A-9DD585D7310A}" type="presOf" srcId="{E864712B-0E71-4593-801B-3394379A8A39}" destId="{3C57E1F9-52D3-41A3-BE20-9BC7AD9AF806}" srcOrd="0" destOrd="0" presId="urn:microsoft.com/office/officeart/2005/8/layout/vList2"/>
    <dgm:cxn modelId="{1B0D0226-C39B-485E-BF19-12A07D6AEBCE}" type="presParOf" srcId="{3C57E1F9-52D3-41A3-BE20-9BC7AD9AF806}" destId="{FCCC1EF3-B670-48D0-BB23-063B7D427AF6}" srcOrd="0" destOrd="0" presId="urn:microsoft.com/office/officeart/2005/8/layout/vList2"/>
    <dgm:cxn modelId="{E2B769A1-3C9A-44B9-90A5-DC7729990CCA}" type="presParOf" srcId="{3C57E1F9-52D3-41A3-BE20-9BC7AD9AF806}" destId="{0C4B59BC-9372-4CBB-AF07-225CDFF958C7}" srcOrd="1" destOrd="0" presId="urn:microsoft.com/office/officeart/2005/8/layout/vList2"/>
    <dgm:cxn modelId="{862F4947-A487-4EEB-9C49-495BD3B90EAE}" type="presParOf" srcId="{3C57E1F9-52D3-41A3-BE20-9BC7AD9AF806}" destId="{5B3C7586-4E3A-4827-B68B-C115C9D0E94E}" srcOrd="2" destOrd="0" presId="urn:microsoft.com/office/officeart/2005/8/layout/vList2"/>
    <dgm:cxn modelId="{140686EE-81CB-49CB-A084-EF233132B535}" type="presParOf" srcId="{3C57E1F9-52D3-41A3-BE20-9BC7AD9AF806}" destId="{F16609A5-EACC-40C1-BEE1-9C8A7B50AAC8}" srcOrd="3" destOrd="0" presId="urn:microsoft.com/office/officeart/2005/8/layout/vList2"/>
    <dgm:cxn modelId="{DDB9A368-58D5-4081-9463-1CBDFD79AB4A}" type="presParOf" srcId="{3C57E1F9-52D3-41A3-BE20-9BC7AD9AF806}" destId="{812078EF-86F9-47A4-9F13-BEF285A0E483}" srcOrd="4" destOrd="0" presId="urn:microsoft.com/office/officeart/2005/8/layout/vList2"/>
    <dgm:cxn modelId="{44C37F84-382B-417C-901E-B9647EE40C20}" type="presParOf" srcId="{3C57E1F9-52D3-41A3-BE20-9BC7AD9AF806}" destId="{246097C6-1BD7-4E10-B386-FBCD8273B757}" srcOrd="5" destOrd="0" presId="urn:microsoft.com/office/officeart/2005/8/layout/vList2"/>
    <dgm:cxn modelId="{F14F0C37-EC1F-4CE8-A46A-92A3CBA57456}" type="presParOf" srcId="{3C57E1F9-52D3-41A3-BE20-9BC7AD9AF806}" destId="{D5E9E735-2C7D-4CE6-865D-4432194EFB82}" srcOrd="6" destOrd="0" presId="urn:microsoft.com/office/officeart/2005/8/layout/vList2"/>
    <dgm:cxn modelId="{14319245-5679-47FD-A28B-7F4D703D4126}" type="presParOf" srcId="{3C57E1F9-52D3-41A3-BE20-9BC7AD9AF806}" destId="{B83DBD7F-3B6E-46A0-B8DD-AA91288000A6}" srcOrd="7" destOrd="0" presId="urn:microsoft.com/office/officeart/2005/8/layout/vList2"/>
    <dgm:cxn modelId="{D1766883-F6E4-4C48-AC25-706968438351}" type="presParOf" srcId="{3C57E1F9-52D3-41A3-BE20-9BC7AD9AF806}" destId="{9F818E36-AEA9-4554-BF74-F84A6D72EA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E0647A-DA66-4CD8-AB53-69CB3A30461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75272C-4BD9-4A03-9307-8128C53289FC}">
      <dgm:prSet/>
      <dgm:spPr/>
      <dgm:t>
        <a:bodyPr/>
        <a:lstStyle/>
        <a:p>
          <a:r>
            <a:rPr lang="en-US" b="1"/>
            <a:t>Salary Breakdown:</a:t>
          </a:r>
          <a:endParaRPr lang="en-US"/>
        </a:p>
      </dgm:t>
    </dgm:pt>
    <dgm:pt modelId="{3117DF50-F0B0-4297-9BB2-3A798EEC81FE}" type="parTrans" cxnId="{7C7C6511-768D-4821-951E-D6E36614DDEC}">
      <dgm:prSet/>
      <dgm:spPr/>
      <dgm:t>
        <a:bodyPr/>
        <a:lstStyle/>
        <a:p>
          <a:endParaRPr lang="en-US"/>
        </a:p>
      </dgm:t>
    </dgm:pt>
    <dgm:pt modelId="{621D0769-F681-4CE8-805E-6058A027449A}" type="sibTrans" cxnId="{7C7C6511-768D-4821-951E-D6E36614DDEC}">
      <dgm:prSet/>
      <dgm:spPr/>
      <dgm:t>
        <a:bodyPr/>
        <a:lstStyle/>
        <a:p>
          <a:endParaRPr lang="en-US"/>
        </a:p>
      </dgm:t>
    </dgm:pt>
    <dgm:pt modelId="{DD4771E5-DF45-47E0-8802-7FE9859380BA}">
      <dgm:prSet/>
      <dgm:spPr/>
      <dgm:t>
        <a:bodyPr/>
        <a:lstStyle/>
        <a:p>
          <a:r>
            <a:rPr lang="en-US" b="1" dirty="0"/>
            <a:t>Driver Salary:</a:t>
          </a:r>
          <a:r>
            <a:rPr lang="en-US" dirty="0"/>
            <a:t> $13000 per month</a:t>
          </a:r>
        </a:p>
      </dgm:t>
    </dgm:pt>
    <dgm:pt modelId="{E6E4115D-62D1-4A13-8119-C05F96B87D49}" type="parTrans" cxnId="{C4099AED-49F9-4344-8B35-DDBF92C1BAB3}">
      <dgm:prSet/>
      <dgm:spPr/>
      <dgm:t>
        <a:bodyPr/>
        <a:lstStyle/>
        <a:p>
          <a:endParaRPr lang="en-US"/>
        </a:p>
      </dgm:t>
    </dgm:pt>
    <dgm:pt modelId="{A0CB1F8D-A1FD-4F9C-968B-849DAAF5C7D1}" type="sibTrans" cxnId="{C4099AED-49F9-4344-8B35-DDBF92C1BAB3}">
      <dgm:prSet/>
      <dgm:spPr/>
      <dgm:t>
        <a:bodyPr/>
        <a:lstStyle/>
        <a:p>
          <a:endParaRPr lang="en-US"/>
        </a:p>
      </dgm:t>
    </dgm:pt>
    <dgm:pt modelId="{D2B1086E-8F8B-4070-8846-088B510A684E}">
      <dgm:prSet/>
      <dgm:spPr/>
      <dgm:t>
        <a:bodyPr/>
        <a:lstStyle/>
        <a:p>
          <a:r>
            <a:rPr lang="en-US" b="1" dirty="0"/>
            <a:t>Loader Salary:</a:t>
          </a:r>
          <a:r>
            <a:rPr lang="en-US" dirty="0"/>
            <a:t> $11900 per month</a:t>
          </a:r>
        </a:p>
      </dgm:t>
    </dgm:pt>
    <dgm:pt modelId="{1AD54A69-0FB2-48FC-86F0-CD03764D00FF}" type="parTrans" cxnId="{31A6AEFE-A640-4C56-8F8B-FE3A682111EA}">
      <dgm:prSet/>
      <dgm:spPr/>
      <dgm:t>
        <a:bodyPr/>
        <a:lstStyle/>
        <a:p>
          <a:endParaRPr lang="en-US"/>
        </a:p>
      </dgm:t>
    </dgm:pt>
    <dgm:pt modelId="{8627EDDF-2F71-4108-B5AE-C0D25CCFE9D6}" type="sibTrans" cxnId="{31A6AEFE-A640-4C56-8F8B-FE3A682111EA}">
      <dgm:prSet/>
      <dgm:spPr/>
      <dgm:t>
        <a:bodyPr/>
        <a:lstStyle/>
        <a:p>
          <a:endParaRPr lang="en-US"/>
        </a:p>
      </dgm:t>
    </dgm:pt>
    <dgm:pt modelId="{DF192085-8605-40CE-9A4B-8A3CD00F65F6}" type="pres">
      <dgm:prSet presAssocID="{D3E0647A-DA66-4CD8-AB53-69CB3A30461C}" presName="linear" presStyleCnt="0">
        <dgm:presLayoutVars>
          <dgm:animLvl val="lvl"/>
          <dgm:resizeHandles val="exact"/>
        </dgm:presLayoutVars>
      </dgm:prSet>
      <dgm:spPr/>
    </dgm:pt>
    <dgm:pt modelId="{CE7DE7B4-2C37-49BD-8796-866B58EF2000}" type="pres">
      <dgm:prSet presAssocID="{6575272C-4BD9-4A03-9307-8128C53289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888AF8-F70E-4F20-AAB5-2F824390445B}" type="pres">
      <dgm:prSet presAssocID="{621D0769-F681-4CE8-805E-6058A027449A}" presName="spacer" presStyleCnt="0"/>
      <dgm:spPr/>
    </dgm:pt>
    <dgm:pt modelId="{E242C628-6AB8-419B-A9D0-4D02852BEB62}" type="pres">
      <dgm:prSet presAssocID="{DD4771E5-DF45-47E0-8802-7FE9859380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1C793C-64BC-4EF7-B064-A8B3017AB087}" type="pres">
      <dgm:prSet presAssocID="{A0CB1F8D-A1FD-4F9C-968B-849DAAF5C7D1}" presName="spacer" presStyleCnt="0"/>
      <dgm:spPr/>
    </dgm:pt>
    <dgm:pt modelId="{EC5E570B-6292-4B46-8716-5AD07CDF7A9C}" type="pres">
      <dgm:prSet presAssocID="{D2B1086E-8F8B-4070-8846-088B510A68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7C6511-768D-4821-951E-D6E36614DDEC}" srcId="{D3E0647A-DA66-4CD8-AB53-69CB3A30461C}" destId="{6575272C-4BD9-4A03-9307-8128C53289FC}" srcOrd="0" destOrd="0" parTransId="{3117DF50-F0B0-4297-9BB2-3A798EEC81FE}" sibTransId="{621D0769-F681-4CE8-805E-6058A027449A}"/>
    <dgm:cxn modelId="{AA652694-BE27-4B15-94C8-4625870E4A43}" type="presOf" srcId="{D2B1086E-8F8B-4070-8846-088B510A684E}" destId="{EC5E570B-6292-4B46-8716-5AD07CDF7A9C}" srcOrd="0" destOrd="0" presId="urn:microsoft.com/office/officeart/2005/8/layout/vList2"/>
    <dgm:cxn modelId="{8FCB8BAB-9E85-4DCE-BFFB-D015A3F59D06}" type="presOf" srcId="{D3E0647A-DA66-4CD8-AB53-69CB3A30461C}" destId="{DF192085-8605-40CE-9A4B-8A3CD00F65F6}" srcOrd="0" destOrd="0" presId="urn:microsoft.com/office/officeart/2005/8/layout/vList2"/>
    <dgm:cxn modelId="{62BFB2BF-E514-4747-AB94-B935AF82C03F}" type="presOf" srcId="{DD4771E5-DF45-47E0-8802-7FE9859380BA}" destId="{E242C628-6AB8-419B-A9D0-4D02852BEB62}" srcOrd="0" destOrd="0" presId="urn:microsoft.com/office/officeart/2005/8/layout/vList2"/>
    <dgm:cxn modelId="{7A751DD6-10E9-4DD0-A658-21DAB94414A6}" type="presOf" srcId="{6575272C-4BD9-4A03-9307-8128C53289FC}" destId="{CE7DE7B4-2C37-49BD-8796-866B58EF2000}" srcOrd="0" destOrd="0" presId="urn:microsoft.com/office/officeart/2005/8/layout/vList2"/>
    <dgm:cxn modelId="{C4099AED-49F9-4344-8B35-DDBF92C1BAB3}" srcId="{D3E0647A-DA66-4CD8-AB53-69CB3A30461C}" destId="{DD4771E5-DF45-47E0-8802-7FE9859380BA}" srcOrd="1" destOrd="0" parTransId="{E6E4115D-62D1-4A13-8119-C05F96B87D49}" sibTransId="{A0CB1F8D-A1FD-4F9C-968B-849DAAF5C7D1}"/>
    <dgm:cxn modelId="{31A6AEFE-A640-4C56-8F8B-FE3A682111EA}" srcId="{D3E0647A-DA66-4CD8-AB53-69CB3A30461C}" destId="{D2B1086E-8F8B-4070-8846-088B510A684E}" srcOrd="2" destOrd="0" parTransId="{1AD54A69-0FB2-48FC-86F0-CD03764D00FF}" sibTransId="{8627EDDF-2F71-4108-B5AE-C0D25CCFE9D6}"/>
    <dgm:cxn modelId="{8A86B255-8560-400C-99D1-A1145FF38E27}" type="presParOf" srcId="{DF192085-8605-40CE-9A4B-8A3CD00F65F6}" destId="{CE7DE7B4-2C37-49BD-8796-866B58EF2000}" srcOrd="0" destOrd="0" presId="urn:microsoft.com/office/officeart/2005/8/layout/vList2"/>
    <dgm:cxn modelId="{70C03332-1D94-4B33-A27A-C40251A0FE1C}" type="presParOf" srcId="{DF192085-8605-40CE-9A4B-8A3CD00F65F6}" destId="{FB888AF8-F70E-4F20-AAB5-2F824390445B}" srcOrd="1" destOrd="0" presId="urn:microsoft.com/office/officeart/2005/8/layout/vList2"/>
    <dgm:cxn modelId="{01CFB87F-8052-41DF-BB78-D82746758BE5}" type="presParOf" srcId="{DF192085-8605-40CE-9A4B-8A3CD00F65F6}" destId="{E242C628-6AB8-419B-A9D0-4D02852BEB62}" srcOrd="2" destOrd="0" presId="urn:microsoft.com/office/officeart/2005/8/layout/vList2"/>
    <dgm:cxn modelId="{ABFD16AD-9FC2-4600-A8A5-E0EE9BF51FB4}" type="presParOf" srcId="{DF192085-8605-40CE-9A4B-8A3CD00F65F6}" destId="{941C793C-64BC-4EF7-B064-A8B3017AB087}" srcOrd="3" destOrd="0" presId="urn:microsoft.com/office/officeart/2005/8/layout/vList2"/>
    <dgm:cxn modelId="{3EEA25F7-10DD-4AB4-B431-FD4FE6900852}" type="presParOf" srcId="{DF192085-8605-40CE-9A4B-8A3CD00F65F6}" destId="{EC5E570B-6292-4B46-8716-5AD07CDF7A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A07B0A-A49B-474D-A9BC-81AE0401D5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9BD5-DF46-4F00-84AE-C75AEEC2C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Findings:</a:t>
          </a:r>
        </a:p>
      </dgm:t>
    </dgm:pt>
    <dgm:pt modelId="{D722A997-64B7-4209-8675-E0D7A6E4FB45}" type="parTrans" cxnId="{1E9BF867-DFDE-43CE-964A-CAF8B013E226}">
      <dgm:prSet/>
      <dgm:spPr/>
      <dgm:t>
        <a:bodyPr/>
        <a:lstStyle/>
        <a:p>
          <a:endParaRPr lang="en-US"/>
        </a:p>
      </dgm:t>
    </dgm:pt>
    <dgm:pt modelId="{3AECB407-C83B-4569-8D12-0160B44B0F66}" type="sibTrans" cxnId="{1E9BF867-DFDE-43CE-964A-CAF8B013E226}">
      <dgm:prSet/>
      <dgm:spPr/>
      <dgm:t>
        <a:bodyPr/>
        <a:lstStyle/>
        <a:p>
          <a:endParaRPr lang="en-US"/>
        </a:p>
      </dgm:t>
    </dgm:pt>
    <dgm:pt modelId="{1F7EBB25-BECF-49DB-BC18-ADF3C60EA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profitable delivery partners and branches</a:t>
          </a:r>
        </a:p>
      </dgm:t>
    </dgm:pt>
    <dgm:pt modelId="{549910BE-98AF-4EA0-B934-24DC4AF67A23}" type="parTrans" cxnId="{6228EA68-CCC0-46C5-B577-D1FD659E66A8}">
      <dgm:prSet/>
      <dgm:spPr/>
      <dgm:t>
        <a:bodyPr/>
        <a:lstStyle/>
        <a:p>
          <a:endParaRPr lang="en-US"/>
        </a:p>
      </dgm:t>
    </dgm:pt>
    <dgm:pt modelId="{55086E4A-BA52-4CF3-AF65-9687F276EB55}" type="sibTrans" cxnId="{6228EA68-CCC0-46C5-B577-D1FD659E66A8}">
      <dgm:prSet/>
      <dgm:spPr/>
      <dgm:t>
        <a:bodyPr/>
        <a:lstStyle/>
        <a:p>
          <a:endParaRPr lang="en-US"/>
        </a:p>
      </dgm:t>
    </dgm:pt>
    <dgm:pt modelId="{92928BC0-3F7D-4C2C-8C11-86EFC1E8F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Cost-effective vehicles and their characteristics</a:t>
          </a:r>
        </a:p>
      </dgm:t>
    </dgm:pt>
    <dgm:pt modelId="{7C9CA5B3-900A-40F6-A048-07F5A4E7A7A5}" type="parTrans" cxnId="{EE5D9DFA-D3EC-40D2-98EF-19AB5FBA9369}">
      <dgm:prSet/>
      <dgm:spPr/>
      <dgm:t>
        <a:bodyPr/>
        <a:lstStyle/>
        <a:p>
          <a:endParaRPr lang="en-US"/>
        </a:p>
      </dgm:t>
    </dgm:pt>
    <dgm:pt modelId="{2DBA46FF-07C8-4365-8E8C-D51F04D9FFE1}" type="sibTrans" cxnId="{EE5D9DFA-D3EC-40D2-98EF-19AB5FBA9369}">
      <dgm:prSet/>
      <dgm:spPr/>
      <dgm:t>
        <a:bodyPr/>
        <a:lstStyle/>
        <a:p>
          <a:endParaRPr lang="en-US"/>
        </a:p>
      </dgm:t>
    </dgm:pt>
    <dgm:pt modelId="{0E4AEB3A-3CF8-4DF9-8307-E2D2A19BC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Recommended improvements in cost management</a:t>
          </a:r>
        </a:p>
      </dgm:t>
    </dgm:pt>
    <dgm:pt modelId="{3F774F46-FD77-4608-B84B-BE3F7A4D0294}" type="parTrans" cxnId="{A447CE25-EA49-4A59-A7B9-96E7111AA926}">
      <dgm:prSet/>
      <dgm:spPr/>
      <dgm:t>
        <a:bodyPr/>
        <a:lstStyle/>
        <a:p>
          <a:endParaRPr lang="en-US"/>
        </a:p>
      </dgm:t>
    </dgm:pt>
    <dgm:pt modelId="{7B075664-180B-4FCF-98A6-A62D4BAD6602}" type="sibTrans" cxnId="{A447CE25-EA49-4A59-A7B9-96E7111AA926}">
      <dgm:prSet/>
      <dgm:spPr/>
      <dgm:t>
        <a:bodyPr/>
        <a:lstStyle/>
        <a:p>
          <a:endParaRPr lang="en-US"/>
        </a:p>
      </dgm:t>
    </dgm:pt>
    <dgm:pt modelId="{BC17A716-2150-4CDD-AD55-4BA5B7FC4DD1}" type="pres">
      <dgm:prSet presAssocID="{38A07B0A-A49B-474D-A9BC-81AE0401D545}" presName="root" presStyleCnt="0">
        <dgm:presLayoutVars>
          <dgm:dir/>
          <dgm:resizeHandles val="exact"/>
        </dgm:presLayoutVars>
      </dgm:prSet>
      <dgm:spPr/>
    </dgm:pt>
    <dgm:pt modelId="{53EFB5BF-60F4-49BB-B7F3-585C6F727D73}" type="pres">
      <dgm:prSet presAssocID="{732F9BD5-DF46-4F00-84AE-C75AEEC2CB93}" presName="compNode" presStyleCnt="0"/>
      <dgm:spPr/>
    </dgm:pt>
    <dgm:pt modelId="{83D42E6A-7B61-448C-86C7-D6E76B2E0935}" type="pres">
      <dgm:prSet presAssocID="{732F9BD5-DF46-4F00-84AE-C75AEEC2CB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FFBC775-787E-4782-A0F6-5C98C6128A98}" type="pres">
      <dgm:prSet presAssocID="{732F9BD5-DF46-4F00-84AE-C75AEEC2CB93}" presName="spaceRect" presStyleCnt="0"/>
      <dgm:spPr/>
    </dgm:pt>
    <dgm:pt modelId="{B17A99FC-64ED-4D0A-A4EA-E6CDEA10C33B}" type="pres">
      <dgm:prSet presAssocID="{732F9BD5-DF46-4F00-84AE-C75AEEC2CB93}" presName="textRect" presStyleLbl="revTx" presStyleIdx="0" presStyleCnt="4">
        <dgm:presLayoutVars>
          <dgm:chMax val="1"/>
          <dgm:chPref val="1"/>
        </dgm:presLayoutVars>
      </dgm:prSet>
      <dgm:spPr/>
    </dgm:pt>
    <dgm:pt modelId="{7946C7B7-752E-492B-8F39-8CE2404D2C26}" type="pres">
      <dgm:prSet presAssocID="{3AECB407-C83B-4569-8D12-0160B44B0F66}" presName="sibTrans" presStyleCnt="0"/>
      <dgm:spPr/>
    </dgm:pt>
    <dgm:pt modelId="{1C85CF45-B42E-479E-B8EF-30E907BB1CF3}" type="pres">
      <dgm:prSet presAssocID="{1F7EBB25-BECF-49DB-BC18-ADF3C60EAF6D}" presName="compNode" presStyleCnt="0"/>
      <dgm:spPr/>
    </dgm:pt>
    <dgm:pt modelId="{DB6574E0-DFB7-47A3-BDFC-B959B5342F4C}" type="pres">
      <dgm:prSet presAssocID="{1F7EBB25-BECF-49DB-BC18-ADF3C60EAF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9AB1B-A4C4-4996-A0A9-80CDC540C890}" type="pres">
      <dgm:prSet presAssocID="{1F7EBB25-BECF-49DB-BC18-ADF3C60EAF6D}" presName="spaceRect" presStyleCnt="0"/>
      <dgm:spPr/>
    </dgm:pt>
    <dgm:pt modelId="{3785C470-62E0-4542-877C-37A9867F46C7}" type="pres">
      <dgm:prSet presAssocID="{1F7EBB25-BECF-49DB-BC18-ADF3C60EAF6D}" presName="textRect" presStyleLbl="revTx" presStyleIdx="1" presStyleCnt="4">
        <dgm:presLayoutVars>
          <dgm:chMax val="1"/>
          <dgm:chPref val="1"/>
        </dgm:presLayoutVars>
      </dgm:prSet>
      <dgm:spPr/>
    </dgm:pt>
    <dgm:pt modelId="{A5DBEB77-EB42-4159-8D0B-E49F2F0D0DD7}" type="pres">
      <dgm:prSet presAssocID="{55086E4A-BA52-4CF3-AF65-9687F276EB55}" presName="sibTrans" presStyleCnt="0"/>
      <dgm:spPr/>
    </dgm:pt>
    <dgm:pt modelId="{EB33266F-4C0A-4DE6-B087-8F4AA355962C}" type="pres">
      <dgm:prSet presAssocID="{92928BC0-3F7D-4C2C-8C11-86EFC1E8FAB6}" presName="compNode" presStyleCnt="0"/>
      <dgm:spPr/>
    </dgm:pt>
    <dgm:pt modelId="{CD69EC7B-A8D3-49E8-8ECD-0E6E983E8918}" type="pres">
      <dgm:prSet presAssocID="{92928BC0-3F7D-4C2C-8C11-86EFC1E8FA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D77B60B-8194-4AD7-900F-E987DC036A0A}" type="pres">
      <dgm:prSet presAssocID="{92928BC0-3F7D-4C2C-8C11-86EFC1E8FAB6}" presName="spaceRect" presStyleCnt="0"/>
      <dgm:spPr/>
    </dgm:pt>
    <dgm:pt modelId="{9260DC80-6472-4AAD-83DB-E7DB9512C1C3}" type="pres">
      <dgm:prSet presAssocID="{92928BC0-3F7D-4C2C-8C11-86EFC1E8FAB6}" presName="textRect" presStyleLbl="revTx" presStyleIdx="2" presStyleCnt="4">
        <dgm:presLayoutVars>
          <dgm:chMax val="1"/>
          <dgm:chPref val="1"/>
        </dgm:presLayoutVars>
      </dgm:prSet>
      <dgm:spPr/>
    </dgm:pt>
    <dgm:pt modelId="{578C1C5A-4984-4372-A5A3-2D0A1AFD4630}" type="pres">
      <dgm:prSet presAssocID="{2DBA46FF-07C8-4365-8E8C-D51F04D9FFE1}" presName="sibTrans" presStyleCnt="0"/>
      <dgm:spPr/>
    </dgm:pt>
    <dgm:pt modelId="{57A694E8-6B19-4768-9604-1C34DCF77C45}" type="pres">
      <dgm:prSet presAssocID="{0E4AEB3A-3CF8-4DF9-8307-E2D2A19BC08A}" presName="compNode" presStyleCnt="0"/>
      <dgm:spPr/>
    </dgm:pt>
    <dgm:pt modelId="{626BD375-8F65-4D95-9D7B-F5D990E8AAE5}" type="pres">
      <dgm:prSet presAssocID="{0E4AEB3A-3CF8-4DF9-8307-E2D2A19BC0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36C405F-363F-4034-9A08-4D150C5F3BE0}" type="pres">
      <dgm:prSet presAssocID="{0E4AEB3A-3CF8-4DF9-8307-E2D2A19BC08A}" presName="spaceRect" presStyleCnt="0"/>
      <dgm:spPr/>
    </dgm:pt>
    <dgm:pt modelId="{1A9143F8-2B87-4D0E-8A3A-12BEFB59E34A}" type="pres">
      <dgm:prSet presAssocID="{0E4AEB3A-3CF8-4DF9-8307-E2D2A19BC0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6FE617-0546-4B82-A732-7632270D5553}" type="presOf" srcId="{1F7EBB25-BECF-49DB-BC18-ADF3C60EAF6D}" destId="{3785C470-62E0-4542-877C-37A9867F46C7}" srcOrd="0" destOrd="0" presId="urn:microsoft.com/office/officeart/2018/2/layout/IconLabelList"/>
    <dgm:cxn modelId="{A447CE25-EA49-4A59-A7B9-96E7111AA926}" srcId="{38A07B0A-A49B-474D-A9BC-81AE0401D545}" destId="{0E4AEB3A-3CF8-4DF9-8307-E2D2A19BC08A}" srcOrd="3" destOrd="0" parTransId="{3F774F46-FD77-4608-B84B-BE3F7A4D0294}" sibTransId="{7B075664-180B-4FCF-98A6-A62D4BAD6602}"/>
    <dgm:cxn modelId="{803C0238-B3EC-4884-81C0-0130C17DAD82}" type="presOf" srcId="{732F9BD5-DF46-4F00-84AE-C75AEEC2CB93}" destId="{B17A99FC-64ED-4D0A-A4EA-E6CDEA10C33B}" srcOrd="0" destOrd="0" presId="urn:microsoft.com/office/officeart/2018/2/layout/IconLabelList"/>
    <dgm:cxn modelId="{1E9BF867-DFDE-43CE-964A-CAF8B013E226}" srcId="{38A07B0A-A49B-474D-A9BC-81AE0401D545}" destId="{732F9BD5-DF46-4F00-84AE-C75AEEC2CB93}" srcOrd="0" destOrd="0" parTransId="{D722A997-64B7-4209-8675-E0D7A6E4FB45}" sibTransId="{3AECB407-C83B-4569-8D12-0160B44B0F66}"/>
    <dgm:cxn modelId="{6228EA68-CCC0-46C5-B577-D1FD659E66A8}" srcId="{38A07B0A-A49B-474D-A9BC-81AE0401D545}" destId="{1F7EBB25-BECF-49DB-BC18-ADF3C60EAF6D}" srcOrd="1" destOrd="0" parTransId="{549910BE-98AF-4EA0-B934-24DC4AF67A23}" sibTransId="{55086E4A-BA52-4CF3-AF65-9687F276EB55}"/>
    <dgm:cxn modelId="{B735A051-1F43-4572-873D-F404FA158083}" type="presOf" srcId="{92928BC0-3F7D-4C2C-8C11-86EFC1E8FAB6}" destId="{9260DC80-6472-4AAD-83DB-E7DB9512C1C3}" srcOrd="0" destOrd="0" presId="urn:microsoft.com/office/officeart/2018/2/layout/IconLabelList"/>
    <dgm:cxn modelId="{4A3231AC-11C9-48B0-9B21-C808E6C303FD}" type="presOf" srcId="{38A07B0A-A49B-474D-A9BC-81AE0401D545}" destId="{BC17A716-2150-4CDD-AD55-4BA5B7FC4DD1}" srcOrd="0" destOrd="0" presId="urn:microsoft.com/office/officeart/2018/2/layout/IconLabelList"/>
    <dgm:cxn modelId="{A8698AEA-3C0C-4A23-98FD-9B691A8C2470}" type="presOf" srcId="{0E4AEB3A-3CF8-4DF9-8307-E2D2A19BC08A}" destId="{1A9143F8-2B87-4D0E-8A3A-12BEFB59E34A}" srcOrd="0" destOrd="0" presId="urn:microsoft.com/office/officeart/2018/2/layout/IconLabelList"/>
    <dgm:cxn modelId="{EE5D9DFA-D3EC-40D2-98EF-19AB5FBA9369}" srcId="{38A07B0A-A49B-474D-A9BC-81AE0401D545}" destId="{92928BC0-3F7D-4C2C-8C11-86EFC1E8FAB6}" srcOrd="2" destOrd="0" parTransId="{7C9CA5B3-900A-40F6-A048-07F5A4E7A7A5}" sibTransId="{2DBA46FF-07C8-4365-8E8C-D51F04D9FFE1}"/>
    <dgm:cxn modelId="{D5C58A03-3235-445F-8D3C-010345DC9148}" type="presParOf" srcId="{BC17A716-2150-4CDD-AD55-4BA5B7FC4DD1}" destId="{53EFB5BF-60F4-49BB-B7F3-585C6F727D73}" srcOrd="0" destOrd="0" presId="urn:microsoft.com/office/officeart/2018/2/layout/IconLabelList"/>
    <dgm:cxn modelId="{022C5F33-CA00-4207-85C2-43CF4832D99C}" type="presParOf" srcId="{53EFB5BF-60F4-49BB-B7F3-585C6F727D73}" destId="{83D42E6A-7B61-448C-86C7-D6E76B2E0935}" srcOrd="0" destOrd="0" presId="urn:microsoft.com/office/officeart/2018/2/layout/IconLabelList"/>
    <dgm:cxn modelId="{722EAAAA-1269-4942-874E-98AA7141BCED}" type="presParOf" srcId="{53EFB5BF-60F4-49BB-B7F3-585C6F727D73}" destId="{0FFBC775-787E-4782-A0F6-5C98C6128A98}" srcOrd="1" destOrd="0" presId="urn:microsoft.com/office/officeart/2018/2/layout/IconLabelList"/>
    <dgm:cxn modelId="{58F1DE63-977F-4B90-88F3-C2E2104C81BB}" type="presParOf" srcId="{53EFB5BF-60F4-49BB-B7F3-585C6F727D73}" destId="{B17A99FC-64ED-4D0A-A4EA-E6CDEA10C33B}" srcOrd="2" destOrd="0" presId="urn:microsoft.com/office/officeart/2018/2/layout/IconLabelList"/>
    <dgm:cxn modelId="{B869FE52-F01B-4CC4-83DD-A5D9D959B922}" type="presParOf" srcId="{BC17A716-2150-4CDD-AD55-4BA5B7FC4DD1}" destId="{7946C7B7-752E-492B-8F39-8CE2404D2C26}" srcOrd="1" destOrd="0" presId="urn:microsoft.com/office/officeart/2018/2/layout/IconLabelList"/>
    <dgm:cxn modelId="{11F6C5BA-2746-4823-83A3-E7417145A9E7}" type="presParOf" srcId="{BC17A716-2150-4CDD-AD55-4BA5B7FC4DD1}" destId="{1C85CF45-B42E-479E-B8EF-30E907BB1CF3}" srcOrd="2" destOrd="0" presId="urn:microsoft.com/office/officeart/2018/2/layout/IconLabelList"/>
    <dgm:cxn modelId="{CA08E302-6CA2-40E3-84C6-985941E3FEDC}" type="presParOf" srcId="{1C85CF45-B42E-479E-B8EF-30E907BB1CF3}" destId="{DB6574E0-DFB7-47A3-BDFC-B959B5342F4C}" srcOrd="0" destOrd="0" presId="urn:microsoft.com/office/officeart/2018/2/layout/IconLabelList"/>
    <dgm:cxn modelId="{7E6F4767-D952-447B-95CB-AAB245A46D72}" type="presParOf" srcId="{1C85CF45-B42E-479E-B8EF-30E907BB1CF3}" destId="{A769AB1B-A4C4-4996-A0A9-80CDC540C890}" srcOrd="1" destOrd="0" presId="urn:microsoft.com/office/officeart/2018/2/layout/IconLabelList"/>
    <dgm:cxn modelId="{D1EA7E31-6489-407E-BB36-B57EB3D6301B}" type="presParOf" srcId="{1C85CF45-B42E-479E-B8EF-30E907BB1CF3}" destId="{3785C470-62E0-4542-877C-37A9867F46C7}" srcOrd="2" destOrd="0" presId="urn:microsoft.com/office/officeart/2018/2/layout/IconLabelList"/>
    <dgm:cxn modelId="{57B525DA-FD16-42C6-B419-D3EB2EE0137C}" type="presParOf" srcId="{BC17A716-2150-4CDD-AD55-4BA5B7FC4DD1}" destId="{A5DBEB77-EB42-4159-8D0B-E49F2F0D0DD7}" srcOrd="3" destOrd="0" presId="urn:microsoft.com/office/officeart/2018/2/layout/IconLabelList"/>
    <dgm:cxn modelId="{9EAC7925-0ED6-4F34-9F81-6CA89D6596E9}" type="presParOf" srcId="{BC17A716-2150-4CDD-AD55-4BA5B7FC4DD1}" destId="{EB33266F-4C0A-4DE6-B087-8F4AA355962C}" srcOrd="4" destOrd="0" presId="urn:microsoft.com/office/officeart/2018/2/layout/IconLabelList"/>
    <dgm:cxn modelId="{61C6F5C2-DE00-4ABB-BC1D-8DE80EFE9EE7}" type="presParOf" srcId="{EB33266F-4C0A-4DE6-B087-8F4AA355962C}" destId="{CD69EC7B-A8D3-49E8-8ECD-0E6E983E8918}" srcOrd="0" destOrd="0" presId="urn:microsoft.com/office/officeart/2018/2/layout/IconLabelList"/>
    <dgm:cxn modelId="{1EE9E445-9EDD-46B0-A1A5-F1AFA8876ED6}" type="presParOf" srcId="{EB33266F-4C0A-4DE6-B087-8F4AA355962C}" destId="{7D77B60B-8194-4AD7-900F-E987DC036A0A}" srcOrd="1" destOrd="0" presId="urn:microsoft.com/office/officeart/2018/2/layout/IconLabelList"/>
    <dgm:cxn modelId="{0142C82B-0CE0-4831-8527-35C0A06454DC}" type="presParOf" srcId="{EB33266F-4C0A-4DE6-B087-8F4AA355962C}" destId="{9260DC80-6472-4AAD-83DB-E7DB9512C1C3}" srcOrd="2" destOrd="0" presId="urn:microsoft.com/office/officeart/2018/2/layout/IconLabelList"/>
    <dgm:cxn modelId="{31E34772-7347-4466-9FD3-4003C5707B2D}" type="presParOf" srcId="{BC17A716-2150-4CDD-AD55-4BA5B7FC4DD1}" destId="{578C1C5A-4984-4372-A5A3-2D0A1AFD4630}" srcOrd="5" destOrd="0" presId="urn:microsoft.com/office/officeart/2018/2/layout/IconLabelList"/>
    <dgm:cxn modelId="{CDB0874B-292A-4476-9508-0BD7EF026172}" type="presParOf" srcId="{BC17A716-2150-4CDD-AD55-4BA5B7FC4DD1}" destId="{57A694E8-6B19-4768-9604-1C34DCF77C45}" srcOrd="6" destOrd="0" presId="urn:microsoft.com/office/officeart/2018/2/layout/IconLabelList"/>
    <dgm:cxn modelId="{3DB28482-7FEF-42C0-8D2D-63250EC78510}" type="presParOf" srcId="{57A694E8-6B19-4768-9604-1C34DCF77C45}" destId="{626BD375-8F65-4D95-9D7B-F5D990E8AAE5}" srcOrd="0" destOrd="0" presId="urn:microsoft.com/office/officeart/2018/2/layout/IconLabelList"/>
    <dgm:cxn modelId="{BBC0C415-6260-44C1-AD81-AE2169EECCBC}" type="presParOf" srcId="{57A694E8-6B19-4768-9604-1C34DCF77C45}" destId="{836C405F-363F-4034-9A08-4D150C5F3BE0}" srcOrd="1" destOrd="0" presId="urn:microsoft.com/office/officeart/2018/2/layout/IconLabelList"/>
    <dgm:cxn modelId="{E8D3558D-D5F5-468A-B3C4-C45754BE6903}" type="presParOf" srcId="{57A694E8-6B19-4768-9604-1C34DCF77C45}" destId="{1A9143F8-2B87-4D0E-8A3A-12BEFB59E3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DF0C7-F57E-4BA2-97D4-64DEA64C57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B7EF7E-9B6D-4E62-A517-7371B3E88D34}">
      <dgm:prSet/>
      <dgm:spPr/>
      <dgm:t>
        <a:bodyPr/>
        <a:lstStyle/>
        <a:p>
          <a:r>
            <a:rPr lang="en-US"/>
            <a:t>General Recommendations:</a:t>
          </a:r>
        </a:p>
      </dgm:t>
    </dgm:pt>
    <dgm:pt modelId="{445085B8-A93B-493F-87F8-CF004CE40456}" type="parTrans" cxnId="{5713F25C-C389-4934-981B-72E2AC90B01F}">
      <dgm:prSet/>
      <dgm:spPr/>
      <dgm:t>
        <a:bodyPr/>
        <a:lstStyle/>
        <a:p>
          <a:endParaRPr lang="en-US"/>
        </a:p>
      </dgm:t>
    </dgm:pt>
    <dgm:pt modelId="{B7B0D944-2DB4-463E-B400-B54A0E2A0B23}" type="sibTrans" cxnId="{5713F25C-C389-4934-981B-72E2AC90B01F}">
      <dgm:prSet/>
      <dgm:spPr/>
      <dgm:t>
        <a:bodyPr/>
        <a:lstStyle/>
        <a:p>
          <a:endParaRPr lang="en-US"/>
        </a:p>
      </dgm:t>
    </dgm:pt>
    <dgm:pt modelId="{8151DC98-2223-487C-8E0D-94B7A4C53BC2}">
      <dgm:prSet/>
      <dgm:spPr/>
      <dgm:t>
        <a:bodyPr/>
        <a:lstStyle/>
        <a:p>
          <a:r>
            <a:rPr lang="en-US"/>
            <a:t>Optimize vehicle usage and selection</a:t>
          </a:r>
        </a:p>
      </dgm:t>
    </dgm:pt>
    <dgm:pt modelId="{6005E8DD-24BB-407C-AFD0-EEB3458004C3}" type="parTrans" cxnId="{2CEFEC47-354B-43EF-B2CA-CC1C395850AD}">
      <dgm:prSet/>
      <dgm:spPr/>
      <dgm:t>
        <a:bodyPr/>
        <a:lstStyle/>
        <a:p>
          <a:endParaRPr lang="en-US"/>
        </a:p>
      </dgm:t>
    </dgm:pt>
    <dgm:pt modelId="{914639CD-A457-4ACE-B8C9-F0849FF36973}" type="sibTrans" cxnId="{2CEFEC47-354B-43EF-B2CA-CC1C395850AD}">
      <dgm:prSet/>
      <dgm:spPr/>
      <dgm:t>
        <a:bodyPr/>
        <a:lstStyle/>
        <a:p>
          <a:endParaRPr lang="en-US"/>
        </a:p>
      </dgm:t>
    </dgm:pt>
    <dgm:pt modelId="{C934A1BC-4D76-46DB-A6D9-A108C333FAFF}">
      <dgm:prSet/>
      <dgm:spPr/>
      <dgm:t>
        <a:bodyPr/>
        <a:lstStyle/>
        <a:p>
          <a:r>
            <a:rPr lang="en-US"/>
            <a:t>Adjust delivery partner payouts based on performance</a:t>
          </a:r>
        </a:p>
      </dgm:t>
    </dgm:pt>
    <dgm:pt modelId="{9D076C2F-201A-4B97-9F88-DC26802E6E40}" type="parTrans" cxnId="{B25B1F1D-7E2F-4C20-B149-7DBE8B0696C6}">
      <dgm:prSet/>
      <dgm:spPr/>
      <dgm:t>
        <a:bodyPr/>
        <a:lstStyle/>
        <a:p>
          <a:endParaRPr lang="en-US"/>
        </a:p>
      </dgm:t>
    </dgm:pt>
    <dgm:pt modelId="{E2D1DC26-1EA3-4979-B72B-3C4AB9CED116}" type="sibTrans" cxnId="{B25B1F1D-7E2F-4C20-B149-7DBE8B0696C6}">
      <dgm:prSet/>
      <dgm:spPr/>
      <dgm:t>
        <a:bodyPr/>
        <a:lstStyle/>
        <a:p>
          <a:endParaRPr lang="en-US"/>
        </a:p>
      </dgm:t>
    </dgm:pt>
    <dgm:pt modelId="{6F0E3EEF-B91C-4B1F-A4D5-CE58128F9CD8}">
      <dgm:prSet/>
      <dgm:spPr/>
      <dgm:t>
        <a:bodyPr/>
        <a:lstStyle/>
        <a:p>
          <a:r>
            <a:rPr lang="en-US"/>
            <a:t>Implement cost-saving measures for fuel and maintenance</a:t>
          </a:r>
        </a:p>
      </dgm:t>
    </dgm:pt>
    <dgm:pt modelId="{C54CA85D-1573-4528-AE4F-4E542BD201AD}" type="parTrans" cxnId="{6AF0E90F-B424-4030-8310-60266724BE56}">
      <dgm:prSet/>
      <dgm:spPr/>
      <dgm:t>
        <a:bodyPr/>
        <a:lstStyle/>
        <a:p>
          <a:endParaRPr lang="en-US"/>
        </a:p>
      </dgm:t>
    </dgm:pt>
    <dgm:pt modelId="{B79368C9-BA8C-41DA-9777-6DF813493DDB}" type="sibTrans" cxnId="{6AF0E90F-B424-4030-8310-60266724BE56}">
      <dgm:prSet/>
      <dgm:spPr/>
      <dgm:t>
        <a:bodyPr/>
        <a:lstStyle/>
        <a:p>
          <a:endParaRPr lang="en-US"/>
        </a:p>
      </dgm:t>
    </dgm:pt>
    <dgm:pt modelId="{470A99A2-4104-4307-B254-E01C15B0C2FD}" type="pres">
      <dgm:prSet presAssocID="{03DDF0C7-F57E-4BA2-97D4-64DEA64C572C}" presName="root" presStyleCnt="0">
        <dgm:presLayoutVars>
          <dgm:dir/>
          <dgm:resizeHandles val="exact"/>
        </dgm:presLayoutVars>
      </dgm:prSet>
      <dgm:spPr/>
    </dgm:pt>
    <dgm:pt modelId="{B97F1AC0-7AE6-4D60-81E7-377A44F12151}" type="pres">
      <dgm:prSet presAssocID="{03DDF0C7-F57E-4BA2-97D4-64DEA64C572C}" presName="container" presStyleCnt="0">
        <dgm:presLayoutVars>
          <dgm:dir/>
          <dgm:resizeHandles val="exact"/>
        </dgm:presLayoutVars>
      </dgm:prSet>
      <dgm:spPr/>
    </dgm:pt>
    <dgm:pt modelId="{37BDFE89-342F-4B3E-98BB-56F5F75EFDBE}" type="pres">
      <dgm:prSet presAssocID="{07B7EF7E-9B6D-4E62-A517-7371B3E88D34}" presName="compNode" presStyleCnt="0"/>
      <dgm:spPr/>
    </dgm:pt>
    <dgm:pt modelId="{86378A0D-5002-40C3-8008-4D38A31558D8}" type="pres">
      <dgm:prSet presAssocID="{07B7EF7E-9B6D-4E62-A517-7371B3E88D34}" presName="iconBgRect" presStyleLbl="bgShp" presStyleIdx="0" presStyleCnt="4"/>
      <dgm:spPr/>
    </dgm:pt>
    <dgm:pt modelId="{263112C3-22C7-4BA5-A6DF-51636D14AE5B}" type="pres">
      <dgm:prSet presAssocID="{07B7EF7E-9B6D-4E62-A517-7371B3E88D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0C01AC-7EB2-432D-B5FD-DD2F89B988FD}" type="pres">
      <dgm:prSet presAssocID="{07B7EF7E-9B6D-4E62-A517-7371B3E88D34}" presName="spaceRect" presStyleCnt="0"/>
      <dgm:spPr/>
    </dgm:pt>
    <dgm:pt modelId="{FDB68D4E-0E66-48FB-9BA7-4B897FA955F3}" type="pres">
      <dgm:prSet presAssocID="{07B7EF7E-9B6D-4E62-A517-7371B3E88D34}" presName="textRect" presStyleLbl="revTx" presStyleIdx="0" presStyleCnt="4">
        <dgm:presLayoutVars>
          <dgm:chMax val="1"/>
          <dgm:chPref val="1"/>
        </dgm:presLayoutVars>
      </dgm:prSet>
      <dgm:spPr/>
    </dgm:pt>
    <dgm:pt modelId="{D7DC3300-F714-4C7E-83EF-5A2412B12705}" type="pres">
      <dgm:prSet presAssocID="{B7B0D944-2DB4-463E-B400-B54A0E2A0B23}" presName="sibTrans" presStyleLbl="sibTrans2D1" presStyleIdx="0" presStyleCnt="0"/>
      <dgm:spPr/>
    </dgm:pt>
    <dgm:pt modelId="{DDE4E7FB-8970-4A4B-9333-75544A997F65}" type="pres">
      <dgm:prSet presAssocID="{8151DC98-2223-487C-8E0D-94B7A4C53BC2}" presName="compNode" presStyleCnt="0"/>
      <dgm:spPr/>
    </dgm:pt>
    <dgm:pt modelId="{1278D9B5-5874-44C4-8799-E7C9AAC7A23A}" type="pres">
      <dgm:prSet presAssocID="{8151DC98-2223-487C-8E0D-94B7A4C53BC2}" presName="iconBgRect" presStyleLbl="bgShp" presStyleIdx="1" presStyleCnt="4"/>
      <dgm:spPr/>
    </dgm:pt>
    <dgm:pt modelId="{8EF058FD-7149-49CE-871D-2377EC2A014A}" type="pres">
      <dgm:prSet presAssocID="{8151DC98-2223-487C-8E0D-94B7A4C53B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8BC84FE-5082-40B5-BCB8-BC85A178C9C6}" type="pres">
      <dgm:prSet presAssocID="{8151DC98-2223-487C-8E0D-94B7A4C53BC2}" presName="spaceRect" presStyleCnt="0"/>
      <dgm:spPr/>
    </dgm:pt>
    <dgm:pt modelId="{CE872BE7-79F1-49D3-924D-B00AF0109C3A}" type="pres">
      <dgm:prSet presAssocID="{8151DC98-2223-487C-8E0D-94B7A4C53BC2}" presName="textRect" presStyleLbl="revTx" presStyleIdx="1" presStyleCnt="4">
        <dgm:presLayoutVars>
          <dgm:chMax val="1"/>
          <dgm:chPref val="1"/>
        </dgm:presLayoutVars>
      </dgm:prSet>
      <dgm:spPr/>
    </dgm:pt>
    <dgm:pt modelId="{D1E1BDEF-424D-4437-AB28-EB8DEFA00218}" type="pres">
      <dgm:prSet presAssocID="{914639CD-A457-4ACE-B8C9-F0849FF36973}" presName="sibTrans" presStyleLbl="sibTrans2D1" presStyleIdx="0" presStyleCnt="0"/>
      <dgm:spPr/>
    </dgm:pt>
    <dgm:pt modelId="{377029F2-08EC-4A3E-8D1A-645373AD51DE}" type="pres">
      <dgm:prSet presAssocID="{C934A1BC-4D76-46DB-A6D9-A108C333FAFF}" presName="compNode" presStyleCnt="0"/>
      <dgm:spPr/>
    </dgm:pt>
    <dgm:pt modelId="{82859E21-D5C5-4969-910D-A4286D1AB06C}" type="pres">
      <dgm:prSet presAssocID="{C934A1BC-4D76-46DB-A6D9-A108C333FAFF}" presName="iconBgRect" presStyleLbl="bgShp" presStyleIdx="2" presStyleCnt="4"/>
      <dgm:spPr/>
    </dgm:pt>
    <dgm:pt modelId="{6F6F2600-8C8D-43CC-9C18-DBFFEF0B99C7}" type="pres">
      <dgm:prSet presAssocID="{C934A1BC-4D76-46DB-A6D9-A108C333FA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7C2576E-0932-4043-AB67-2F0BF812B1C9}" type="pres">
      <dgm:prSet presAssocID="{C934A1BC-4D76-46DB-A6D9-A108C333FAFF}" presName="spaceRect" presStyleCnt="0"/>
      <dgm:spPr/>
    </dgm:pt>
    <dgm:pt modelId="{FDD08757-0D72-4B7A-91D5-66E6B01F016F}" type="pres">
      <dgm:prSet presAssocID="{C934A1BC-4D76-46DB-A6D9-A108C333FAFF}" presName="textRect" presStyleLbl="revTx" presStyleIdx="2" presStyleCnt="4">
        <dgm:presLayoutVars>
          <dgm:chMax val="1"/>
          <dgm:chPref val="1"/>
        </dgm:presLayoutVars>
      </dgm:prSet>
      <dgm:spPr/>
    </dgm:pt>
    <dgm:pt modelId="{4FCF64D4-B3B6-4BAD-AD03-562F27BD57D1}" type="pres">
      <dgm:prSet presAssocID="{E2D1DC26-1EA3-4979-B72B-3C4AB9CED116}" presName="sibTrans" presStyleLbl="sibTrans2D1" presStyleIdx="0" presStyleCnt="0"/>
      <dgm:spPr/>
    </dgm:pt>
    <dgm:pt modelId="{4C7039B9-2A2F-4968-B104-641D5030E776}" type="pres">
      <dgm:prSet presAssocID="{6F0E3EEF-B91C-4B1F-A4D5-CE58128F9CD8}" presName="compNode" presStyleCnt="0"/>
      <dgm:spPr/>
    </dgm:pt>
    <dgm:pt modelId="{DD00A022-35C5-4914-A8AB-EB4E01F100BE}" type="pres">
      <dgm:prSet presAssocID="{6F0E3EEF-B91C-4B1F-A4D5-CE58128F9CD8}" presName="iconBgRect" presStyleLbl="bgShp" presStyleIdx="3" presStyleCnt="4"/>
      <dgm:spPr/>
    </dgm:pt>
    <dgm:pt modelId="{60291D9D-9315-4B89-8F1E-9C7355CBA30C}" type="pres">
      <dgm:prSet presAssocID="{6F0E3EEF-B91C-4B1F-A4D5-CE58128F9C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7D322D6-D655-497B-9B5C-D1BBD7E2961B}" type="pres">
      <dgm:prSet presAssocID="{6F0E3EEF-B91C-4B1F-A4D5-CE58128F9CD8}" presName="spaceRect" presStyleCnt="0"/>
      <dgm:spPr/>
    </dgm:pt>
    <dgm:pt modelId="{41F8E3F6-6F9F-41D4-975B-A2EBBDD7BE10}" type="pres">
      <dgm:prSet presAssocID="{6F0E3EEF-B91C-4B1F-A4D5-CE58128F9C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F0E90F-B424-4030-8310-60266724BE56}" srcId="{03DDF0C7-F57E-4BA2-97D4-64DEA64C572C}" destId="{6F0E3EEF-B91C-4B1F-A4D5-CE58128F9CD8}" srcOrd="3" destOrd="0" parTransId="{C54CA85D-1573-4528-AE4F-4E542BD201AD}" sibTransId="{B79368C9-BA8C-41DA-9777-6DF813493DDB}"/>
    <dgm:cxn modelId="{25FB4214-8F71-48B0-B48A-22198D20D4F3}" type="presOf" srcId="{03DDF0C7-F57E-4BA2-97D4-64DEA64C572C}" destId="{470A99A2-4104-4307-B254-E01C15B0C2FD}" srcOrd="0" destOrd="0" presId="urn:microsoft.com/office/officeart/2018/2/layout/IconCircleList"/>
    <dgm:cxn modelId="{B25B1F1D-7E2F-4C20-B149-7DBE8B0696C6}" srcId="{03DDF0C7-F57E-4BA2-97D4-64DEA64C572C}" destId="{C934A1BC-4D76-46DB-A6D9-A108C333FAFF}" srcOrd="2" destOrd="0" parTransId="{9D076C2F-201A-4B97-9F88-DC26802E6E40}" sibTransId="{E2D1DC26-1EA3-4979-B72B-3C4AB9CED116}"/>
    <dgm:cxn modelId="{5713F25C-C389-4934-981B-72E2AC90B01F}" srcId="{03DDF0C7-F57E-4BA2-97D4-64DEA64C572C}" destId="{07B7EF7E-9B6D-4E62-A517-7371B3E88D34}" srcOrd="0" destOrd="0" parTransId="{445085B8-A93B-493F-87F8-CF004CE40456}" sibTransId="{B7B0D944-2DB4-463E-B400-B54A0E2A0B23}"/>
    <dgm:cxn modelId="{86234A47-FCD2-4090-8DDB-7F9C7A51F40A}" type="presOf" srcId="{8151DC98-2223-487C-8E0D-94B7A4C53BC2}" destId="{CE872BE7-79F1-49D3-924D-B00AF0109C3A}" srcOrd="0" destOrd="0" presId="urn:microsoft.com/office/officeart/2018/2/layout/IconCircleList"/>
    <dgm:cxn modelId="{2CEFEC47-354B-43EF-B2CA-CC1C395850AD}" srcId="{03DDF0C7-F57E-4BA2-97D4-64DEA64C572C}" destId="{8151DC98-2223-487C-8E0D-94B7A4C53BC2}" srcOrd="1" destOrd="0" parTransId="{6005E8DD-24BB-407C-AFD0-EEB3458004C3}" sibTransId="{914639CD-A457-4ACE-B8C9-F0849FF36973}"/>
    <dgm:cxn modelId="{6B8BD976-4CB3-43D0-A19C-3BFFB77B7D66}" type="presOf" srcId="{07B7EF7E-9B6D-4E62-A517-7371B3E88D34}" destId="{FDB68D4E-0E66-48FB-9BA7-4B897FA955F3}" srcOrd="0" destOrd="0" presId="urn:microsoft.com/office/officeart/2018/2/layout/IconCircleList"/>
    <dgm:cxn modelId="{7D20E25A-0C25-4068-96BB-1B12B1F51337}" type="presOf" srcId="{914639CD-A457-4ACE-B8C9-F0849FF36973}" destId="{D1E1BDEF-424D-4437-AB28-EB8DEFA00218}" srcOrd="0" destOrd="0" presId="urn:microsoft.com/office/officeart/2018/2/layout/IconCircleList"/>
    <dgm:cxn modelId="{47B6A58D-7C19-4822-8759-94436398F823}" type="presOf" srcId="{C934A1BC-4D76-46DB-A6D9-A108C333FAFF}" destId="{FDD08757-0D72-4B7A-91D5-66E6B01F016F}" srcOrd="0" destOrd="0" presId="urn:microsoft.com/office/officeart/2018/2/layout/IconCircleList"/>
    <dgm:cxn modelId="{924CF78E-57E9-45AD-B982-6DB71DDEB0F7}" type="presOf" srcId="{B7B0D944-2DB4-463E-B400-B54A0E2A0B23}" destId="{D7DC3300-F714-4C7E-83EF-5A2412B12705}" srcOrd="0" destOrd="0" presId="urn:microsoft.com/office/officeart/2018/2/layout/IconCircleList"/>
    <dgm:cxn modelId="{323FFBF3-D73A-4E11-835C-4D9868A38C3F}" type="presOf" srcId="{E2D1DC26-1EA3-4979-B72B-3C4AB9CED116}" destId="{4FCF64D4-B3B6-4BAD-AD03-562F27BD57D1}" srcOrd="0" destOrd="0" presId="urn:microsoft.com/office/officeart/2018/2/layout/IconCircleList"/>
    <dgm:cxn modelId="{F0C932FC-5F06-45C5-B9CC-9C30F3FAB0FD}" type="presOf" srcId="{6F0E3EEF-B91C-4B1F-A4D5-CE58128F9CD8}" destId="{41F8E3F6-6F9F-41D4-975B-A2EBBDD7BE10}" srcOrd="0" destOrd="0" presId="urn:microsoft.com/office/officeart/2018/2/layout/IconCircleList"/>
    <dgm:cxn modelId="{11EC6C1B-C0DD-43EA-BCBB-6441B068127E}" type="presParOf" srcId="{470A99A2-4104-4307-B254-E01C15B0C2FD}" destId="{B97F1AC0-7AE6-4D60-81E7-377A44F12151}" srcOrd="0" destOrd="0" presId="urn:microsoft.com/office/officeart/2018/2/layout/IconCircleList"/>
    <dgm:cxn modelId="{D847D837-2F63-472B-AC96-3AC316DB4C96}" type="presParOf" srcId="{B97F1AC0-7AE6-4D60-81E7-377A44F12151}" destId="{37BDFE89-342F-4B3E-98BB-56F5F75EFDBE}" srcOrd="0" destOrd="0" presId="urn:microsoft.com/office/officeart/2018/2/layout/IconCircleList"/>
    <dgm:cxn modelId="{727D23F6-CEFA-4146-BE4A-C5E6F4A58CDF}" type="presParOf" srcId="{37BDFE89-342F-4B3E-98BB-56F5F75EFDBE}" destId="{86378A0D-5002-40C3-8008-4D38A31558D8}" srcOrd="0" destOrd="0" presId="urn:microsoft.com/office/officeart/2018/2/layout/IconCircleList"/>
    <dgm:cxn modelId="{5A7D7E5C-E065-45C0-937F-E28102E2E886}" type="presParOf" srcId="{37BDFE89-342F-4B3E-98BB-56F5F75EFDBE}" destId="{263112C3-22C7-4BA5-A6DF-51636D14AE5B}" srcOrd="1" destOrd="0" presId="urn:microsoft.com/office/officeart/2018/2/layout/IconCircleList"/>
    <dgm:cxn modelId="{A09CA077-A9D0-4184-B7F4-0B93806B9507}" type="presParOf" srcId="{37BDFE89-342F-4B3E-98BB-56F5F75EFDBE}" destId="{320C01AC-7EB2-432D-B5FD-DD2F89B988FD}" srcOrd="2" destOrd="0" presId="urn:microsoft.com/office/officeart/2018/2/layout/IconCircleList"/>
    <dgm:cxn modelId="{B468809A-3448-4AAE-9E75-E958C56322D6}" type="presParOf" srcId="{37BDFE89-342F-4B3E-98BB-56F5F75EFDBE}" destId="{FDB68D4E-0E66-48FB-9BA7-4B897FA955F3}" srcOrd="3" destOrd="0" presId="urn:microsoft.com/office/officeart/2018/2/layout/IconCircleList"/>
    <dgm:cxn modelId="{8733ECA4-1DE6-4042-B699-86BB73EA80C8}" type="presParOf" srcId="{B97F1AC0-7AE6-4D60-81E7-377A44F12151}" destId="{D7DC3300-F714-4C7E-83EF-5A2412B12705}" srcOrd="1" destOrd="0" presId="urn:microsoft.com/office/officeart/2018/2/layout/IconCircleList"/>
    <dgm:cxn modelId="{7A8E564B-CCC4-43BE-B277-2265549B56BA}" type="presParOf" srcId="{B97F1AC0-7AE6-4D60-81E7-377A44F12151}" destId="{DDE4E7FB-8970-4A4B-9333-75544A997F65}" srcOrd="2" destOrd="0" presId="urn:microsoft.com/office/officeart/2018/2/layout/IconCircleList"/>
    <dgm:cxn modelId="{1897427A-B9A3-4446-9F3F-179036AD34DC}" type="presParOf" srcId="{DDE4E7FB-8970-4A4B-9333-75544A997F65}" destId="{1278D9B5-5874-44C4-8799-E7C9AAC7A23A}" srcOrd="0" destOrd="0" presId="urn:microsoft.com/office/officeart/2018/2/layout/IconCircleList"/>
    <dgm:cxn modelId="{06F960FA-1B1E-456F-A9B3-72EA6D89B7B1}" type="presParOf" srcId="{DDE4E7FB-8970-4A4B-9333-75544A997F65}" destId="{8EF058FD-7149-49CE-871D-2377EC2A014A}" srcOrd="1" destOrd="0" presId="urn:microsoft.com/office/officeart/2018/2/layout/IconCircleList"/>
    <dgm:cxn modelId="{E97C1C25-09A2-4F65-9C0E-73B8698B9605}" type="presParOf" srcId="{DDE4E7FB-8970-4A4B-9333-75544A997F65}" destId="{48BC84FE-5082-40B5-BCB8-BC85A178C9C6}" srcOrd="2" destOrd="0" presId="urn:microsoft.com/office/officeart/2018/2/layout/IconCircleList"/>
    <dgm:cxn modelId="{0B3AA794-C24E-47B6-A78B-184418EA5312}" type="presParOf" srcId="{DDE4E7FB-8970-4A4B-9333-75544A997F65}" destId="{CE872BE7-79F1-49D3-924D-B00AF0109C3A}" srcOrd="3" destOrd="0" presId="urn:microsoft.com/office/officeart/2018/2/layout/IconCircleList"/>
    <dgm:cxn modelId="{D2B767D1-3AA6-4A50-90BE-305C0767A84C}" type="presParOf" srcId="{B97F1AC0-7AE6-4D60-81E7-377A44F12151}" destId="{D1E1BDEF-424D-4437-AB28-EB8DEFA00218}" srcOrd="3" destOrd="0" presId="urn:microsoft.com/office/officeart/2018/2/layout/IconCircleList"/>
    <dgm:cxn modelId="{C6C377ED-BF9C-4094-83C5-7DE7C865CC6D}" type="presParOf" srcId="{B97F1AC0-7AE6-4D60-81E7-377A44F12151}" destId="{377029F2-08EC-4A3E-8D1A-645373AD51DE}" srcOrd="4" destOrd="0" presId="urn:microsoft.com/office/officeart/2018/2/layout/IconCircleList"/>
    <dgm:cxn modelId="{D2B5060B-1A05-4E35-AD4A-6EBB26CFD7EE}" type="presParOf" srcId="{377029F2-08EC-4A3E-8D1A-645373AD51DE}" destId="{82859E21-D5C5-4969-910D-A4286D1AB06C}" srcOrd="0" destOrd="0" presId="urn:microsoft.com/office/officeart/2018/2/layout/IconCircleList"/>
    <dgm:cxn modelId="{C5851EC2-2CC4-45BB-BBBF-8501F8C08CD4}" type="presParOf" srcId="{377029F2-08EC-4A3E-8D1A-645373AD51DE}" destId="{6F6F2600-8C8D-43CC-9C18-DBFFEF0B99C7}" srcOrd="1" destOrd="0" presId="urn:microsoft.com/office/officeart/2018/2/layout/IconCircleList"/>
    <dgm:cxn modelId="{51C45D80-3176-4E8A-8ECE-AD0CE8B72C33}" type="presParOf" srcId="{377029F2-08EC-4A3E-8D1A-645373AD51DE}" destId="{07C2576E-0932-4043-AB67-2F0BF812B1C9}" srcOrd="2" destOrd="0" presId="urn:microsoft.com/office/officeart/2018/2/layout/IconCircleList"/>
    <dgm:cxn modelId="{C9F764A6-69BA-494F-9D4C-94647C091753}" type="presParOf" srcId="{377029F2-08EC-4A3E-8D1A-645373AD51DE}" destId="{FDD08757-0D72-4B7A-91D5-66E6B01F016F}" srcOrd="3" destOrd="0" presId="urn:microsoft.com/office/officeart/2018/2/layout/IconCircleList"/>
    <dgm:cxn modelId="{8EDEFFFC-4AAB-47CE-8701-58E11EEAA6D6}" type="presParOf" srcId="{B97F1AC0-7AE6-4D60-81E7-377A44F12151}" destId="{4FCF64D4-B3B6-4BAD-AD03-562F27BD57D1}" srcOrd="5" destOrd="0" presId="urn:microsoft.com/office/officeart/2018/2/layout/IconCircleList"/>
    <dgm:cxn modelId="{81EF44B0-F758-469C-BE40-2415DBAACF57}" type="presParOf" srcId="{B97F1AC0-7AE6-4D60-81E7-377A44F12151}" destId="{4C7039B9-2A2F-4968-B104-641D5030E776}" srcOrd="6" destOrd="0" presId="urn:microsoft.com/office/officeart/2018/2/layout/IconCircleList"/>
    <dgm:cxn modelId="{0BF120EC-F1D6-48AD-B556-3943DDF46914}" type="presParOf" srcId="{4C7039B9-2A2F-4968-B104-641D5030E776}" destId="{DD00A022-35C5-4914-A8AB-EB4E01F100BE}" srcOrd="0" destOrd="0" presId="urn:microsoft.com/office/officeart/2018/2/layout/IconCircleList"/>
    <dgm:cxn modelId="{91F228FD-9485-48A0-B7E5-D6CF7F461534}" type="presParOf" srcId="{4C7039B9-2A2F-4968-B104-641D5030E776}" destId="{60291D9D-9315-4B89-8F1E-9C7355CBA30C}" srcOrd="1" destOrd="0" presId="urn:microsoft.com/office/officeart/2018/2/layout/IconCircleList"/>
    <dgm:cxn modelId="{73B714E7-9475-4F59-9D2C-46610FBD30C3}" type="presParOf" srcId="{4C7039B9-2A2F-4968-B104-641D5030E776}" destId="{E7D322D6-D655-497B-9B5C-D1BBD7E2961B}" srcOrd="2" destOrd="0" presId="urn:microsoft.com/office/officeart/2018/2/layout/IconCircleList"/>
    <dgm:cxn modelId="{BA25F47A-B9A5-4A5C-B04F-DB892B8C3B1F}" type="presParOf" srcId="{4C7039B9-2A2F-4968-B104-641D5030E776}" destId="{41F8E3F6-6F9F-41D4-975B-A2EBBDD7BE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C6151E-DB77-4063-8886-BDE7151611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121D0-96D0-48E5-B831-DEA71CABE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Strategic Actions:</a:t>
          </a:r>
        </a:p>
      </dgm:t>
    </dgm:pt>
    <dgm:pt modelId="{023F419A-AF1B-4C98-A13F-432C0AFB0F36}" type="parTrans" cxnId="{A9210B4B-5F83-44AE-83E5-9E32E9B04D5C}">
      <dgm:prSet/>
      <dgm:spPr/>
      <dgm:t>
        <a:bodyPr/>
        <a:lstStyle/>
        <a:p>
          <a:endParaRPr lang="en-US"/>
        </a:p>
      </dgm:t>
    </dgm:pt>
    <dgm:pt modelId="{00B393C9-F4F1-452E-BFE6-7760C0469D05}" type="sibTrans" cxnId="{A9210B4B-5F83-44AE-83E5-9E32E9B04D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CC1096-8AD0-4F41-BAB5-74791AA2E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Invest in fuel-efficient vehicles</a:t>
          </a:r>
        </a:p>
      </dgm:t>
    </dgm:pt>
    <dgm:pt modelId="{C185848E-1BBA-4E5D-A633-6BBE76DC9918}" type="parTrans" cxnId="{DDD8D575-80E2-4D7E-80F7-01972FC1BCE8}">
      <dgm:prSet/>
      <dgm:spPr/>
      <dgm:t>
        <a:bodyPr/>
        <a:lstStyle/>
        <a:p>
          <a:endParaRPr lang="en-US"/>
        </a:p>
      </dgm:t>
    </dgm:pt>
    <dgm:pt modelId="{4AAB191C-67B4-4711-8D91-B062EE2943B2}" type="sibTrans" cxnId="{DDD8D575-80E2-4D7E-80F7-01972FC1BC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53A38F-8226-4D66-BF3D-C52C61F6E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Revise cost structures for better alignment with performance</a:t>
          </a:r>
        </a:p>
      </dgm:t>
    </dgm:pt>
    <dgm:pt modelId="{FF515F2E-6981-4E8B-8DFF-A255FDC9DE11}" type="parTrans" cxnId="{1F9028DB-8A3E-406E-ABD6-4A9EEF5F2104}">
      <dgm:prSet/>
      <dgm:spPr/>
      <dgm:t>
        <a:bodyPr/>
        <a:lstStyle/>
        <a:p>
          <a:endParaRPr lang="en-US"/>
        </a:p>
      </dgm:t>
    </dgm:pt>
    <dgm:pt modelId="{E5CD3301-8E3D-4FFC-8BCD-4F4466E9DC96}" type="sibTrans" cxnId="{1F9028DB-8A3E-406E-ABD6-4A9EEF5F21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1D2560-0664-4B63-B4CD-D1387A760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delivery partner agreements to ensure cost efficiency</a:t>
          </a:r>
        </a:p>
      </dgm:t>
    </dgm:pt>
    <dgm:pt modelId="{93287CED-AC83-45B9-80E6-DCF5FBB894E5}" type="parTrans" cxnId="{6C4F15FC-5F3B-4869-9B40-B7C079DDF16A}">
      <dgm:prSet/>
      <dgm:spPr/>
      <dgm:t>
        <a:bodyPr/>
        <a:lstStyle/>
        <a:p>
          <a:endParaRPr lang="en-US"/>
        </a:p>
      </dgm:t>
    </dgm:pt>
    <dgm:pt modelId="{43172FED-707B-46C0-B910-B5D2B87FF266}" type="sibTrans" cxnId="{6C4F15FC-5F3B-4869-9B40-B7C079DDF16A}">
      <dgm:prSet/>
      <dgm:spPr/>
      <dgm:t>
        <a:bodyPr/>
        <a:lstStyle/>
        <a:p>
          <a:endParaRPr lang="en-US"/>
        </a:p>
      </dgm:t>
    </dgm:pt>
    <dgm:pt modelId="{8ABDD856-C2EF-43BD-985E-50943300C9C8}" type="pres">
      <dgm:prSet presAssocID="{07C6151E-DB77-4063-8886-BDE71516112C}" presName="root" presStyleCnt="0">
        <dgm:presLayoutVars>
          <dgm:dir/>
          <dgm:resizeHandles val="exact"/>
        </dgm:presLayoutVars>
      </dgm:prSet>
      <dgm:spPr/>
    </dgm:pt>
    <dgm:pt modelId="{1BB25A56-AC99-4037-A299-C3E386B3B97C}" type="pres">
      <dgm:prSet presAssocID="{07C6151E-DB77-4063-8886-BDE71516112C}" presName="container" presStyleCnt="0">
        <dgm:presLayoutVars>
          <dgm:dir/>
          <dgm:resizeHandles val="exact"/>
        </dgm:presLayoutVars>
      </dgm:prSet>
      <dgm:spPr/>
    </dgm:pt>
    <dgm:pt modelId="{12CC08F9-0934-484E-8FB0-D4BE3BB2ADFD}" type="pres">
      <dgm:prSet presAssocID="{379121D0-96D0-48E5-B831-DEA71CABE81B}" presName="compNode" presStyleCnt="0"/>
      <dgm:spPr/>
    </dgm:pt>
    <dgm:pt modelId="{87945201-6840-41BF-BBB9-4FBDCBE94285}" type="pres">
      <dgm:prSet presAssocID="{379121D0-96D0-48E5-B831-DEA71CABE81B}" presName="iconBgRect" presStyleLbl="bgShp" presStyleIdx="0" presStyleCnt="4"/>
      <dgm:spPr/>
    </dgm:pt>
    <dgm:pt modelId="{8EEE08E3-82DC-4386-BB00-54395E6398C5}" type="pres">
      <dgm:prSet presAssocID="{379121D0-96D0-48E5-B831-DEA71CABE8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3F3B308-91F1-423F-AAA4-C204FD6364B3}" type="pres">
      <dgm:prSet presAssocID="{379121D0-96D0-48E5-B831-DEA71CABE81B}" presName="spaceRect" presStyleCnt="0"/>
      <dgm:spPr/>
    </dgm:pt>
    <dgm:pt modelId="{033F7E5D-D3F7-4CD7-98D6-8668753DF48F}" type="pres">
      <dgm:prSet presAssocID="{379121D0-96D0-48E5-B831-DEA71CABE81B}" presName="textRect" presStyleLbl="revTx" presStyleIdx="0" presStyleCnt="4">
        <dgm:presLayoutVars>
          <dgm:chMax val="1"/>
          <dgm:chPref val="1"/>
        </dgm:presLayoutVars>
      </dgm:prSet>
      <dgm:spPr/>
    </dgm:pt>
    <dgm:pt modelId="{AAD52E61-BB59-4CF8-AF83-1DE38ED8DFAD}" type="pres">
      <dgm:prSet presAssocID="{00B393C9-F4F1-452E-BFE6-7760C0469D05}" presName="sibTrans" presStyleLbl="sibTrans2D1" presStyleIdx="0" presStyleCnt="0"/>
      <dgm:spPr/>
    </dgm:pt>
    <dgm:pt modelId="{A533000A-D1DC-4590-8747-17AE414CC6F3}" type="pres">
      <dgm:prSet presAssocID="{1ECC1096-8AD0-4F41-BAB5-74791AA2E4F4}" presName="compNode" presStyleCnt="0"/>
      <dgm:spPr/>
    </dgm:pt>
    <dgm:pt modelId="{9C5E8F86-8286-475B-9458-703C63DC5A81}" type="pres">
      <dgm:prSet presAssocID="{1ECC1096-8AD0-4F41-BAB5-74791AA2E4F4}" presName="iconBgRect" presStyleLbl="bgShp" presStyleIdx="1" presStyleCnt="4"/>
      <dgm:spPr/>
    </dgm:pt>
    <dgm:pt modelId="{D4F6893D-FB4C-4838-B1D3-87FFF5C1A41B}" type="pres">
      <dgm:prSet presAssocID="{1ECC1096-8AD0-4F41-BAB5-74791AA2E4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9A98FA3-75AE-4672-981C-FD7491C25131}" type="pres">
      <dgm:prSet presAssocID="{1ECC1096-8AD0-4F41-BAB5-74791AA2E4F4}" presName="spaceRect" presStyleCnt="0"/>
      <dgm:spPr/>
    </dgm:pt>
    <dgm:pt modelId="{F1A6F004-428C-45A3-B37B-4AFD4F0F09D7}" type="pres">
      <dgm:prSet presAssocID="{1ECC1096-8AD0-4F41-BAB5-74791AA2E4F4}" presName="textRect" presStyleLbl="revTx" presStyleIdx="1" presStyleCnt="4">
        <dgm:presLayoutVars>
          <dgm:chMax val="1"/>
          <dgm:chPref val="1"/>
        </dgm:presLayoutVars>
      </dgm:prSet>
      <dgm:spPr/>
    </dgm:pt>
    <dgm:pt modelId="{DB83C2B9-A9B0-44C6-882A-3F73998FC436}" type="pres">
      <dgm:prSet presAssocID="{4AAB191C-67B4-4711-8D91-B062EE2943B2}" presName="sibTrans" presStyleLbl="sibTrans2D1" presStyleIdx="0" presStyleCnt="0"/>
      <dgm:spPr/>
    </dgm:pt>
    <dgm:pt modelId="{78E3AC52-EB15-4C9A-958D-021ED78AC73D}" type="pres">
      <dgm:prSet presAssocID="{7353A38F-8226-4D66-BF3D-C52C61F6E985}" presName="compNode" presStyleCnt="0"/>
      <dgm:spPr/>
    </dgm:pt>
    <dgm:pt modelId="{3D1D29AE-ED38-4DA7-A7C3-3C0FDF79B288}" type="pres">
      <dgm:prSet presAssocID="{7353A38F-8226-4D66-BF3D-C52C61F6E985}" presName="iconBgRect" presStyleLbl="bgShp" presStyleIdx="2" presStyleCnt="4"/>
      <dgm:spPr/>
    </dgm:pt>
    <dgm:pt modelId="{36C64EE1-9C19-44A8-A0AC-785571C41B6B}" type="pres">
      <dgm:prSet presAssocID="{7353A38F-8226-4D66-BF3D-C52C61F6E9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8D654A3-6843-4098-97C6-5C76B957D335}" type="pres">
      <dgm:prSet presAssocID="{7353A38F-8226-4D66-BF3D-C52C61F6E985}" presName="spaceRect" presStyleCnt="0"/>
      <dgm:spPr/>
    </dgm:pt>
    <dgm:pt modelId="{9F08A6BE-2CE6-4DFC-B446-BC92E63AA3C2}" type="pres">
      <dgm:prSet presAssocID="{7353A38F-8226-4D66-BF3D-C52C61F6E985}" presName="textRect" presStyleLbl="revTx" presStyleIdx="2" presStyleCnt="4">
        <dgm:presLayoutVars>
          <dgm:chMax val="1"/>
          <dgm:chPref val="1"/>
        </dgm:presLayoutVars>
      </dgm:prSet>
      <dgm:spPr/>
    </dgm:pt>
    <dgm:pt modelId="{35A315A0-4A10-4819-A81D-D6E5D55771BF}" type="pres">
      <dgm:prSet presAssocID="{E5CD3301-8E3D-4FFC-8BCD-4F4466E9DC96}" presName="sibTrans" presStyleLbl="sibTrans2D1" presStyleIdx="0" presStyleCnt="0"/>
      <dgm:spPr/>
    </dgm:pt>
    <dgm:pt modelId="{E6F01056-0AFA-4DDF-8A9A-8BDCB0002FF0}" type="pres">
      <dgm:prSet presAssocID="{4A1D2560-0664-4B63-B4CD-D1387A7609C2}" presName="compNode" presStyleCnt="0"/>
      <dgm:spPr/>
    </dgm:pt>
    <dgm:pt modelId="{6BACB7F3-E3E0-4C2E-8382-38EF7535E524}" type="pres">
      <dgm:prSet presAssocID="{4A1D2560-0664-4B63-B4CD-D1387A7609C2}" presName="iconBgRect" presStyleLbl="bgShp" presStyleIdx="3" presStyleCnt="4"/>
      <dgm:spPr/>
    </dgm:pt>
    <dgm:pt modelId="{6FE95F8C-3530-4497-9746-687F7957D062}" type="pres">
      <dgm:prSet presAssocID="{4A1D2560-0664-4B63-B4CD-D1387A7609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903BF5-B569-455F-A215-D40D9ED12877}" type="pres">
      <dgm:prSet presAssocID="{4A1D2560-0664-4B63-B4CD-D1387A7609C2}" presName="spaceRect" presStyleCnt="0"/>
      <dgm:spPr/>
    </dgm:pt>
    <dgm:pt modelId="{82D4F072-56B8-41FE-A1AD-49DBE51A2B8F}" type="pres">
      <dgm:prSet presAssocID="{4A1D2560-0664-4B63-B4CD-D1387A7609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636B19-3875-4B58-921A-B81E08C37581}" type="presOf" srcId="{4A1D2560-0664-4B63-B4CD-D1387A7609C2}" destId="{82D4F072-56B8-41FE-A1AD-49DBE51A2B8F}" srcOrd="0" destOrd="0" presId="urn:microsoft.com/office/officeart/2018/2/layout/IconCircleList"/>
    <dgm:cxn modelId="{2509911F-6C0F-4D67-86C7-2084E9E1ED48}" type="presOf" srcId="{7353A38F-8226-4D66-BF3D-C52C61F6E985}" destId="{9F08A6BE-2CE6-4DFC-B446-BC92E63AA3C2}" srcOrd="0" destOrd="0" presId="urn:microsoft.com/office/officeart/2018/2/layout/IconCircleList"/>
    <dgm:cxn modelId="{6E504F64-F22D-4F3E-AD02-BE66010F4E0D}" type="presOf" srcId="{379121D0-96D0-48E5-B831-DEA71CABE81B}" destId="{033F7E5D-D3F7-4CD7-98D6-8668753DF48F}" srcOrd="0" destOrd="0" presId="urn:microsoft.com/office/officeart/2018/2/layout/IconCircleList"/>
    <dgm:cxn modelId="{A9210B4B-5F83-44AE-83E5-9E32E9B04D5C}" srcId="{07C6151E-DB77-4063-8886-BDE71516112C}" destId="{379121D0-96D0-48E5-B831-DEA71CABE81B}" srcOrd="0" destOrd="0" parTransId="{023F419A-AF1B-4C98-A13F-432C0AFB0F36}" sibTransId="{00B393C9-F4F1-452E-BFE6-7760C0469D05}"/>
    <dgm:cxn modelId="{931BDD70-3B35-4420-9837-662EC299A573}" type="presOf" srcId="{4AAB191C-67B4-4711-8D91-B062EE2943B2}" destId="{DB83C2B9-A9B0-44C6-882A-3F73998FC436}" srcOrd="0" destOrd="0" presId="urn:microsoft.com/office/officeart/2018/2/layout/IconCircleList"/>
    <dgm:cxn modelId="{FA9FB574-2B12-4BA2-B315-169CCB578DD2}" type="presOf" srcId="{E5CD3301-8E3D-4FFC-8BCD-4F4466E9DC96}" destId="{35A315A0-4A10-4819-A81D-D6E5D55771BF}" srcOrd="0" destOrd="0" presId="urn:microsoft.com/office/officeart/2018/2/layout/IconCircleList"/>
    <dgm:cxn modelId="{B0438075-D0AC-4663-AF92-BEF06E6A352E}" type="presOf" srcId="{00B393C9-F4F1-452E-BFE6-7760C0469D05}" destId="{AAD52E61-BB59-4CF8-AF83-1DE38ED8DFAD}" srcOrd="0" destOrd="0" presId="urn:microsoft.com/office/officeart/2018/2/layout/IconCircleList"/>
    <dgm:cxn modelId="{DDD8D575-80E2-4D7E-80F7-01972FC1BCE8}" srcId="{07C6151E-DB77-4063-8886-BDE71516112C}" destId="{1ECC1096-8AD0-4F41-BAB5-74791AA2E4F4}" srcOrd="1" destOrd="0" parTransId="{C185848E-1BBA-4E5D-A633-6BBE76DC9918}" sibTransId="{4AAB191C-67B4-4711-8D91-B062EE2943B2}"/>
    <dgm:cxn modelId="{096D288C-7BB5-403D-A45B-E62545FC8264}" type="presOf" srcId="{1ECC1096-8AD0-4F41-BAB5-74791AA2E4F4}" destId="{F1A6F004-428C-45A3-B37B-4AFD4F0F09D7}" srcOrd="0" destOrd="0" presId="urn:microsoft.com/office/officeart/2018/2/layout/IconCircleList"/>
    <dgm:cxn modelId="{1F9028DB-8A3E-406E-ABD6-4A9EEF5F2104}" srcId="{07C6151E-DB77-4063-8886-BDE71516112C}" destId="{7353A38F-8226-4D66-BF3D-C52C61F6E985}" srcOrd="2" destOrd="0" parTransId="{FF515F2E-6981-4E8B-8DFF-A255FDC9DE11}" sibTransId="{E5CD3301-8E3D-4FFC-8BCD-4F4466E9DC96}"/>
    <dgm:cxn modelId="{B97932DD-EDF7-4FCD-B1FE-77B9545ADD12}" type="presOf" srcId="{07C6151E-DB77-4063-8886-BDE71516112C}" destId="{8ABDD856-C2EF-43BD-985E-50943300C9C8}" srcOrd="0" destOrd="0" presId="urn:microsoft.com/office/officeart/2018/2/layout/IconCircleList"/>
    <dgm:cxn modelId="{6C4F15FC-5F3B-4869-9B40-B7C079DDF16A}" srcId="{07C6151E-DB77-4063-8886-BDE71516112C}" destId="{4A1D2560-0664-4B63-B4CD-D1387A7609C2}" srcOrd="3" destOrd="0" parTransId="{93287CED-AC83-45B9-80E6-DCF5FBB894E5}" sibTransId="{43172FED-707B-46C0-B910-B5D2B87FF266}"/>
    <dgm:cxn modelId="{B4535348-371D-48D7-98E1-237CACE30290}" type="presParOf" srcId="{8ABDD856-C2EF-43BD-985E-50943300C9C8}" destId="{1BB25A56-AC99-4037-A299-C3E386B3B97C}" srcOrd="0" destOrd="0" presId="urn:microsoft.com/office/officeart/2018/2/layout/IconCircleList"/>
    <dgm:cxn modelId="{F3EAE9CF-779E-4708-BA6A-B671C89688E3}" type="presParOf" srcId="{1BB25A56-AC99-4037-A299-C3E386B3B97C}" destId="{12CC08F9-0934-484E-8FB0-D4BE3BB2ADFD}" srcOrd="0" destOrd="0" presId="urn:microsoft.com/office/officeart/2018/2/layout/IconCircleList"/>
    <dgm:cxn modelId="{E8E45FD2-3CFE-4C00-9F77-8AE78E8AFA83}" type="presParOf" srcId="{12CC08F9-0934-484E-8FB0-D4BE3BB2ADFD}" destId="{87945201-6840-41BF-BBB9-4FBDCBE94285}" srcOrd="0" destOrd="0" presId="urn:microsoft.com/office/officeart/2018/2/layout/IconCircleList"/>
    <dgm:cxn modelId="{5870CC2B-ADCD-4097-ACF2-E492FEE72E17}" type="presParOf" srcId="{12CC08F9-0934-484E-8FB0-D4BE3BB2ADFD}" destId="{8EEE08E3-82DC-4386-BB00-54395E6398C5}" srcOrd="1" destOrd="0" presId="urn:microsoft.com/office/officeart/2018/2/layout/IconCircleList"/>
    <dgm:cxn modelId="{C9321E1D-4E99-4E68-8AE6-73116BE2AA57}" type="presParOf" srcId="{12CC08F9-0934-484E-8FB0-D4BE3BB2ADFD}" destId="{13F3B308-91F1-423F-AAA4-C204FD6364B3}" srcOrd="2" destOrd="0" presId="urn:microsoft.com/office/officeart/2018/2/layout/IconCircleList"/>
    <dgm:cxn modelId="{500DF5CD-4275-4D86-8726-06D61BF7D7D9}" type="presParOf" srcId="{12CC08F9-0934-484E-8FB0-D4BE3BB2ADFD}" destId="{033F7E5D-D3F7-4CD7-98D6-8668753DF48F}" srcOrd="3" destOrd="0" presId="urn:microsoft.com/office/officeart/2018/2/layout/IconCircleList"/>
    <dgm:cxn modelId="{B6B50EB2-862B-495E-9CDF-65B936A019A7}" type="presParOf" srcId="{1BB25A56-AC99-4037-A299-C3E386B3B97C}" destId="{AAD52E61-BB59-4CF8-AF83-1DE38ED8DFAD}" srcOrd="1" destOrd="0" presId="urn:microsoft.com/office/officeart/2018/2/layout/IconCircleList"/>
    <dgm:cxn modelId="{53D84AA4-C1F0-4593-94C4-999696AE74B0}" type="presParOf" srcId="{1BB25A56-AC99-4037-A299-C3E386B3B97C}" destId="{A533000A-D1DC-4590-8747-17AE414CC6F3}" srcOrd="2" destOrd="0" presId="urn:microsoft.com/office/officeart/2018/2/layout/IconCircleList"/>
    <dgm:cxn modelId="{6E6D7096-2A30-4C9D-9311-7FA83AE58A35}" type="presParOf" srcId="{A533000A-D1DC-4590-8747-17AE414CC6F3}" destId="{9C5E8F86-8286-475B-9458-703C63DC5A81}" srcOrd="0" destOrd="0" presId="urn:microsoft.com/office/officeart/2018/2/layout/IconCircleList"/>
    <dgm:cxn modelId="{7FFB10DF-524E-4347-90EE-F641DDADF558}" type="presParOf" srcId="{A533000A-D1DC-4590-8747-17AE414CC6F3}" destId="{D4F6893D-FB4C-4838-B1D3-87FFF5C1A41B}" srcOrd="1" destOrd="0" presId="urn:microsoft.com/office/officeart/2018/2/layout/IconCircleList"/>
    <dgm:cxn modelId="{7621A92C-B791-4D36-9F3C-06B134CA9143}" type="presParOf" srcId="{A533000A-D1DC-4590-8747-17AE414CC6F3}" destId="{69A98FA3-75AE-4672-981C-FD7491C25131}" srcOrd="2" destOrd="0" presId="urn:microsoft.com/office/officeart/2018/2/layout/IconCircleList"/>
    <dgm:cxn modelId="{0D8ED025-436D-4D7B-B559-7F8317BA3B9A}" type="presParOf" srcId="{A533000A-D1DC-4590-8747-17AE414CC6F3}" destId="{F1A6F004-428C-45A3-B37B-4AFD4F0F09D7}" srcOrd="3" destOrd="0" presId="urn:microsoft.com/office/officeart/2018/2/layout/IconCircleList"/>
    <dgm:cxn modelId="{57FBBAF3-FAF7-4BC8-931F-869079871FFE}" type="presParOf" srcId="{1BB25A56-AC99-4037-A299-C3E386B3B97C}" destId="{DB83C2B9-A9B0-44C6-882A-3F73998FC436}" srcOrd="3" destOrd="0" presId="urn:microsoft.com/office/officeart/2018/2/layout/IconCircleList"/>
    <dgm:cxn modelId="{CA03DBDD-DA9F-4250-8359-BEB16C7C9A78}" type="presParOf" srcId="{1BB25A56-AC99-4037-A299-C3E386B3B97C}" destId="{78E3AC52-EB15-4C9A-958D-021ED78AC73D}" srcOrd="4" destOrd="0" presId="urn:microsoft.com/office/officeart/2018/2/layout/IconCircleList"/>
    <dgm:cxn modelId="{21AD179A-5F97-42C6-9983-776990B8E539}" type="presParOf" srcId="{78E3AC52-EB15-4C9A-958D-021ED78AC73D}" destId="{3D1D29AE-ED38-4DA7-A7C3-3C0FDF79B288}" srcOrd="0" destOrd="0" presId="urn:microsoft.com/office/officeart/2018/2/layout/IconCircleList"/>
    <dgm:cxn modelId="{6044A527-3956-46D5-8D6B-00932858AF93}" type="presParOf" srcId="{78E3AC52-EB15-4C9A-958D-021ED78AC73D}" destId="{36C64EE1-9C19-44A8-A0AC-785571C41B6B}" srcOrd="1" destOrd="0" presId="urn:microsoft.com/office/officeart/2018/2/layout/IconCircleList"/>
    <dgm:cxn modelId="{C65BE782-F04E-4988-A0AE-44D9FB7F6F18}" type="presParOf" srcId="{78E3AC52-EB15-4C9A-958D-021ED78AC73D}" destId="{38D654A3-6843-4098-97C6-5C76B957D335}" srcOrd="2" destOrd="0" presId="urn:microsoft.com/office/officeart/2018/2/layout/IconCircleList"/>
    <dgm:cxn modelId="{3402782B-05C1-44E1-8B0F-8052FDF63F6F}" type="presParOf" srcId="{78E3AC52-EB15-4C9A-958D-021ED78AC73D}" destId="{9F08A6BE-2CE6-4DFC-B446-BC92E63AA3C2}" srcOrd="3" destOrd="0" presId="urn:microsoft.com/office/officeart/2018/2/layout/IconCircleList"/>
    <dgm:cxn modelId="{BC01AB4B-A9D9-4D5C-A00D-C0520015A3CA}" type="presParOf" srcId="{1BB25A56-AC99-4037-A299-C3E386B3B97C}" destId="{35A315A0-4A10-4819-A81D-D6E5D55771BF}" srcOrd="5" destOrd="0" presId="urn:microsoft.com/office/officeart/2018/2/layout/IconCircleList"/>
    <dgm:cxn modelId="{E49E8F0C-B2A6-4575-A5A2-A9BA096FC818}" type="presParOf" srcId="{1BB25A56-AC99-4037-A299-C3E386B3B97C}" destId="{E6F01056-0AFA-4DDF-8A9A-8BDCB0002FF0}" srcOrd="6" destOrd="0" presId="urn:microsoft.com/office/officeart/2018/2/layout/IconCircleList"/>
    <dgm:cxn modelId="{871C43FA-AC13-45DD-863C-6EEB2E7386B1}" type="presParOf" srcId="{E6F01056-0AFA-4DDF-8A9A-8BDCB0002FF0}" destId="{6BACB7F3-E3E0-4C2E-8382-38EF7535E524}" srcOrd="0" destOrd="0" presId="urn:microsoft.com/office/officeart/2018/2/layout/IconCircleList"/>
    <dgm:cxn modelId="{FF1ABB0C-5AE4-4160-9CDF-4F61B44E852B}" type="presParOf" srcId="{E6F01056-0AFA-4DDF-8A9A-8BDCB0002FF0}" destId="{6FE95F8C-3530-4497-9746-687F7957D062}" srcOrd="1" destOrd="0" presId="urn:microsoft.com/office/officeart/2018/2/layout/IconCircleList"/>
    <dgm:cxn modelId="{6B780836-7404-41BB-8B4B-B74AF47FE872}" type="presParOf" srcId="{E6F01056-0AFA-4DDF-8A9A-8BDCB0002FF0}" destId="{F8903BF5-B569-455F-A215-D40D9ED12877}" srcOrd="2" destOrd="0" presId="urn:microsoft.com/office/officeart/2018/2/layout/IconCircleList"/>
    <dgm:cxn modelId="{87FACEDB-8417-42E9-994A-8A9FF359EB81}" type="presParOf" srcId="{E6F01056-0AFA-4DDF-8A9A-8BDCB0002FF0}" destId="{82D4F072-56B8-41FE-A1AD-49DBE51A2B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4667F5D-B233-4EA9-9A2D-6E6984CCF7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B34B56-D0D8-41C5-A1E9-D11E389F0EB0}">
      <dgm:prSet/>
      <dgm:spPr/>
      <dgm:t>
        <a:bodyPr/>
        <a:lstStyle/>
        <a:p>
          <a:r>
            <a:rPr lang="en-US"/>
            <a:t>Projections:</a:t>
          </a:r>
        </a:p>
      </dgm:t>
    </dgm:pt>
    <dgm:pt modelId="{ABC6AFCB-DDA9-4A72-95A8-2EDD41C08F46}" type="parTrans" cxnId="{2724F4E4-D471-4470-8EFA-F86475F3319A}">
      <dgm:prSet/>
      <dgm:spPr/>
      <dgm:t>
        <a:bodyPr/>
        <a:lstStyle/>
        <a:p>
          <a:endParaRPr lang="en-US"/>
        </a:p>
      </dgm:t>
    </dgm:pt>
    <dgm:pt modelId="{3EC40335-EED9-42AB-A749-5D51FFD3B0C8}" type="sibTrans" cxnId="{2724F4E4-D471-4470-8EFA-F86475F3319A}">
      <dgm:prSet/>
      <dgm:spPr/>
      <dgm:t>
        <a:bodyPr/>
        <a:lstStyle/>
        <a:p>
          <a:endParaRPr lang="en-US"/>
        </a:p>
      </dgm:t>
    </dgm:pt>
    <dgm:pt modelId="{814B3E3C-0F70-4594-8CAF-2FF837731926}">
      <dgm:prSet/>
      <dgm:spPr/>
      <dgm:t>
        <a:bodyPr/>
        <a:lstStyle/>
        <a:p>
          <a:r>
            <a:rPr lang="en-US"/>
            <a:t>Expected Cost Trends: Rising fuel costs, potential savings from new vehicles</a:t>
          </a:r>
        </a:p>
      </dgm:t>
    </dgm:pt>
    <dgm:pt modelId="{AA530874-B07C-4D08-A156-B1FAA8DE0DCA}" type="parTrans" cxnId="{20B786AA-91CB-4B29-A951-FB83B65741D2}">
      <dgm:prSet/>
      <dgm:spPr/>
      <dgm:t>
        <a:bodyPr/>
        <a:lstStyle/>
        <a:p>
          <a:endParaRPr lang="en-US"/>
        </a:p>
      </dgm:t>
    </dgm:pt>
    <dgm:pt modelId="{FB18D90F-0073-4334-B781-2FDB57367D72}" type="sibTrans" cxnId="{20B786AA-91CB-4B29-A951-FB83B65741D2}">
      <dgm:prSet/>
      <dgm:spPr/>
      <dgm:t>
        <a:bodyPr/>
        <a:lstStyle/>
        <a:p>
          <a:endParaRPr lang="en-US"/>
        </a:p>
      </dgm:t>
    </dgm:pt>
    <dgm:pt modelId="{430480AC-6179-4C41-995A-D11007904F1A}">
      <dgm:prSet/>
      <dgm:spPr/>
      <dgm:t>
        <a:bodyPr/>
        <a:lstStyle/>
        <a:p>
          <a:r>
            <a:rPr lang="en-US"/>
            <a:t>Future Recommendations: Strategic investments in technology and vehicle upgrades</a:t>
          </a:r>
        </a:p>
      </dgm:t>
    </dgm:pt>
    <dgm:pt modelId="{2171D434-1E1D-4F74-ABD1-AD061C707A8F}" type="parTrans" cxnId="{3327D9AD-EE1E-4415-9923-9D6261D0C759}">
      <dgm:prSet/>
      <dgm:spPr/>
      <dgm:t>
        <a:bodyPr/>
        <a:lstStyle/>
        <a:p>
          <a:endParaRPr lang="en-US"/>
        </a:p>
      </dgm:t>
    </dgm:pt>
    <dgm:pt modelId="{5FACB6BD-2355-45EE-A544-9FCC7505E17C}" type="sibTrans" cxnId="{3327D9AD-EE1E-4415-9923-9D6261D0C759}">
      <dgm:prSet/>
      <dgm:spPr/>
      <dgm:t>
        <a:bodyPr/>
        <a:lstStyle/>
        <a:p>
          <a:endParaRPr lang="en-US"/>
        </a:p>
      </dgm:t>
    </dgm:pt>
    <dgm:pt modelId="{9FFC136C-B1DF-49DE-A543-FE3085B9E541}" type="pres">
      <dgm:prSet presAssocID="{B4667F5D-B233-4EA9-9A2D-6E6984CCF7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0DEB24-DAF9-4C9C-8286-E6C3883EDF9E}" type="pres">
      <dgm:prSet presAssocID="{40B34B56-D0D8-41C5-A1E9-D11E389F0EB0}" presName="hierRoot1" presStyleCnt="0"/>
      <dgm:spPr/>
    </dgm:pt>
    <dgm:pt modelId="{2799D019-A755-4C80-B42E-4493436F3A7D}" type="pres">
      <dgm:prSet presAssocID="{40B34B56-D0D8-41C5-A1E9-D11E389F0EB0}" presName="composite" presStyleCnt="0"/>
      <dgm:spPr/>
    </dgm:pt>
    <dgm:pt modelId="{5E119F99-E77B-4F13-825E-BAB03338251B}" type="pres">
      <dgm:prSet presAssocID="{40B34B56-D0D8-41C5-A1E9-D11E389F0EB0}" presName="background" presStyleLbl="node0" presStyleIdx="0" presStyleCnt="3"/>
      <dgm:spPr/>
    </dgm:pt>
    <dgm:pt modelId="{D15071EA-0114-4C90-8C27-66A62108DEC9}" type="pres">
      <dgm:prSet presAssocID="{40B34B56-D0D8-41C5-A1E9-D11E389F0EB0}" presName="text" presStyleLbl="fgAcc0" presStyleIdx="0" presStyleCnt="3">
        <dgm:presLayoutVars>
          <dgm:chPref val="3"/>
        </dgm:presLayoutVars>
      </dgm:prSet>
      <dgm:spPr/>
    </dgm:pt>
    <dgm:pt modelId="{9D1B2BC3-D198-4702-AA70-6B29D55F36D5}" type="pres">
      <dgm:prSet presAssocID="{40B34B56-D0D8-41C5-A1E9-D11E389F0EB0}" presName="hierChild2" presStyleCnt="0"/>
      <dgm:spPr/>
    </dgm:pt>
    <dgm:pt modelId="{2ED6BB1A-E410-47A6-BB1E-30D9D9A2E8A2}" type="pres">
      <dgm:prSet presAssocID="{814B3E3C-0F70-4594-8CAF-2FF837731926}" presName="hierRoot1" presStyleCnt="0"/>
      <dgm:spPr/>
    </dgm:pt>
    <dgm:pt modelId="{8C2F1816-C8F1-44AC-83D8-6751FFA5EBBF}" type="pres">
      <dgm:prSet presAssocID="{814B3E3C-0F70-4594-8CAF-2FF837731926}" presName="composite" presStyleCnt="0"/>
      <dgm:spPr/>
    </dgm:pt>
    <dgm:pt modelId="{EFBB8929-4F60-4DD5-BD76-E9A2DA9DAA4D}" type="pres">
      <dgm:prSet presAssocID="{814B3E3C-0F70-4594-8CAF-2FF837731926}" presName="background" presStyleLbl="node0" presStyleIdx="1" presStyleCnt="3"/>
      <dgm:spPr/>
    </dgm:pt>
    <dgm:pt modelId="{6B9D5CCA-ADC3-4ECF-AAF8-9FFEB948C691}" type="pres">
      <dgm:prSet presAssocID="{814B3E3C-0F70-4594-8CAF-2FF837731926}" presName="text" presStyleLbl="fgAcc0" presStyleIdx="1" presStyleCnt="3">
        <dgm:presLayoutVars>
          <dgm:chPref val="3"/>
        </dgm:presLayoutVars>
      </dgm:prSet>
      <dgm:spPr/>
    </dgm:pt>
    <dgm:pt modelId="{8ED91270-DD8E-4C7B-A839-58DE2B25FE29}" type="pres">
      <dgm:prSet presAssocID="{814B3E3C-0F70-4594-8CAF-2FF837731926}" presName="hierChild2" presStyleCnt="0"/>
      <dgm:spPr/>
    </dgm:pt>
    <dgm:pt modelId="{31C1B637-067E-4689-9CE5-E7F84B94B707}" type="pres">
      <dgm:prSet presAssocID="{430480AC-6179-4C41-995A-D11007904F1A}" presName="hierRoot1" presStyleCnt="0"/>
      <dgm:spPr/>
    </dgm:pt>
    <dgm:pt modelId="{6D1B9369-0C7F-40BB-9345-4AA30350374E}" type="pres">
      <dgm:prSet presAssocID="{430480AC-6179-4C41-995A-D11007904F1A}" presName="composite" presStyleCnt="0"/>
      <dgm:spPr/>
    </dgm:pt>
    <dgm:pt modelId="{8EA9A1A0-2C70-4470-A2FF-4A83DDE7FC3D}" type="pres">
      <dgm:prSet presAssocID="{430480AC-6179-4C41-995A-D11007904F1A}" presName="background" presStyleLbl="node0" presStyleIdx="2" presStyleCnt="3"/>
      <dgm:spPr/>
    </dgm:pt>
    <dgm:pt modelId="{9377FBC2-9AB7-4A83-8C18-C04A7A15C568}" type="pres">
      <dgm:prSet presAssocID="{430480AC-6179-4C41-995A-D11007904F1A}" presName="text" presStyleLbl="fgAcc0" presStyleIdx="2" presStyleCnt="3">
        <dgm:presLayoutVars>
          <dgm:chPref val="3"/>
        </dgm:presLayoutVars>
      </dgm:prSet>
      <dgm:spPr/>
    </dgm:pt>
    <dgm:pt modelId="{E20507C1-4E8D-4091-A6F0-12B116981327}" type="pres">
      <dgm:prSet presAssocID="{430480AC-6179-4C41-995A-D11007904F1A}" presName="hierChild2" presStyleCnt="0"/>
      <dgm:spPr/>
    </dgm:pt>
  </dgm:ptLst>
  <dgm:cxnLst>
    <dgm:cxn modelId="{A9A6113D-6417-43E6-90EF-8E9CBB3C029D}" type="presOf" srcId="{B4667F5D-B233-4EA9-9A2D-6E6984CCF702}" destId="{9FFC136C-B1DF-49DE-A543-FE3085B9E541}" srcOrd="0" destOrd="0" presId="urn:microsoft.com/office/officeart/2005/8/layout/hierarchy1"/>
    <dgm:cxn modelId="{D9FFA84D-65DB-4DC3-BE22-8DB141BFA58B}" type="presOf" srcId="{430480AC-6179-4C41-995A-D11007904F1A}" destId="{9377FBC2-9AB7-4A83-8C18-C04A7A15C568}" srcOrd="0" destOrd="0" presId="urn:microsoft.com/office/officeart/2005/8/layout/hierarchy1"/>
    <dgm:cxn modelId="{CD36CD77-989A-4326-8F36-D74E8A62FACF}" type="presOf" srcId="{814B3E3C-0F70-4594-8CAF-2FF837731926}" destId="{6B9D5CCA-ADC3-4ECF-AAF8-9FFEB948C691}" srcOrd="0" destOrd="0" presId="urn:microsoft.com/office/officeart/2005/8/layout/hierarchy1"/>
    <dgm:cxn modelId="{20B786AA-91CB-4B29-A951-FB83B65741D2}" srcId="{B4667F5D-B233-4EA9-9A2D-6E6984CCF702}" destId="{814B3E3C-0F70-4594-8CAF-2FF837731926}" srcOrd="1" destOrd="0" parTransId="{AA530874-B07C-4D08-A156-B1FAA8DE0DCA}" sibTransId="{FB18D90F-0073-4334-B781-2FDB57367D72}"/>
    <dgm:cxn modelId="{3327D9AD-EE1E-4415-9923-9D6261D0C759}" srcId="{B4667F5D-B233-4EA9-9A2D-6E6984CCF702}" destId="{430480AC-6179-4C41-995A-D11007904F1A}" srcOrd="2" destOrd="0" parTransId="{2171D434-1E1D-4F74-ABD1-AD061C707A8F}" sibTransId="{5FACB6BD-2355-45EE-A544-9FCC7505E17C}"/>
    <dgm:cxn modelId="{806042CF-4831-44CA-8BF7-C9B9A2EAD5DB}" type="presOf" srcId="{40B34B56-D0D8-41C5-A1E9-D11E389F0EB0}" destId="{D15071EA-0114-4C90-8C27-66A62108DEC9}" srcOrd="0" destOrd="0" presId="urn:microsoft.com/office/officeart/2005/8/layout/hierarchy1"/>
    <dgm:cxn modelId="{2724F4E4-D471-4470-8EFA-F86475F3319A}" srcId="{B4667F5D-B233-4EA9-9A2D-6E6984CCF702}" destId="{40B34B56-D0D8-41C5-A1E9-D11E389F0EB0}" srcOrd="0" destOrd="0" parTransId="{ABC6AFCB-DDA9-4A72-95A8-2EDD41C08F46}" sibTransId="{3EC40335-EED9-42AB-A749-5D51FFD3B0C8}"/>
    <dgm:cxn modelId="{387AAF71-873C-471D-9F82-9B21E5DBD00A}" type="presParOf" srcId="{9FFC136C-B1DF-49DE-A543-FE3085B9E541}" destId="{7F0DEB24-DAF9-4C9C-8286-E6C3883EDF9E}" srcOrd="0" destOrd="0" presId="urn:microsoft.com/office/officeart/2005/8/layout/hierarchy1"/>
    <dgm:cxn modelId="{45E7604D-4444-4910-906C-88BBF2057EBE}" type="presParOf" srcId="{7F0DEB24-DAF9-4C9C-8286-E6C3883EDF9E}" destId="{2799D019-A755-4C80-B42E-4493436F3A7D}" srcOrd="0" destOrd="0" presId="urn:microsoft.com/office/officeart/2005/8/layout/hierarchy1"/>
    <dgm:cxn modelId="{D6272DDA-6A1B-44D5-8E08-D2112D234C82}" type="presParOf" srcId="{2799D019-A755-4C80-B42E-4493436F3A7D}" destId="{5E119F99-E77B-4F13-825E-BAB03338251B}" srcOrd="0" destOrd="0" presId="urn:microsoft.com/office/officeart/2005/8/layout/hierarchy1"/>
    <dgm:cxn modelId="{D2693A72-3903-41A1-BF4A-A0B2D2BCDA7C}" type="presParOf" srcId="{2799D019-A755-4C80-B42E-4493436F3A7D}" destId="{D15071EA-0114-4C90-8C27-66A62108DEC9}" srcOrd="1" destOrd="0" presId="urn:microsoft.com/office/officeart/2005/8/layout/hierarchy1"/>
    <dgm:cxn modelId="{3E8CCB21-8FA9-4137-9D98-C22E0B0B07FA}" type="presParOf" srcId="{7F0DEB24-DAF9-4C9C-8286-E6C3883EDF9E}" destId="{9D1B2BC3-D198-4702-AA70-6B29D55F36D5}" srcOrd="1" destOrd="0" presId="urn:microsoft.com/office/officeart/2005/8/layout/hierarchy1"/>
    <dgm:cxn modelId="{F13FA5B7-454A-4B9C-9A06-16C9823A2915}" type="presParOf" srcId="{9FFC136C-B1DF-49DE-A543-FE3085B9E541}" destId="{2ED6BB1A-E410-47A6-BB1E-30D9D9A2E8A2}" srcOrd="1" destOrd="0" presId="urn:microsoft.com/office/officeart/2005/8/layout/hierarchy1"/>
    <dgm:cxn modelId="{F40A5C12-CA21-4670-A71B-B95D19B238E2}" type="presParOf" srcId="{2ED6BB1A-E410-47A6-BB1E-30D9D9A2E8A2}" destId="{8C2F1816-C8F1-44AC-83D8-6751FFA5EBBF}" srcOrd="0" destOrd="0" presId="urn:microsoft.com/office/officeart/2005/8/layout/hierarchy1"/>
    <dgm:cxn modelId="{657D3062-1EA4-4492-8C14-53EA96C251CA}" type="presParOf" srcId="{8C2F1816-C8F1-44AC-83D8-6751FFA5EBBF}" destId="{EFBB8929-4F60-4DD5-BD76-E9A2DA9DAA4D}" srcOrd="0" destOrd="0" presId="urn:microsoft.com/office/officeart/2005/8/layout/hierarchy1"/>
    <dgm:cxn modelId="{C253EB61-FF1B-4457-9D1B-FDDE542BA0C8}" type="presParOf" srcId="{8C2F1816-C8F1-44AC-83D8-6751FFA5EBBF}" destId="{6B9D5CCA-ADC3-4ECF-AAF8-9FFEB948C691}" srcOrd="1" destOrd="0" presId="urn:microsoft.com/office/officeart/2005/8/layout/hierarchy1"/>
    <dgm:cxn modelId="{F4B26030-0C90-40B2-BFA9-F55FCE65759C}" type="presParOf" srcId="{2ED6BB1A-E410-47A6-BB1E-30D9D9A2E8A2}" destId="{8ED91270-DD8E-4C7B-A839-58DE2B25FE29}" srcOrd="1" destOrd="0" presId="urn:microsoft.com/office/officeart/2005/8/layout/hierarchy1"/>
    <dgm:cxn modelId="{4101F153-9E21-4B5B-A31E-0CC8D1D0157A}" type="presParOf" srcId="{9FFC136C-B1DF-49DE-A543-FE3085B9E541}" destId="{31C1B637-067E-4689-9CE5-E7F84B94B707}" srcOrd="2" destOrd="0" presId="urn:microsoft.com/office/officeart/2005/8/layout/hierarchy1"/>
    <dgm:cxn modelId="{B51C31C1-CD6B-495A-AF99-C7659013B464}" type="presParOf" srcId="{31C1B637-067E-4689-9CE5-E7F84B94B707}" destId="{6D1B9369-0C7F-40BB-9345-4AA30350374E}" srcOrd="0" destOrd="0" presId="urn:microsoft.com/office/officeart/2005/8/layout/hierarchy1"/>
    <dgm:cxn modelId="{D3082196-C66E-4D63-BD61-DC0A696B11A4}" type="presParOf" srcId="{6D1B9369-0C7F-40BB-9345-4AA30350374E}" destId="{8EA9A1A0-2C70-4470-A2FF-4A83DDE7FC3D}" srcOrd="0" destOrd="0" presId="urn:microsoft.com/office/officeart/2005/8/layout/hierarchy1"/>
    <dgm:cxn modelId="{F7590607-D4A1-4AB5-9124-7C9F66BBCB7C}" type="presParOf" srcId="{6D1B9369-0C7F-40BB-9345-4AA30350374E}" destId="{9377FBC2-9AB7-4A83-8C18-C04A7A15C568}" srcOrd="1" destOrd="0" presId="urn:microsoft.com/office/officeart/2005/8/layout/hierarchy1"/>
    <dgm:cxn modelId="{83636C9D-D575-438D-9811-56A5073FFD02}" type="presParOf" srcId="{31C1B637-067E-4689-9CE5-E7F84B94B707}" destId="{E20507C1-4E8D-4091-A6F0-12B1169813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C35F391-F5D3-435D-89B9-6B9E63CE05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91F8EB-4122-419B-9356-89A60006B7C4}">
      <dgm:prSet/>
      <dgm:spPr/>
      <dgm:t>
        <a:bodyPr/>
        <a:lstStyle/>
        <a:p>
          <a:r>
            <a:rPr lang="en-US"/>
            <a:t>Limitations:</a:t>
          </a:r>
        </a:p>
      </dgm:t>
    </dgm:pt>
    <dgm:pt modelId="{4C61CE84-386A-415E-A65F-74CB3D9B3F8E}" type="parTrans" cxnId="{BCA31CF3-0CC2-4BFD-BE72-DD4E4FE59426}">
      <dgm:prSet/>
      <dgm:spPr/>
      <dgm:t>
        <a:bodyPr/>
        <a:lstStyle/>
        <a:p>
          <a:endParaRPr lang="en-US"/>
        </a:p>
      </dgm:t>
    </dgm:pt>
    <dgm:pt modelId="{3EECBBCA-492C-467C-880F-89D0BE6F637E}" type="sibTrans" cxnId="{BCA31CF3-0CC2-4BFD-BE72-DD4E4FE59426}">
      <dgm:prSet/>
      <dgm:spPr/>
      <dgm:t>
        <a:bodyPr/>
        <a:lstStyle/>
        <a:p>
          <a:endParaRPr lang="en-US"/>
        </a:p>
      </dgm:t>
    </dgm:pt>
    <dgm:pt modelId="{6A0D6762-340D-4E20-8322-B18459572353}">
      <dgm:prSet/>
      <dgm:spPr/>
      <dgm:t>
        <a:bodyPr/>
        <a:lstStyle/>
        <a:p>
          <a:r>
            <a:rPr lang="en-US" dirty="0"/>
            <a:t>Data Availability: Limited to available records</a:t>
          </a:r>
        </a:p>
      </dgm:t>
    </dgm:pt>
    <dgm:pt modelId="{96C0040F-B9B5-4763-A9B2-3E28BE1BAB51}" type="parTrans" cxnId="{65790452-EA13-44B6-A24E-1737C37880BA}">
      <dgm:prSet/>
      <dgm:spPr/>
      <dgm:t>
        <a:bodyPr/>
        <a:lstStyle/>
        <a:p>
          <a:endParaRPr lang="en-US"/>
        </a:p>
      </dgm:t>
    </dgm:pt>
    <dgm:pt modelId="{6844AA42-7E12-4DC2-90CC-FC6F1C0E5D88}" type="sibTrans" cxnId="{65790452-EA13-44B6-A24E-1737C37880BA}">
      <dgm:prSet/>
      <dgm:spPr/>
      <dgm:t>
        <a:bodyPr/>
        <a:lstStyle/>
        <a:p>
          <a:endParaRPr lang="en-US"/>
        </a:p>
      </dgm:t>
    </dgm:pt>
    <dgm:pt modelId="{3B94C0AE-DB8A-4588-B573-B4851F63581F}">
      <dgm:prSet/>
      <dgm:spPr/>
      <dgm:t>
        <a:bodyPr/>
        <a:lstStyle/>
        <a:p>
          <a:r>
            <a:rPr lang="en-US"/>
            <a:t>Assumptions: Based on current operational models</a:t>
          </a:r>
        </a:p>
      </dgm:t>
    </dgm:pt>
    <dgm:pt modelId="{83F83D2B-8CD6-4AFD-A243-F8657D9E7225}" type="parTrans" cxnId="{BBA7E15C-2DD8-4A19-A499-D966373DDD35}">
      <dgm:prSet/>
      <dgm:spPr/>
      <dgm:t>
        <a:bodyPr/>
        <a:lstStyle/>
        <a:p>
          <a:endParaRPr lang="en-US"/>
        </a:p>
      </dgm:t>
    </dgm:pt>
    <dgm:pt modelId="{20EFF467-EC24-4FDB-9D5F-8E15853B7811}" type="sibTrans" cxnId="{BBA7E15C-2DD8-4A19-A499-D966373DDD35}">
      <dgm:prSet/>
      <dgm:spPr/>
      <dgm:t>
        <a:bodyPr/>
        <a:lstStyle/>
        <a:p>
          <a:endParaRPr lang="en-US"/>
        </a:p>
      </dgm:t>
    </dgm:pt>
    <dgm:pt modelId="{42CEC580-406C-4BA5-9C8D-A1D3D0661515}">
      <dgm:prSet/>
      <dgm:spPr/>
      <dgm:t>
        <a:bodyPr/>
        <a:lstStyle/>
        <a:p>
          <a:r>
            <a:rPr lang="en-US"/>
            <a:t>Areas for Further Research: Long-term cost impact and efficiency metrics</a:t>
          </a:r>
        </a:p>
      </dgm:t>
    </dgm:pt>
    <dgm:pt modelId="{F5688D03-B8DD-4FCD-8428-C067CF62EBEF}" type="parTrans" cxnId="{82A385B3-9268-4F4E-B3D9-14E58C8A1E46}">
      <dgm:prSet/>
      <dgm:spPr/>
      <dgm:t>
        <a:bodyPr/>
        <a:lstStyle/>
        <a:p>
          <a:endParaRPr lang="en-US"/>
        </a:p>
      </dgm:t>
    </dgm:pt>
    <dgm:pt modelId="{23EDD0FA-2294-4EEE-9DF9-55709110891E}" type="sibTrans" cxnId="{82A385B3-9268-4F4E-B3D9-14E58C8A1E46}">
      <dgm:prSet/>
      <dgm:spPr/>
      <dgm:t>
        <a:bodyPr/>
        <a:lstStyle/>
        <a:p>
          <a:endParaRPr lang="en-US"/>
        </a:p>
      </dgm:t>
    </dgm:pt>
    <dgm:pt modelId="{ECA7F360-40C7-42CE-B261-EB9E79A5E3C1}" type="pres">
      <dgm:prSet presAssocID="{1C35F391-F5D3-435D-89B9-6B9E63CE05A6}" presName="vert0" presStyleCnt="0">
        <dgm:presLayoutVars>
          <dgm:dir/>
          <dgm:animOne val="branch"/>
          <dgm:animLvl val="lvl"/>
        </dgm:presLayoutVars>
      </dgm:prSet>
      <dgm:spPr/>
    </dgm:pt>
    <dgm:pt modelId="{74B9C5E9-AADD-4A5C-B84A-9903ACA1A2B8}" type="pres">
      <dgm:prSet presAssocID="{BD91F8EB-4122-419B-9356-89A60006B7C4}" presName="thickLine" presStyleLbl="alignNode1" presStyleIdx="0" presStyleCnt="4"/>
      <dgm:spPr/>
    </dgm:pt>
    <dgm:pt modelId="{36B792B8-3B4D-4D94-AB1B-C458AC5EC87E}" type="pres">
      <dgm:prSet presAssocID="{BD91F8EB-4122-419B-9356-89A60006B7C4}" presName="horz1" presStyleCnt="0"/>
      <dgm:spPr/>
    </dgm:pt>
    <dgm:pt modelId="{B6F8C179-95DC-40DE-B3D7-82ECA035F402}" type="pres">
      <dgm:prSet presAssocID="{BD91F8EB-4122-419B-9356-89A60006B7C4}" presName="tx1" presStyleLbl="revTx" presStyleIdx="0" presStyleCnt="4"/>
      <dgm:spPr/>
    </dgm:pt>
    <dgm:pt modelId="{C2EB078A-DFC8-4AF0-BE33-AAE5040D72E8}" type="pres">
      <dgm:prSet presAssocID="{BD91F8EB-4122-419B-9356-89A60006B7C4}" presName="vert1" presStyleCnt="0"/>
      <dgm:spPr/>
    </dgm:pt>
    <dgm:pt modelId="{41312575-6E16-4830-965C-B7B83F7BBD5D}" type="pres">
      <dgm:prSet presAssocID="{6A0D6762-340D-4E20-8322-B18459572353}" presName="thickLine" presStyleLbl="alignNode1" presStyleIdx="1" presStyleCnt="4"/>
      <dgm:spPr/>
    </dgm:pt>
    <dgm:pt modelId="{FE6D569B-2BA4-4CD5-97BD-691C0D76A1FA}" type="pres">
      <dgm:prSet presAssocID="{6A0D6762-340D-4E20-8322-B18459572353}" presName="horz1" presStyleCnt="0"/>
      <dgm:spPr/>
    </dgm:pt>
    <dgm:pt modelId="{D06C4537-6502-4CF5-B54F-3BE0E6834E69}" type="pres">
      <dgm:prSet presAssocID="{6A0D6762-340D-4E20-8322-B18459572353}" presName="tx1" presStyleLbl="revTx" presStyleIdx="1" presStyleCnt="4"/>
      <dgm:spPr/>
    </dgm:pt>
    <dgm:pt modelId="{1E77F4BB-F754-4851-BE6E-79B5CF4B8F03}" type="pres">
      <dgm:prSet presAssocID="{6A0D6762-340D-4E20-8322-B18459572353}" presName="vert1" presStyleCnt="0"/>
      <dgm:spPr/>
    </dgm:pt>
    <dgm:pt modelId="{B35C18A3-0A9B-4545-B09C-E03FCDC75001}" type="pres">
      <dgm:prSet presAssocID="{3B94C0AE-DB8A-4588-B573-B4851F63581F}" presName="thickLine" presStyleLbl="alignNode1" presStyleIdx="2" presStyleCnt="4"/>
      <dgm:spPr/>
    </dgm:pt>
    <dgm:pt modelId="{EE1C389D-A5B0-498A-A515-2DB3217F8E34}" type="pres">
      <dgm:prSet presAssocID="{3B94C0AE-DB8A-4588-B573-B4851F63581F}" presName="horz1" presStyleCnt="0"/>
      <dgm:spPr/>
    </dgm:pt>
    <dgm:pt modelId="{4486163B-7092-4593-B71A-2A6B545DC2C1}" type="pres">
      <dgm:prSet presAssocID="{3B94C0AE-DB8A-4588-B573-B4851F63581F}" presName="tx1" presStyleLbl="revTx" presStyleIdx="2" presStyleCnt="4"/>
      <dgm:spPr/>
    </dgm:pt>
    <dgm:pt modelId="{EFAD4C90-57DA-4A6E-96A8-DB33C35DAEB5}" type="pres">
      <dgm:prSet presAssocID="{3B94C0AE-DB8A-4588-B573-B4851F63581F}" presName="vert1" presStyleCnt="0"/>
      <dgm:spPr/>
    </dgm:pt>
    <dgm:pt modelId="{A95B78E4-A086-476F-BBDC-2DBE0E1FAEC2}" type="pres">
      <dgm:prSet presAssocID="{42CEC580-406C-4BA5-9C8D-A1D3D0661515}" presName="thickLine" presStyleLbl="alignNode1" presStyleIdx="3" presStyleCnt="4"/>
      <dgm:spPr/>
    </dgm:pt>
    <dgm:pt modelId="{87A74D69-20E0-4EC4-B6DB-29EBA858F0B7}" type="pres">
      <dgm:prSet presAssocID="{42CEC580-406C-4BA5-9C8D-A1D3D0661515}" presName="horz1" presStyleCnt="0"/>
      <dgm:spPr/>
    </dgm:pt>
    <dgm:pt modelId="{FED9F01C-47DB-4774-BD9C-D5E7F399BFE6}" type="pres">
      <dgm:prSet presAssocID="{42CEC580-406C-4BA5-9C8D-A1D3D0661515}" presName="tx1" presStyleLbl="revTx" presStyleIdx="3" presStyleCnt="4"/>
      <dgm:spPr/>
    </dgm:pt>
    <dgm:pt modelId="{15FD671F-5D9C-4165-85E4-19F9150A5C69}" type="pres">
      <dgm:prSet presAssocID="{42CEC580-406C-4BA5-9C8D-A1D3D0661515}" presName="vert1" presStyleCnt="0"/>
      <dgm:spPr/>
    </dgm:pt>
  </dgm:ptLst>
  <dgm:cxnLst>
    <dgm:cxn modelId="{DEB87C0A-76ED-4835-AE60-650966F24DA9}" type="presOf" srcId="{BD91F8EB-4122-419B-9356-89A60006B7C4}" destId="{B6F8C179-95DC-40DE-B3D7-82ECA035F402}" srcOrd="0" destOrd="0" presId="urn:microsoft.com/office/officeart/2008/layout/LinedList"/>
    <dgm:cxn modelId="{801EDC16-7F62-46F3-9ED9-0A14041A3E19}" type="presOf" srcId="{1C35F391-F5D3-435D-89B9-6B9E63CE05A6}" destId="{ECA7F360-40C7-42CE-B261-EB9E79A5E3C1}" srcOrd="0" destOrd="0" presId="urn:microsoft.com/office/officeart/2008/layout/LinedList"/>
    <dgm:cxn modelId="{BBA7E15C-2DD8-4A19-A499-D966373DDD35}" srcId="{1C35F391-F5D3-435D-89B9-6B9E63CE05A6}" destId="{3B94C0AE-DB8A-4588-B573-B4851F63581F}" srcOrd="2" destOrd="0" parTransId="{83F83D2B-8CD6-4AFD-A243-F8657D9E7225}" sibTransId="{20EFF467-EC24-4FDB-9D5F-8E15853B7811}"/>
    <dgm:cxn modelId="{65790452-EA13-44B6-A24E-1737C37880BA}" srcId="{1C35F391-F5D3-435D-89B9-6B9E63CE05A6}" destId="{6A0D6762-340D-4E20-8322-B18459572353}" srcOrd="1" destOrd="0" parTransId="{96C0040F-B9B5-4763-A9B2-3E28BE1BAB51}" sibTransId="{6844AA42-7E12-4DC2-90CC-FC6F1C0E5D88}"/>
    <dgm:cxn modelId="{ACD0995A-A5B9-4F4D-98CA-A8EB573BA952}" type="presOf" srcId="{3B94C0AE-DB8A-4588-B573-B4851F63581F}" destId="{4486163B-7092-4593-B71A-2A6B545DC2C1}" srcOrd="0" destOrd="0" presId="urn:microsoft.com/office/officeart/2008/layout/LinedList"/>
    <dgm:cxn modelId="{82A385B3-9268-4F4E-B3D9-14E58C8A1E46}" srcId="{1C35F391-F5D3-435D-89B9-6B9E63CE05A6}" destId="{42CEC580-406C-4BA5-9C8D-A1D3D0661515}" srcOrd="3" destOrd="0" parTransId="{F5688D03-B8DD-4FCD-8428-C067CF62EBEF}" sibTransId="{23EDD0FA-2294-4EEE-9DF9-55709110891E}"/>
    <dgm:cxn modelId="{06B188B3-D558-42D2-B8F7-4F7E6FBBFB96}" type="presOf" srcId="{42CEC580-406C-4BA5-9C8D-A1D3D0661515}" destId="{FED9F01C-47DB-4774-BD9C-D5E7F399BFE6}" srcOrd="0" destOrd="0" presId="urn:microsoft.com/office/officeart/2008/layout/LinedList"/>
    <dgm:cxn modelId="{5B5613DB-9CDA-425F-A040-4F83F68B72F5}" type="presOf" srcId="{6A0D6762-340D-4E20-8322-B18459572353}" destId="{D06C4537-6502-4CF5-B54F-3BE0E6834E69}" srcOrd="0" destOrd="0" presId="urn:microsoft.com/office/officeart/2008/layout/LinedList"/>
    <dgm:cxn modelId="{BCA31CF3-0CC2-4BFD-BE72-DD4E4FE59426}" srcId="{1C35F391-F5D3-435D-89B9-6B9E63CE05A6}" destId="{BD91F8EB-4122-419B-9356-89A60006B7C4}" srcOrd="0" destOrd="0" parTransId="{4C61CE84-386A-415E-A65F-74CB3D9B3F8E}" sibTransId="{3EECBBCA-492C-467C-880F-89D0BE6F637E}"/>
    <dgm:cxn modelId="{A7954684-1462-40E7-8D04-199784BA7B80}" type="presParOf" srcId="{ECA7F360-40C7-42CE-B261-EB9E79A5E3C1}" destId="{74B9C5E9-AADD-4A5C-B84A-9903ACA1A2B8}" srcOrd="0" destOrd="0" presId="urn:microsoft.com/office/officeart/2008/layout/LinedList"/>
    <dgm:cxn modelId="{3FAC94F2-095A-482E-AEA5-C41E24A49913}" type="presParOf" srcId="{ECA7F360-40C7-42CE-B261-EB9E79A5E3C1}" destId="{36B792B8-3B4D-4D94-AB1B-C458AC5EC87E}" srcOrd="1" destOrd="0" presId="urn:microsoft.com/office/officeart/2008/layout/LinedList"/>
    <dgm:cxn modelId="{7A812530-69CA-479A-9AB1-02EA0DFE8B9F}" type="presParOf" srcId="{36B792B8-3B4D-4D94-AB1B-C458AC5EC87E}" destId="{B6F8C179-95DC-40DE-B3D7-82ECA035F402}" srcOrd="0" destOrd="0" presId="urn:microsoft.com/office/officeart/2008/layout/LinedList"/>
    <dgm:cxn modelId="{F543761F-034A-47C2-A987-7BF6D989FFDC}" type="presParOf" srcId="{36B792B8-3B4D-4D94-AB1B-C458AC5EC87E}" destId="{C2EB078A-DFC8-4AF0-BE33-AAE5040D72E8}" srcOrd="1" destOrd="0" presId="urn:microsoft.com/office/officeart/2008/layout/LinedList"/>
    <dgm:cxn modelId="{CBF3030B-4203-4632-AC98-99E1F45FC4AF}" type="presParOf" srcId="{ECA7F360-40C7-42CE-B261-EB9E79A5E3C1}" destId="{41312575-6E16-4830-965C-B7B83F7BBD5D}" srcOrd="2" destOrd="0" presId="urn:microsoft.com/office/officeart/2008/layout/LinedList"/>
    <dgm:cxn modelId="{B7C6A73D-CCE2-4C17-98E9-ACFE8CBA598F}" type="presParOf" srcId="{ECA7F360-40C7-42CE-B261-EB9E79A5E3C1}" destId="{FE6D569B-2BA4-4CD5-97BD-691C0D76A1FA}" srcOrd="3" destOrd="0" presId="urn:microsoft.com/office/officeart/2008/layout/LinedList"/>
    <dgm:cxn modelId="{F3D34FEB-DE49-4C19-9736-155309C1E867}" type="presParOf" srcId="{FE6D569B-2BA4-4CD5-97BD-691C0D76A1FA}" destId="{D06C4537-6502-4CF5-B54F-3BE0E6834E69}" srcOrd="0" destOrd="0" presId="urn:microsoft.com/office/officeart/2008/layout/LinedList"/>
    <dgm:cxn modelId="{7E97CBC6-8323-45BB-92C6-CDFA4A21B842}" type="presParOf" srcId="{FE6D569B-2BA4-4CD5-97BD-691C0D76A1FA}" destId="{1E77F4BB-F754-4851-BE6E-79B5CF4B8F03}" srcOrd="1" destOrd="0" presId="urn:microsoft.com/office/officeart/2008/layout/LinedList"/>
    <dgm:cxn modelId="{94066340-2BA2-413F-994C-7FA22997718D}" type="presParOf" srcId="{ECA7F360-40C7-42CE-B261-EB9E79A5E3C1}" destId="{B35C18A3-0A9B-4545-B09C-E03FCDC75001}" srcOrd="4" destOrd="0" presId="urn:microsoft.com/office/officeart/2008/layout/LinedList"/>
    <dgm:cxn modelId="{D789726A-F3C6-43A2-9231-8C104681C9B3}" type="presParOf" srcId="{ECA7F360-40C7-42CE-B261-EB9E79A5E3C1}" destId="{EE1C389D-A5B0-498A-A515-2DB3217F8E34}" srcOrd="5" destOrd="0" presId="urn:microsoft.com/office/officeart/2008/layout/LinedList"/>
    <dgm:cxn modelId="{8A744EA4-6354-4747-92F5-7FDD606B3F3F}" type="presParOf" srcId="{EE1C389D-A5B0-498A-A515-2DB3217F8E34}" destId="{4486163B-7092-4593-B71A-2A6B545DC2C1}" srcOrd="0" destOrd="0" presId="urn:microsoft.com/office/officeart/2008/layout/LinedList"/>
    <dgm:cxn modelId="{1E5DC642-7EA5-4292-80B3-8DF9A5BFC4E0}" type="presParOf" srcId="{EE1C389D-A5B0-498A-A515-2DB3217F8E34}" destId="{EFAD4C90-57DA-4A6E-96A8-DB33C35DAEB5}" srcOrd="1" destOrd="0" presId="urn:microsoft.com/office/officeart/2008/layout/LinedList"/>
    <dgm:cxn modelId="{5CD62EDA-353C-47D6-8FAA-94830315B942}" type="presParOf" srcId="{ECA7F360-40C7-42CE-B261-EB9E79A5E3C1}" destId="{A95B78E4-A086-476F-BBDC-2DBE0E1FAEC2}" srcOrd="6" destOrd="0" presId="urn:microsoft.com/office/officeart/2008/layout/LinedList"/>
    <dgm:cxn modelId="{3FA239B2-F8A9-49EB-99E1-F7159AE2C77D}" type="presParOf" srcId="{ECA7F360-40C7-42CE-B261-EB9E79A5E3C1}" destId="{87A74D69-20E0-4EC4-B6DB-29EBA858F0B7}" srcOrd="7" destOrd="0" presId="urn:microsoft.com/office/officeart/2008/layout/LinedList"/>
    <dgm:cxn modelId="{0F3738C1-E1F7-432D-AE17-984B491F7C28}" type="presParOf" srcId="{87A74D69-20E0-4EC4-B6DB-29EBA858F0B7}" destId="{FED9F01C-47DB-4774-BD9C-D5E7F399BFE6}" srcOrd="0" destOrd="0" presId="urn:microsoft.com/office/officeart/2008/layout/LinedList"/>
    <dgm:cxn modelId="{E884B852-CF03-40ED-B93A-F7E764370157}" type="presParOf" srcId="{87A74D69-20E0-4EC4-B6DB-29EBA858F0B7}" destId="{15FD671F-5D9C-4165-85E4-19F9150A5C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801C2-B83E-422D-AEE7-B55A173C2E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6CC747-7EED-4CB0-9FE5-9F59D41F8752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To provide a detailed analysis of delivery partners’ earnings, vehicle costs, and operational efficiency.</a:t>
          </a:r>
        </a:p>
      </dgm:t>
    </dgm:pt>
    <dgm:pt modelId="{8DEBE70F-2505-4ED9-AD3F-018CF48EE729}" type="parTrans" cxnId="{A62CD2D9-1BC0-4C8C-906D-14D930C9AF16}">
      <dgm:prSet/>
      <dgm:spPr/>
      <dgm:t>
        <a:bodyPr/>
        <a:lstStyle/>
        <a:p>
          <a:endParaRPr lang="en-US"/>
        </a:p>
      </dgm:t>
    </dgm:pt>
    <dgm:pt modelId="{ACB01DF5-B689-4F26-8FC2-2746D37B298B}" type="sibTrans" cxnId="{A62CD2D9-1BC0-4C8C-906D-14D930C9AF16}">
      <dgm:prSet/>
      <dgm:spPr/>
      <dgm:t>
        <a:bodyPr/>
        <a:lstStyle/>
        <a:p>
          <a:endParaRPr lang="en-US"/>
        </a:p>
      </dgm:t>
    </dgm:pt>
    <dgm:pt modelId="{E5CCF91B-39C0-4A73-AA95-F7A89D21AE8B}">
      <dgm:prSet/>
      <dgm:spPr/>
      <dgm:t>
        <a:bodyPr/>
        <a:lstStyle/>
        <a:p>
          <a:r>
            <a:rPr lang="en-US" b="1"/>
            <a:t>Scope:</a:t>
          </a:r>
          <a:r>
            <a:rPr lang="en-US"/>
            <a:t> Includes data on delivery partners’ performance, vehicle types, associated costs, and profitability.</a:t>
          </a:r>
        </a:p>
      </dgm:t>
    </dgm:pt>
    <dgm:pt modelId="{BFA4A7F1-F77A-400A-A7BA-15C8C6BF98FA}" type="parTrans" cxnId="{4A61B6A7-113D-4ED1-8248-0E78E10D47E8}">
      <dgm:prSet/>
      <dgm:spPr/>
      <dgm:t>
        <a:bodyPr/>
        <a:lstStyle/>
        <a:p>
          <a:endParaRPr lang="en-US"/>
        </a:p>
      </dgm:t>
    </dgm:pt>
    <dgm:pt modelId="{142AFB9A-6DF4-4364-BA33-CD1DB0148A18}" type="sibTrans" cxnId="{4A61B6A7-113D-4ED1-8248-0E78E10D47E8}">
      <dgm:prSet/>
      <dgm:spPr/>
      <dgm:t>
        <a:bodyPr/>
        <a:lstStyle/>
        <a:p>
          <a:endParaRPr lang="en-US"/>
        </a:p>
      </dgm:t>
    </dgm:pt>
    <dgm:pt modelId="{507459F7-2942-4B7E-A6B0-E4E003499287}" type="pres">
      <dgm:prSet presAssocID="{179801C2-B83E-422D-AEE7-B55A173C2E4C}" presName="root" presStyleCnt="0">
        <dgm:presLayoutVars>
          <dgm:dir/>
          <dgm:resizeHandles val="exact"/>
        </dgm:presLayoutVars>
      </dgm:prSet>
      <dgm:spPr/>
    </dgm:pt>
    <dgm:pt modelId="{10A129C6-BC52-499D-A867-1FF216FFBBCC}" type="pres">
      <dgm:prSet presAssocID="{126CC747-7EED-4CB0-9FE5-9F59D41F8752}" presName="compNode" presStyleCnt="0"/>
      <dgm:spPr/>
    </dgm:pt>
    <dgm:pt modelId="{30C226E4-ADAB-4BD5-9E87-057CCCC10893}" type="pres">
      <dgm:prSet presAssocID="{126CC747-7EED-4CB0-9FE5-9F59D41F87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2B2B3C0-5158-4E67-AF9C-A1A5FC1FB892}" type="pres">
      <dgm:prSet presAssocID="{126CC747-7EED-4CB0-9FE5-9F59D41F8752}" presName="spaceRect" presStyleCnt="0"/>
      <dgm:spPr/>
    </dgm:pt>
    <dgm:pt modelId="{FBDE17EF-D983-46A6-96FD-BF319DAD7F0B}" type="pres">
      <dgm:prSet presAssocID="{126CC747-7EED-4CB0-9FE5-9F59D41F8752}" presName="textRect" presStyleLbl="revTx" presStyleIdx="0" presStyleCnt="2">
        <dgm:presLayoutVars>
          <dgm:chMax val="1"/>
          <dgm:chPref val="1"/>
        </dgm:presLayoutVars>
      </dgm:prSet>
      <dgm:spPr/>
    </dgm:pt>
    <dgm:pt modelId="{6AD7C829-4E1A-4FB7-96FD-0C3AFF19AF4D}" type="pres">
      <dgm:prSet presAssocID="{ACB01DF5-B689-4F26-8FC2-2746D37B298B}" presName="sibTrans" presStyleCnt="0"/>
      <dgm:spPr/>
    </dgm:pt>
    <dgm:pt modelId="{FB5CEE16-2DF5-4B86-9483-B58D3C8CAF1C}" type="pres">
      <dgm:prSet presAssocID="{E5CCF91B-39C0-4A73-AA95-F7A89D21AE8B}" presName="compNode" presStyleCnt="0"/>
      <dgm:spPr/>
    </dgm:pt>
    <dgm:pt modelId="{C10AC262-2B7A-4B0E-981C-08F3357F454F}" type="pres">
      <dgm:prSet presAssocID="{E5CCF91B-39C0-4A73-AA95-F7A89D21A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2A57D520-E392-45D3-AA26-345DAE86688B}" type="pres">
      <dgm:prSet presAssocID="{E5CCF91B-39C0-4A73-AA95-F7A89D21AE8B}" presName="spaceRect" presStyleCnt="0"/>
      <dgm:spPr/>
    </dgm:pt>
    <dgm:pt modelId="{43D6106D-B75B-45BF-8E5D-08438E69C34D}" type="pres">
      <dgm:prSet presAssocID="{E5CCF91B-39C0-4A73-AA95-F7A89D21AE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8F3E80-78B9-4CDA-93F3-31329ADA9818}" type="presOf" srcId="{E5CCF91B-39C0-4A73-AA95-F7A89D21AE8B}" destId="{43D6106D-B75B-45BF-8E5D-08438E69C34D}" srcOrd="0" destOrd="0" presId="urn:microsoft.com/office/officeart/2018/2/layout/IconLabelList"/>
    <dgm:cxn modelId="{4B9860A5-EC5D-4EFD-8034-FF0443DBA762}" type="presOf" srcId="{126CC747-7EED-4CB0-9FE5-9F59D41F8752}" destId="{FBDE17EF-D983-46A6-96FD-BF319DAD7F0B}" srcOrd="0" destOrd="0" presId="urn:microsoft.com/office/officeart/2018/2/layout/IconLabelList"/>
    <dgm:cxn modelId="{4A61B6A7-113D-4ED1-8248-0E78E10D47E8}" srcId="{179801C2-B83E-422D-AEE7-B55A173C2E4C}" destId="{E5CCF91B-39C0-4A73-AA95-F7A89D21AE8B}" srcOrd="1" destOrd="0" parTransId="{BFA4A7F1-F77A-400A-A7BA-15C8C6BF98FA}" sibTransId="{142AFB9A-6DF4-4364-BA33-CD1DB0148A18}"/>
    <dgm:cxn modelId="{A62CD2D9-1BC0-4C8C-906D-14D930C9AF16}" srcId="{179801C2-B83E-422D-AEE7-B55A173C2E4C}" destId="{126CC747-7EED-4CB0-9FE5-9F59D41F8752}" srcOrd="0" destOrd="0" parTransId="{8DEBE70F-2505-4ED9-AD3F-018CF48EE729}" sibTransId="{ACB01DF5-B689-4F26-8FC2-2746D37B298B}"/>
    <dgm:cxn modelId="{073EA4F4-8149-4F81-B577-19406EAC0BFC}" type="presOf" srcId="{179801C2-B83E-422D-AEE7-B55A173C2E4C}" destId="{507459F7-2942-4B7E-A6B0-E4E003499287}" srcOrd="0" destOrd="0" presId="urn:microsoft.com/office/officeart/2018/2/layout/IconLabelList"/>
    <dgm:cxn modelId="{945085C6-EB36-42DF-AC2F-BD9367EF9BD3}" type="presParOf" srcId="{507459F7-2942-4B7E-A6B0-E4E003499287}" destId="{10A129C6-BC52-499D-A867-1FF216FFBBCC}" srcOrd="0" destOrd="0" presId="urn:microsoft.com/office/officeart/2018/2/layout/IconLabelList"/>
    <dgm:cxn modelId="{ECF22BD1-4D86-4835-9F16-A533A5BBD43C}" type="presParOf" srcId="{10A129C6-BC52-499D-A867-1FF216FFBBCC}" destId="{30C226E4-ADAB-4BD5-9E87-057CCCC10893}" srcOrd="0" destOrd="0" presId="urn:microsoft.com/office/officeart/2018/2/layout/IconLabelList"/>
    <dgm:cxn modelId="{2BAB4F6C-B8EE-4D34-B227-88810847E99C}" type="presParOf" srcId="{10A129C6-BC52-499D-A867-1FF216FFBBCC}" destId="{02B2B3C0-5158-4E67-AF9C-A1A5FC1FB892}" srcOrd="1" destOrd="0" presId="urn:microsoft.com/office/officeart/2018/2/layout/IconLabelList"/>
    <dgm:cxn modelId="{879CBFF1-414D-4174-BBBF-439CE4B3E9B5}" type="presParOf" srcId="{10A129C6-BC52-499D-A867-1FF216FFBBCC}" destId="{FBDE17EF-D983-46A6-96FD-BF319DAD7F0B}" srcOrd="2" destOrd="0" presId="urn:microsoft.com/office/officeart/2018/2/layout/IconLabelList"/>
    <dgm:cxn modelId="{C241C1B7-56F0-4D54-8C65-19547E42777D}" type="presParOf" srcId="{507459F7-2942-4B7E-A6B0-E4E003499287}" destId="{6AD7C829-4E1A-4FB7-96FD-0C3AFF19AF4D}" srcOrd="1" destOrd="0" presId="urn:microsoft.com/office/officeart/2018/2/layout/IconLabelList"/>
    <dgm:cxn modelId="{69203771-29F9-440D-B3F5-2E769CA8F4CE}" type="presParOf" srcId="{507459F7-2942-4B7E-A6B0-E4E003499287}" destId="{FB5CEE16-2DF5-4B86-9483-B58D3C8CAF1C}" srcOrd="2" destOrd="0" presId="urn:microsoft.com/office/officeart/2018/2/layout/IconLabelList"/>
    <dgm:cxn modelId="{CC714B5F-485E-4E0B-A7E3-1E406F4B2F7F}" type="presParOf" srcId="{FB5CEE16-2DF5-4B86-9483-B58D3C8CAF1C}" destId="{C10AC262-2B7A-4B0E-981C-08F3357F454F}" srcOrd="0" destOrd="0" presId="urn:microsoft.com/office/officeart/2018/2/layout/IconLabelList"/>
    <dgm:cxn modelId="{27141501-EB71-4F54-B6E0-362034E98513}" type="presParOf" srcId="{FB5CEE16-2DF5-4B86-9483-B58D3C8CAF1C}" destId="{2A57D520-E392-45D3-AA26-345DAE86688B}" srcOrd="1" destOrd="0" presId="urn:microsoft.com/office/officeart/2018/2/layout/IconLabelList"/>
    <dgm:cxn modelId="{20F7B249-8905-4404-AFA6-853291FF7D3C}" type="presParOf" srcId="{FB5CEE16-2DF5-4B86-9483-B58D3C8CAF1C}" destId="{43D6106D-B75B-45BF-8E5D-08438E69C3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3CCCE-3D6C-42C3-AE83-4BE2ECA3A6BC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3B2AE9B-0712-4F72-AC61-11929024C957}">
      <dgm:prSet/>
      <dgm:spPr/>
      <dgm:t>
        <a:bodyPr/>
        <a:lstStyle/>
        <a:p>
          <a:r>
            <a:rPr lang="en-US" b="1"/>
            <a:t>Overview of Delivery Partners:</a:t>
          </a:r>
          <a:endParaRPr lang="en-US"/>
        </a:p>
      </dgm:t>
    </dgm:pt>
    <dgm:pt modelId="{F21CDCFA-2DFD-487D-8F98-DEB3D3F044FC}" type="parTrans" cxnId="{4B2A5531-A0E4-4DD2-A39F-34AD6430C992}">
      <dgm:prSet/>
      <dgm:spPr/>
      <dgm:t>
        <a:bodyPr/>
        <a:lstStyle/>
        <a:p>
          <a:endParaRPr lang="en-US"/>
        </a:p>
      </dgm:t>
    </dgm:pt>
    <dgm:pt modelId="{C1A21724-37D5-44F9-ABC0-7551421E6D95}" type="sibTrans" cxnId="{4B2A5531-A0E4-4DD2-A39F-34AD6430C992}">
      <dgm:prSet/>
      <dgm:spPr/>
      <dgm:t>
        <a:bodyPr/>
        <a:lstStyle/>
        <a:p>
          <a:endParaRPr lang="en-US"/>
        </a:p>
      </dgm:t>
    </dgm:pt>
    <dgm:pt modelId="{74A75BFD-BFC1-4B0F-9075-1F001F31F7B1}">
      <dgm:prSet/>
      <dgm:spPr/>
      <dgm:t>
        <a:bodyPr/>
        <a:lstStyle/>
        <a:p>
          <a:r>
            <a:rPr lang="en-US"/>
            <a:t>Delivery partners operate across various branches.</a:t>
          </a:r>
        </a:p>
      </dgm:t>
    </dgm:pt>
    <dgm:pt modelId="{D65F2F03-4525-4A88-9E19-ACCA08795C68}" type="parTrans" cxnId="{564DD830-7E99-4935-A7E8-8C1AFE47E895}">
      <dgm:prSet/>
      <dgm:spPr/>
      <dgm:t>
        <a:bodyPr/>
        <a:lstStyle/>
        <a:p>
          <a:endParaRPr lang="en-US"/>
        </a:p>
      </dgm:t>
    </dgm:pt>
    <dgm:pt modelId="{26CB5807-6A8A-4647-975C-C0F17908B43F}" type="sibTrans" cxnId="{564DD830-7E99-4935-A7E8-8C1AFE47E895}">
      <dgm:prSet/>
      <dgm:spPr/>
      <dgm:t>
        <a:bodyPr/>
        <a:lstStyle/>
        <a:p>
          <a:endParaRPr lang="en-US"/>
        </a:p>
      </dgm:t>
    </dgm:pt>
    <dgm:pt modelId="{F8F59B0D-1C39-4BB5-936A-DE5A77313B26}">
      <dgm:prSet/>
      <dgm:spPr/>
      <dgm:t>
        <a:bodyPr/>
        <a:lstStyle/>
        <a:p>
          <a:r>
            <a:rPr lang="en-US"/>
            <a:t>Key metrics include total deliveries, geographical coverage, and performance.</a:t>
          </a:r>
        </a:p>
      </dgm:t>
    </dgm:pt>
    <dgm:pt modelId="{384E3895-85ED-43E0-9657-F4B9DE23CCF9}" type="parTrans" cxnId="{9569B0AA-5A8A-4152-A0CC-C8D74FB1CCE6}">
      <dgm:prSet/>
      <dgm:spPr/>
      <dgm:t>
        <a:bodyPr/>
        <a:lstStyle/>
        <a:p>
          <a:endParaRPr lang="en-US"/>
        </a:p>
      </dgm:t>
    </dgm:pt>
    <dgm:pt modelId="{59D84881-B90E-4DE2-BC31-82CF2B93A350}" type="sibTrans" cxnId="{9569B0AA-5A8A-4152-A0CC-C8D74FB1CCE6}">
      <dgm:prSet/>
      <dgm:spPr/>
      <dgm:t>
        <a:bodyPr/>
        <a:lstStyle/>
        <a:p>
          <a:endParaRPr lang="en-US"/>
        </a:p>
      </dgm:t>
    </dgm:pt>
    <dgm:pt modelId="{3ADB3513-43F1-4297-A646-909BE3231B8D}" type="pres">
      <dgm:prSet presAssocID="{2B33CCCE-3D6C-42C3-AE83-4BE2ECA3A6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AB5376-90C9-4945-B9E1-47DE225438E1}" type="pres">
      <dgm:prSet presAssocID="{93B2AE9B-0712-4F72-AC61-11929024C957}" presName="hierRoot1" presStyleCnt="0"/>
      <dgm:spPr/>
    </dgm:pt>
    <dgm:pt modelId="{44C97A0E-E0B7-4AC7-BA2B-E135466B94D3}" type="pres">
      <dgm:prSet presAssocID="{93B2AE9B-0712-4F72-AC61-11929024C957}" presName="composite" presStyleCnt="0"/>
      <dgm:spPr/>
    </dgm:pt>
    <dgm:pt modelId="{D9567D0A-B26B-4AFF-9682-5EA9A31AC734}" type="pres">
      <dgm:prSet presAssocID="{93B2AE9B-0712-4F72-AC61-11929024C957}" presName="background" presStyleLbl="node0" presStyleIdx="0" presStyleCnt="3"/>
      <dgm:spPr/>
    </dgm:pt>
    <dgm:pt modelId="{82E5E530-BFC2-4556-80CB-267AFBB6B0AC}" type="pres">
      <dgm:prSet presAssocID="{93B2AE9B-0712-4F72-AC61-11929024C957}" presName="text" presStyleLbl="fgAcc0" presStyleIdx="0" presStyleCnt="3">
        <dgm:presLayoutVars>
          <dgm:chPref val="3"/>
        </dgm:presLayoutVars>
      </dgm:prSet>
      <dgm:spPr/>
    </dgm:pt>
    <dgm:pt modelId="{48D83801-8BAD-4465-AF9D-EEEF6E06AA18}" type="pres">
      <dgm:prSet presAssocID="{93B2AE9B-0712-4F72-AC61-11929024C957}" presName="hierChild2" presStyleCnt="0"/>
      <dgm:spPr/>
    </dgm:pt>
    <dgm:pt modelId="{AB8A6DAB-A6A0-43E7-BA17-EEEA36AACF56}" type="pres">
      <dgm:prSet presAssocID="{74A75BFD-BFC1-4B0F-9075-1F001F31F7B1}" presName="hierRoot1" presStyleCnt="0"/>
      <dgm:spPr/>
    </dgm:pt>
    <dgm:pt modelId="{39F6D4D5-A15F-424A-9625-E723D0709E80}" type="pres">
      <dgm:prSet presAssocID="{74A75BFD-BFC1-4B0F-9075-1F001F31F7B1}" presName="composite" presStyleCnt="0"/>
      <dgm:spPr/>
    </dgm:pt>
    <dgm:pt modelId="{B4391CCF-3E12-420A-94B5-D44EACE2C4EA}" type="pres">
      <dgm:prSet presAssocID="{74A75BFD-BFC1-4B0F-9075-1F001F31F7B1}" presName="background" presStyleLbl="node0" presStyleIdx="1" presStyleCnt="3"/>
      <dgm:spPr/>
    </dgm:pt>
    <dgm:pt modelId="{1682024F-48BF-4D34-AA36-736EA4276D4A}" type="pres">
      <dgm:prSet presAssocID="{74A75BFD-BFC1-4B0F-9075-1F001F31F7B1}" presName="text" presStyleLbl="fgAcc0" presStyleIdx="1" presStyleCnt="3">
        <dgm:presLayoutVars>
          <dgm:chPref val="3"/>
        </dgm:presLayoutVars>
      </dgm:prSet>
      <dgm:spPr/>
    </dgm:pt>
    <dgm:pt modelId="{B86D8D90-D08B-492F-B302-306F66A6F15A}" type="pres">
      <dgm:prSet presAssocID="{74A75BFD-BFC1-4B0F-9075-1F001F31F7B1}" presName="hierChild2" presStyleCnt="0"/>
      <dgm:spPr/>
    </dgm:pt>
    <dgm:pt modelId="{D4C99C4E-00C6-4694-A94C-82029240D716}" type="pres">
      <dgm:prSet presAssocID="{F8F59B0D-1C39-4BB5-936A-DE5A77313B26}" presName="hierRoot1" presStyleCnt="0"/>
      <dgm:spPr/>
    </dgm:pt>
    <dgm:pt modelId="{23B589D9-EBD5-4135-8915-26246C42CFEB}" type="pres">
      <dgm:prSet presAssocID="{F8F59B0D-1C39-4BB5-936A-DE5A77313B26}" presName="composite" presStyleCnt="0"/>
      <dgm:spPr/>
    </dgm:pt>
    <dgm:pt modelId="{326E5D5F-38D1-4695-81EE-32540E49C1E5}" type="pres">
      <dgm:prSet presAssocID="{F8F59B0D-1C39-4BB5-936A-DE5A77313B26}" presName="background" presStyleLbl="node0" presStyleIdx="2" presStyleCnt="3"/>
      <dgm:spPr/>
    </dgm:pt>
    <dgm:pt modelId="{64B7BAD8-0BDF-445E-90DE-C7D0B8125D69}" type="pres">
      <dgm:prSet presAssocID="{F8F59B0D-1C39-4BB5-936A-DE5A77313B26}" presName="text" presStyleLbl="fgAcc0" presStyleIdx="2" presStyleCnt="3">
        <dgm:presLayoutVars>
          <dgm:chPref val="3"/>
        </dgm:presLayoutVars>
      </dgm:prSet>
      <dgm:spPr/>
    </dgm:pt>
    <dgm:pt modelId="{635D0819-2D4B-4C3E-B661-F73700230489}" type="pres">
      <dgm:prSet presAssocID="{F8F59B0D-1C39-4BB5-936A-DE5A77313B26}" presName="hierChild2" presStyleCnt="0"/>
      <dgm:spPr/>
    </dgm:pt>
  </dgm:ptLst>
  <dgm:cxnLst>
    <dgm:cxn modelId="{564DD830-7E99-4935-A7E8-8C1AFE47E895}" srcId="{2B33CCCE-3D6C-42C3-AE83-4BE2ECA3A6BC}" destId="{74A75BFD-BFC1-4B0F-9075-1F001F31F7B1}" srcOrd="1" destOrd="0" parTransId="{D65F2F03-4525-4A88-9E19-ACCA08795C68}" sibTransId="{26CB5807-6A8A-4647-975C-C0F17908B43F}"/>
    <dgm:cxn modelId="{4B2A5531-A0E4-4DD2-A39F-34AD6430C992}" srcId="{2B33CCCE-3D6C-42C3-AE83-4BE2ECA3A6BC}" destId="{93B2AE9B-0712-4F72-AC61-11929024C957}" srcOrd="0" destOrd="0" parTransId="{F21CDCFA-2DFD-487D-8F98-DEB3D3F044FC}" sibTransId="{C1A21724-37D5-44F9-ABC0-7551421E6D95}"/>
    <dgm:cxn modelId="{BF172E57-A790-4447-A240-6E03C4E93779}" type="presOf" srcId="{74A75BFD-BFC1-4B0F-9075-1F001F31F7B1}" destId="{1682024F-48BF-4D34-AA36-736EA4276D4A}" srcOrd="0" destOrd="0" presId="urn:microsoft.com/office/officeart/2005/8/layout/hierarchy1"/>
    <dgm:cxn modelId="{375DCF9E-DA3B-4BF8-91F1-6A352299300D}" type="presOf" srcId="{F8F59B0D-1C39-4BB5-936A-DE5A77313B26}" destId="{64B7BAD8-0BDF-445E-90DE-C7D0B8125D69}" srcOrd="0" destOrd="0" presId="urn:microsoft.com/office/officeart/2005/8/layout/hierarchy1"/>
    <dgm:cxn modelId="{9569B0AA-5A8A-4152-A0CC-C8D74FB1CCE6}" srcId="{2B33CCCE-3D6C-42C3-AE83-4BE2ECA3A6BC}" destId="{F8F59B0D-1C39-4BB5-936A-DE5A77313B26}" srcOrd="2" destOrd="0" parTransId="{384E3895-85ED-43E0-9657-F4B9DE23CCF9}" sibTransId="{59D84881-B90E-4DE2-BC31-82CF2B93A350}"/>
    <dgm:cxn modelId="{E78A4DC2-166F-4734-8AD9-02B62DC22A0C}" type="presOf" srcId="{2B33CCCE-3D6C-42C3-AE83-4BE2ECA3A6BC}" destId="{3ADB3513-43F1-4297-A646-909BE3231B8D}" srcOrd="0" destOrd="0" presId="urn:microsoft.com/office/officeart/2005/8/layout/hierarchy1"/>
    <dgm:cxn modelId="{4B5D16C5-DEB4-4A64-B781-672C5935E1F7}" type="presOf" srcId="{93B2AE9B-0712-4F72-AC61-11929024C957}" destId="{82E5E530-BFC2-4556-80CB-267AFBB6B0AC}" srcOrd="0" destOrd="0" presId="urn:microsoft.com/office/officeart/2005/8/layout/hierarchy1"/>
    <dgm:cxn modelId="{8EB0F8D2-E3E1-4C7B-A6D2-618A7C7A432A}" type="presParOf" srcId="{3ADB3513-43F1-4297-A646-909BE3231B8D}" destId="{33AB5376-90C9-4945-B9E1-47DE225438E1}" srcOrd="0" destOrd="0" presId="urn:microsoft.com/office/officeart/2005/8/layout/hierarchy1"/>
    <dgm:cxn modelId="{E9973C4E-916C-4AC9-8E92-23DFCDA166C1}" type="presParOf" srcId="{33AB5376-90C9-4945-B9E1-47DE225438E1}" destId="{44C97A0E-E0B7-4AC7-BA2B-E135466B94D3}" srcOrd="0" destOrd="0" presId="urn:microsoft.com/office/officeart/2005/8/layout/hierarchy1"/>
    <dgm:cxn modelId="{E8CF78C1-2152-4830-94EC-8F6A35A93719}" type="presParOf" srcId="{44C97A0E-E0B7-4AC7-BA2B-E135466B94D3}" destId="{D9567D0A-B26B-4AFF-9682-5EA9A31AC734}" srcOrd="0" destOrd="0" presId="urn:microsoft.com/office/officeart/2005/8/layout/hierarchy1"/>
    <dgm:cxn modelId="{A54AA0D0-8D6F-46D3-A6E0-98B5732B38F0}" type="presParOf" srcId="{44C97A0E-E0B7-4AC7-BA2B-E135466B94D3}" destId="{82E5E530-BFC2-4556-80CB-267AFBB6B0AC}" srcOrd="1" destOrd="0" presId="urn:microsoft.com/office/officeart/2005/8/layout/hierarchy1"/>
    <dgm:cxn modelId="{C93624A7-BD4F-4B34-8FB1-953B9BE179A8}" type="presParOf" srcId="{33AB5376-90C9-4945-B9E1-47DE225438E1}" destId="{48D83801-8BAD-4465-AF9D-EEEF6E06AA18}" srcOrd="1" destOrd="0" presId="urn:microsoft.com/office/officeart/2005/8/layout/hierarchy1"/>
    <dgm:cxn modelId="{BCE80CDF-0D30-4985-A1EE-E4954865DBFB}" type="presParOf" srcId="{3ADB3513-43F1-4297-A646-909BE3231B8D}" destId="{AB8A6DAB-A6A0-43E7-BA17-EEEA36AACF56}" srcOrd="1" destOrd="0" presId="urn:microsoft.com/office/officeart/2005/8/layout/hierarchy1"/>
    <dgm:cxn modelId="{A5F31AEB-25C6-4FDB-BFBF-51E73B805634}" type="presParOf" srcId="{AB8A6DAB-A6A0-43E7-BA17-EEEA36AACF56}" destId="{39F6D4D5-A15F-424A-9625-E723D0709E80}" srcOrd="0" destOrd="0" presId="urn:microsoft.com/office/officeart/2005/8/layout/hierarchy1"/>
    <dgm:cxn modelId="{59883859-9F05-4C85-834C-C542B94DE426}" type="presParOf" srcId="{39F6D4D5-A15F-424A-9625-E723D0709E80}" destId="{B4391CCF-3E12-420A-94B5-D44EACE2C4EA}" srcOrd="0" destOrd="0" presId="urn:microsoft.com/office/officeart/2005/8/layout/hierarchy1"/>
    <dgm:cxn modelId="{6A84B8A8-C543-48C6-8056-9EFA8B70CB2C}" type="presParOf" srcId="{39F6D4D5-A15F-424A-9625-E723D0709E80}" destId="{1682024F-48BF-4D34-AA36-736EA4276D4A}" srcOrd="1" destOrd="0" presId="urn:microsoft.com/office/officeart/2005/8/layout/hierarchy1"/>
    <dgm:cxn modelId="{5DF21DC2-0829-4FFD-B6D9-232812243FE4}" type="presParOf" srcId="{AB8A6DAB-A6A0-43E7-BA17-EEEA36AACF56}" destId="{B86D8D90-D08B-492F-B302-306F66A6F15A}" srcOrd="1" destOrd="0" presId="urn:microsoft.com/office/officeart/2005/8/layout/hierarchy1"/>
    <dgm:cxn modelId="{60EE3AA3-C923-403A-A9D9-516E0E979BEF}" type="presParOf" srcId="{3ADB3513-43F1-4297-A646-909BE3231B8D}" destId="{D4C99C4E-00C6-4694-A94C-82029240D716}" srcOrd="2" destOrd="0" presId="urn:microsoft.com/office/officeart/2005/8/layout/hierarchy1"/>
    <dgm:cxn modelId="{9B84BDA1-248F-4C32-B73A-B46B42D0D5B9}" type="presParOf" srcId="{D4C99C4E-00C6-4694-A94C-82029240D716}" destId="{23B589D9-EBD5-4135-8915-26246C42CFEB}" srcOrd="0" destOrd="0" presId="urn:microsoft.com/office/officeart/2005/8/layout/hierarchy1"/>
    <dgm:cxn modelId="{29D26054-1796-41C1-A35B-7C5040C06D26}" type="presParOf" srcId="{23B589D9-EBD5-4135-8915-26246C42CFEB}" destId="{326E5D5F-38D1-4695-81EE-32540E49C1E5}" srcOrd="0" destOrd="0" presId="urn:microsoft.com/office/officeart/2005/8/layout/hierarchy1"/>
    <dgm:cxn modelId="{DF57217F-A72F-4328-B386-D90610CDEF10}" type="presParOf" srcId="{23B589D9-EBD5-4135-8915-26246C42CFEB}" destId="{64B7BAD8-0BDF-445E-90DE-C7D0B8125D69}" srcOrd="1" destOrd="0" presId="urn:microsoft.com/office/officeart/2005/8/layout/hierarchy1"/>
    <dgm:cxn modelId="{8D8CB6B1-56E3-4584-8763-22F9A055CDF5}" type="presParOf" srcId="{D4C99C4E-00C6-4694-A94C-82029240D716}" destId="{635D0819-2D4B-4C3E-B661-F737002304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1A6208-E8D2-4D34-AED3-D7358D24D2AE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767817-05DD-447D-9137-D372BC76AF7B}">
      <dgm:prSet/>
      <dgm:spPr/>
      <dgm:t>
        <a:bodyPr/>
        <a:lstStyle/>
        <a:p>
          <a:r>
            <a:rPr lang="en-US" b="1" i="0" baseline="0"/>
            <a:t>Earnings Data (from payouts_table  </a:t>
          </a:r>
          <a:r>
            <a:rPr lang="en-US" b="1"/>
            <a:t>)</a:t>
          </a:r>
          <a:r>
            <a:rPr lang="en-US" b="1" i="0" baseline="0"/>
            <a:t>:</a:t>
          </a:r>
          <a:endParaRPr lang="en-US"/>
        </a:p>
      </dgm:t>
    </dgm:pt>
    <dgm:pt modelId="{F9AA31F6-6666-4A32-912B-DCE4AC5AE494}" type="parTrans" cxnId="{29F0DF2E-F28C-4B27-A053-2052834165A8}">
      <dgm:prSet/>
      <dgm:spPr/>
      <dgm:t>
        <a:bodyPr/>
        <a:lstStyle/>
        <a:p>
          <a:endParaRPr lang="en-US"/>
        </a:p>
      </dgm:t>
    </dgm:pt>
    <dgm:pt modelId="{9F75A512-82D4-4B2A-A03B-A0C6F741B05F}" type="sibTrans" cxnId="{29F0DF2E-F28C-4B27-A053-2052834165A8}">
      <dgm:prSet/>
      <dgm:spPr/>
      <dgm:t>
        <a:bodyPr/>
        <a:lstStyle/>
        <a:p>
          <a:endParaRPr lang="en-US"/>
        </a:p>
      </dgm:t>
    </dgm:pt>
    <dgm:pt modelId="{E5A3C8DC-01C3-4A15-B13C-B182CC4226BB}">
      <dgm:prSet/>
      <dgm:spPr/>
      <dgm:t>
        <a:bodyPr/>
        <a:lstStyle/>
        <a:p>
          <a:r>
            <a:rPr lang="en-US" b="0" i="0" baseline="0" dirty="0"/>
            <a:t>Avg per kg rate: $6.65</a:t>
          </a:r>
          <a:endParaRPr lang="en-US" dirty="0"/>
        </a:p>
      </dgm:t>
    </dgm:pt>
    <dgm:pt modelId="{87756518-FF0D-4A8F-8A44-9CC88D6AFD5B}" type="parTrans" cxnId="{2653B79A-8E26-4F5D-A628-7FEB4C4175BB}">
      <dgm:prSet/>
      <dgm:spPr/>
      <dgm:t>
        <a:bodyPr/>
        <a:lstStyle/>
        <a:p>
          <a:endParaRPr lang="en-US"/>
        </a:p>
      </dgm:t>
    </dgm:pt>
    <dgm:pt modelId="{135B2984-DEEE-4285-BDE5-267A71739A89}" type="sibTrans" cxnId="{2653B79A-8E26-4F5D-A628-7FEB4C4175BB}">
      <dgm:prSet/>
      <dgm:spPr/>
      <dgm:t>
        <a:bodyPr/>
        <a:lstStyle/>
        <a:p>
          <a:endParaRPr lang="en-US"/>
        </a:p>
      </dgm:t>
    </dgm:pt>
    <dgm:pt modelId="{4886FE9E-EEE7-4CC9-A047-93D1927ED36B}">
      <dgm:prSet/>
      <dgm:spPr/>
      <dgm:t>
        <a:bodyPr/>
        <a:lstStyle/>
        <a:p>
          <a:r>
            <a:rPr lang="en-US" b="0" i="0" baseline="0" dirty="0"/>
            <a:t>Profit/Loss Status: Net profit/loss of $-2,28,133</a:t>
          </a:r>
          <a:endParaRPr lang="en-US" dirty="0"/>
        </a:p>
      </dgm:t>
    </dgm:pt>
    <dgm:pt modelId="{1153B641-D79D-49E6-B642-F9C54197B939}" type="parTrans" cxnId="{2D242535-2A9C-4BD7-B1EE-F15FE2B006B3}">
      <dgm:prSet/>
      <dgm:spPr/>
      <dgm:t>
        <a:bodyPr/>
        <a:lstStyle/>
        <a:p>
          <a:endParaRPr lang="en-US"/>
        </a:p>
      </dgm:t>
    </dgm:pt>
    <dgm:pt modelId="{F6207B47-0DA7-4F41-9BC0-927221A75C8A}" type="sibTrans" cxnId="{2D242535-2A9C-4BD7-B1EE-F15FE2B006B3}">
      <dgm:prSet/>
      <dgm:spPr/>
      <dgm:t>
        <a:bodyPr/>
        <a:lstStyle/>
        <a:p>
          <a:endParaRPr lang="en-US"/>
        </a:p>
      </dgm:t>
    </dgm:pt>
    <dgm:pt modelId="{2BBB3D78-DC7E-4C9A-937E-38A70DE5001F}">
      <dgm:prSet/>
      <dgm:spPr/>
      <dgm:t>
        <a:bodyPr/>
        <a:lstStyle/>
        <a:p>
          <a:r>
            <a:rPr lang="en-US" b="0" i="0" baseline="0" dirty="0"/>
            <a:t>Avg payout per partner: $-4473</a:t>
          </a:r>
          <a:endParaRPr lang="en-US" dirty="0"/>
        </a:p>
      </dgm:t>
    </dgm:pt>
    <dgm:pt modelId="{893BA515-14E4-4C12-BE0F-BEE9475AA5ED}" type="sibTrans" cxnId="{AD2440CA-78C4-44A6-A38B-5DA3EFA629E5}">
      <dgm:prSet/>
      <dgm:spPr/>
      <dgm:t>
        <a:bodyPr/>
        <a:lstStyle/>
        <a:p>
          <a:endParaRPr lang="en-US"/>
        </a:p>
      </dgm:t>
    </dgm:pt>
    <dgm:pt modelId="{792CD50D-3BE5-40AA-B9EB-C02FD68C752D}" type="parTrans" cxnId="{AD2440CA-78C4-44A6-A38B-5DA3EFA629E5}">
      <dgm:prSet/>
      <dgm:spPr/>
      <dgm:t>
        <a:bodyPr/>
        <a:lstStyle/>
        <a:p>
          <a:endParaRPr lang="en-US"/>
        </a:p>
      </dgm:t>
    </dgm:pt>
    <dgm:pt modelId="{18B1DE5B-8228-4983-8CA9-0DF2487112B0}" type="pres">
      <dgm:prSet presAssocID="{1E1A6208-E8D2-4D34-AED3-D7358D24D2AE}" presName="linear" presStyleCnt="0">
        <dgm:presLayoutVars>
          <dgm:dir/>
          <dgm:animLvl val="lvl"/>
          <dgm:resizeHandles val="exact"/>
        </dgm:presLayoutVars>
      </dgm:prSet>
      <dgm:spPr/>
    </dgm:pt>
    <dgm:pt modelId="{C6013085-ACBE-4550-B8AC-1C886138FABE}" type="pres">
      <dgm:prSet presAssocID="{55767817-05DD-447D-9137-D372BC76AF7B}" presName="parentLin" presStyleCnt="0"/>
      <dgm:spPr/>
    </dgm:pt>
    <dgm:pt modelId="{AB8B85ED-F285-4008-805A-BC424C16EE78}" type="pres">
      <dgm:prSet presAssocID="{55767817-05DD-447D-9137-D372BC76AF7B}" presName="parentLeftMargin" presStyleLbl="node1" presStyleIdx="0" presStyleCnt="4"/>
      <dgm:spPr/>
    </dgm:pt>
    <dgm:pt modelId="{B2C4EEBB-4371-4915-9828-12E03FC9C503}" type="pres">
      <dgm:prSet presAssocID="{55767817-05DD-447D-9137-D372BC76AF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C30CD9-14A8-458C-9ADE-340CE7D21CE0}" type="pres">
      <dgm:prSet presAssocID="{55767817-05DD-447D-9137-D372BC76AF7B}" presName="negativeSpace" presStyleCnt="0"/>
      <dgm:spPr/>
    </dgm:pt>
    <dgm:pt modelId="{507EB592-8BCC-4E85-A8FE-CA91E809F761}" type="pres">
      <dgm:prSet presAssocID="{55767817-05DD-447D-9137-D372BC76AF7B}" presName="childText" presStyleLbl="conFgAcc1" presStyleIdx="0" presStyleCnt="4">
        <dgm:presLayoutVars>
          <dgm:bulletEnabled val="1"/>
        </dgm:presLayoutVars>
      </dgm:prSet>
      <dgm:spPr/>
    </dgm:pt>
    <dgm:pt modelId="{F5AAC624-4926-4392-8D1D-D3868292BFE9}" type="pres">
      <dgm:prSet presAssocID="{9F75A512-82D4-4B2A-A03B-A0C6F741B05F}" presName="spaceBetweenRectangles" presStyleCnt="0"/>
      <dgm:spPr/>
    </dgm:pt>
    <dgm:pt modelId="{FB0F011B-6746-44B0-801A-1DF8D86B626B}" type="pres">
      <dgm:prSet presAssocID="{2BBB3D78-DC7E-4C9A-937E-38A70DE5001F}" presName="parentLin" presStyleCnt="0"/>
      <dgm:spPr/>
    </dgm:pt>
    <dgm:pt modelId="{0A173C10-EF9D-4DD1-A2BC-2A6645488FAD}" type="pres">
      <dgm:prSet presAssocID="{2BBB3D78-DC7E-4C9A-937E-38A70DE5001F}" presName="parentLeftMargin" presStyleLbl="node1" presStyleIdx="0" presStyleCnt="4"/>
      <dgm:spPr/>
    </dgm:pt>
    <dgm:pt modelId="{9DD5DF6C-59EA-4505-911A-4206D3EAB5E3}" type="pres">
      <dgm:prSet presAssocID="{2BBB3D78-DC7E-4C9A-937E-38A70DE500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7215CD-E7CB-4C0C-AA60-C1DDAB395F3D}" type="pres">
      <dgm:prSet presAssocID="{2BBB3D78-DC7E-4C9A-937E-38A70DE5001F}" presName="negativeSpace" presStyleCnt="0"/>
      <dgm:spPr/>
    </dgm:pt>
    <dgm:pt modelId="{814E4679-2475-42A9-B5DF-66360C460E5B}" type="pres">
      <dgm:prSet presAssocID="{2BBB3D78-DC7E-4C9A-937E-38A70DE5001F}" presName="childText" presStyleLbl="conFgAcc1" presStyleIdx="1" presStyleCnt="4">
        <dgm:presLayoutVars>
          <dgm:bulletEnabled val="1"/>
        </dgm:presLayoutVars>
      </dgm:prSet>
      <dgm:spPr/>
    </dgm:pt>
    <dgm:pt modelId="{2454A5D1-6973-4F82-AF44-E694EDA56B75}" type="pres">
      <dgm:prSet presAssocID="{893BA515-14E4-4C12-BE0F-BEE9475AA5ED}" presName="spaceBetweenRectangles" presStyleCnt="0"/>
      <dgm:spPr/>
    </dgm:pt>
    <dgm:pt modelId="{5594CEB7-C4F7-440C-BC52-EBA39B69246F}" type="pres">
      <dgm:prSet presAssocID="{E5A3C8DC-01C3-4A15-B13C-B182CC4226BB}" presName="parentLin" presStyleCnt="0"/>
      <dgm:spPr/>
    </dgm:pt>
    <dgm:pt modelId="{7ECCA8FB-C98C-49B9-B250-2D18BD6B9CC9}" type="pres">
      <dgm:prSet presAssocID="{E5A3C8DC-01C3-4A15-B13C-B182CC4226BB}" presName="parentLeftMargin" presStyleLbl="node1" presStyleIdx="1" presStyleCnt="4"/>
      <dgm:spPr/>
    </dgm:pt>
    <dgm:pt modelId="{AA046EAE-4F56-48BB-BA7F-B3952A0D5A0F}" type="pres">
      <dgm:prSet presAssocID="{E5A3C8DC-01C3-4A15-B13C-B182CC4226BB}" presName="parentText" presStyleLbl="node1" presStyleIdx="2" presStyleCnt="4" custLinFactNeighborX="2472">
        <dgm:presLayoutVars>
          <dgm:chMax val="0"/>
          <dgm:bulletEnabled val="1"/>
        </dgm:presLayoutVars>
      </dgm:prSet>
      <dgm:spPr/>
    </dgm:pt>
    <dgm:pt modelId="{C9DA0153-7FFC-492B-A68A-A2D3D6CDEB70}" type="pres">
      <dgm:prSet presAssocID="{E5A3C8DC-01C3-4A15-B13C-B182CC4226BB}" presName="negativeSpace" presStyleCnt="0"/>
      <dgm:spPr/>
    </dgm:pt>
    <dgm:pt modelId="{F6D0C524-F74B-4AF6-A8A4-E37D76797881}" type="pres">
      <dgm:prSet presAssocID="{E5A3C8DC-01C3-4A15-B13C-B182CC4226BB}" presName="childText" presStyleLbl="conFgAcc1" presStyleIdx="2" presStyleCnt="4">
        <dgm:presLayoutVars>
          <dgm:bulletEnabled val="1"/>
        </dgm:presLayoutVars>
      </dgm:prSet>
      <dgm:spPr/>
    </dgm:pt>
    <dgm:pt modelId="{B1233E06-A6FA-4600-A20D-2D3A3C24DB3B}" type="pres">
      <dgm:prSet presAssocID="{135B2984-DEEE-4285-BDE5-267A71739A89}" presName="spaceBetweenRectangles" presStyleCnt="0"/>
      <dgm:spPr/>
    </dgm:pt>
    <dgm:pt modelId="{008CEE4B-A394-458E-852E-958776CC7939}" type="pres">
      <dgm:prSet presAssocID="{4886FE9E-EEE7-4CC9-A047-93D1927ED36B}" presName="parentLin" presStyleCnt="0"/>
      <dgm:spPr/>
    </dgm:pt>
    <dgm:pt modelId="{489F6CC9-BF3E-46D4-B9F9-AF8D3E4B5B71}" type="pres">
      <dgm:prSet presAssocID="{4886FE9E-EEE7-4CC9-A047-93D1927ED36B}" presName="parentLeftMargin" presStyleLbl="node1" presStyleIdx="2" presStyleCnt="4"/>
      <dgm:spPr/>
    </dgm:pt>
    <dgm:pt modelId="{E483C941-0DC6-4D7E-B4FB-D7B8282BBEA5}" type="pres">
      <dgm:prSet presAssocID="{4886FE9E-EEE7-4CC9-A047-93D1927ED36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C3CB61-A8AD-40A7-BB4E-E70E6479B2CD}" type="pres">
      <dgm:prSet presAssocID="{4886FE9E-EEE7-4CC9-A047-93D1927ED36B}" presName="negativeSpace" presStyleCnt="0"/>
      <dgm:spPr/>
    </dgm:pt>
    <dgm:pt modelId="{21D997A3-9810-4457-B952-E3DDB18F8A5F}" type="pres">
      <dgm:prSet presAssocID="{4886FE9E-EEE7-4CC9-A047-93D1927ED36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2B91A24-ABED-4841-9457-987069A13A7E}" type="presOf" srcId="{2BBB3D78-DC7E-4C9A-937E-38A70DE5001F}" destId="{0A173C10-EF9D-4DD1-A2BC-2A6645488FAD}" srcOrd="0" destOrd="0" presId="urn:microsoft.com/office/officeart/2005/8/layout/list1"/>
    <dgm:cxn modelId="{CF11F325-D34E-4772-842E-269557186B95}" type="presOf" srcId="{E5A3C8DC-01C3-4A15-B13C-B182CC4226BB}" destId="{7ECCA8FB-C98C-49B9-B250-2D18BD6B9CC9}" srcOrd="0" destOrd="0" presId="urn:microsoft.com/office/officeart/2005/8/layout/list1"/>
    <dgm:cxn modelId="{29F0DF2E-F28C-4B27-A053-2052834165A8}" srcId="{1E1A6208-E8D2-4D34-AED3-D7358D24D2AE}" destId="{55767817-05DD-447D-9137-D372BC76AF7B}" srcOrd="0" destOrd="0" parTransId="{F9AA31F6-6666-4A32-912B-DCE4AC5AE494}" sibTransId="{9F75A512-82D4-4B2A-A03B-A0C6F741B05F}"/>
    <dgm:cxn modelId="{2D242535-2A9C-4BD7-B1EE-F15FE2B006B3}" srcId="{1E1A6208-E8D2-4D34-AED3-D7358D24D2AE}" destId="{4886FE9E-EEE7-4CC9-A047-93D1927ED36B}" srcOrd="3" destOrd="0" parTransId="{1153B641-D79D-49E6-B642-F9C54197B939}" sibTransId="{F6207B47-0DA7-4F41-9BC0-927221A75C8A}"/>
    <dgm:cxn modelId="{FCAA1138-BCE4-4BE6-9B5A-87A545D35AD3}" type="presOf" srcId="{55767817-05DD-447D-9137-D372BC76AF7B}" destId="{AB8B85ED-F285-4008-805A-BC424C16EE78}" srcOrd="0" destOrd="0" presId="urn:microsoft.com/office/officeart/2005/8/layout/list1"/>
    <dgm:cxn modelId="{B865A65B-955B-43BE-866F-3A84C729D406}" type="presOf" srcId="{4886FE9E-EEE7-4CC9-A047-93D1927ED36B}" destId="{E483C941-0DC6-4D7E-B4FB-D7B8282BBEA5}" srcOrd="1" destOrd="0" presId="urn:microsoft.com/office/officeart/2005/8/layout/list1"/>
    <dgm:cxn modelId="{EB3C4D57-3681-43A5-AAD0-80395D88402F}" type="presOf" srcId="{4886FE9E-EEE7-4CC9-A047-93D1927ED36B}" destId="{489F6CC9-BF3E-46D4-B9F9-AF8D3E4B5B71}" srcOrd="0" destOrd="0" presId="urn:microsoft.com/office/officeart/2005/8/layout/list1"/>
    <dgm:cxn modelId="{2653B79A-8E26-4F5D-A628-7FEB4C4175BB}" srcId="{1E1A6208-E8D2-4D34-AED3-D7358D24D2AE}" destId="{E5A3C8DC-01C3-4A15-B13C-B182CC4226BB}" srcOrd="2" destOrd="0" parTransId="{87756518-FF0D-4A8F-8A44-9CC88D6AFD5B}" sibTransId="{135B2984-DEEE-4285-BDE5-267A71739A89}"/>
    <dgm:cxn modelId="{B55D89A8-C9AC-46E3-AE2C-B354FFC925CB}" type="presOf" srcId="{E5A3C8DC-01C3-4A15-B13C-B182CC4226BB}" destId="{AA046EAE-4F56-48BB-BA7F-B3952A0D5A0F}" srcOrd="1" destOrd="0" presId="urn:microsoft.com/office/officeart/2005/8/layout/list1"/>
    <dgm:cxn modelId="{AD2440CA-78C4-44A6-A38B-5DA3EFA629E5}" srcId="{1E1A6208-E8D2-4D34-AED3-D7358D24D2AE}" destId="{2BBB3D78-DC7E-4C9A-937E-38A70DE5001F}" srcOrd="1" destOrd="0" parTransId="{792CD50D-3BE5-40AA-B9EB-C02FD68C752D}" sibTransId="{893BA515-14E4-4C12-BE0F-BEE9475AA5ED}"/>
    <dgm:cxn modelId="{C78E02F8-2E68-4D2E-A3A3-7F892E59FB5E}" type="presOf" srcId="{1E1A6208-E8D2-4D34-AED3-D7358D24D2AE}" destId="{18B1DE5B-8228-4983-8CA9-0DF2487112B0}" srcOrd="0" destOrd="0" presId="urn:microsoft.com/office/officeart/2005/8/layout/list1"/>
    <dgm:cxn modelId="{E0F220FC-6FB1-40F4-8A2A-33A7CE26ACAB}" type="presOf" srcId="{55767817-05DD-447D-9137-D372BC76AF7B}" destId="{B2C4EEBB-4371-4915-9828-12E03FC9C503}" srcOrd="1" destOrd="0" presId="urn:microsoft.com/office/officeart/2005/8/layout/list1"/>
    <dgm:cxn modelId="{039D3FFF-600A-4716-9AEC-78382FC97625}" type="presOf" srcId="{2BBB3D78-DC7E-4C9A-937E-38A70DE5001F}" destId="{9DD5DF6C-59EA-4505-911A-4206D3EAB5E3}" srcOrd="1" destOrd="0" presId="urn:microsoft.com/office/officeart/2005/8/layout/list1"/>
    <dgm:cxn modelId="{113A9F2C-0E35-4C49-A2A2-E7D0783AF0BE}" type="presParOf" srcId="{18B1DE5B-8228-4983-8CA9-0DF2487112B0}" destId="{C6013085-ACBE-4550-B8AC-1C886138FABE}" srcOrd="0" destOrd="0" presId="urn:microsoft.com/office/officeart/2005/8/layout/list1"/>
    <dgm:cxn modelId="{ED459A63-1CEB-4467-B3B8-58660B5F2FE6}" type="presParOf" srcId="{C6013085-ACBE-4550-B8AC-1C886138FABE}" destId="{AB8B85ED-F285-4008-805A-BC424C16EE78}" srcOrd="0" destOrd="0" presId="urn:microsoft.com/office/officeart/2005/8/layout/list1"/>
    <dgm:cxn modelId="{28FED00E-76E6-404F-9AD7-4AFB249927D7}" type="presParOf" srcId="{C6013085-ACBE-4550-B8AC-1C886138FABE}" destId="{B2C4EEBB-4371-4915-9828-12E03FC9C503}" srcOrd="1" destOrd="0" presId="urn:microsoft.com/office/officeart/2005/8/layout/list1"/>
    <dgm:cxn modelId="{4E58D164-D108-477E-9750-A5374DB9B573}" type="presParOf" srcId="{18B1DE5B-8228-4983-8CA9-0DF2487112B0}" destId="{ECC30CD9-14A8-458C-9ADE-340CE7D21CE0}" srcOrd="1" destOrd="0" presId="urn:microsoft.com/office/officeart/2005/8/layout/list1"/>
    <dgm:cxn modelId="{03E21CD8-9D8D-4146-B792-33CF06383C5F}" type="presParOf" srcId="{18B1DE5B-8228-4983-8CA9-0DF2487112B0}" destId="{507EB592-8BCC-4E85-A8FE-CA91E809F761}" srcOrd="2" destOrd="0" presId="urn:microsoft.com/office/officeart/2005/8/layout/list1"/>
    <dgm:cxn modelId="{AD74200A-7091-4DBB-A7A6-D0E37459FF66}" type="presParOf" srcId="{18B1DE5B-8228-4983-8CA9-0DF2487112B0}" destId="{F5AAC624-4926-4392-8D1D-D3868292BFE9}" srcOrd="3" destOrd="0" presId="urn:microsoft.com/office/officeart/2005/8/layout/list1"/>
    <dgm:cxn modelId="{935DF402-D856-47A9-8664-A0C1D0BCDE25}" type="presParOf" srcId="{18B1DE5B-8228-4983-8CA9-0DF2487112B0}" destId="{FB0F011B-6746-44B0-801A-1DF8D86B626B}" srcOrd="4" destOrd="0" presId="urn:microsoft.com/office/officeart/2005/8/layout/list1"/>
    <dgm:cxn modelId="{BEA82F55-D76B-49B8-B609-2EB2A259C579}" type="presParOf" srcId="{FB0F011B-6746-44B0-801A-1DF8D86B626B}" destId="{0A173C10-EF9D-4DD1-A2BC-2A6645488FAD}" srcOrd="0" destOrd="0" presId="urn:microsoft.com/office/officeart/2005/8/layout/list1"/>
    <dgm:cxn modelId="{A5780AED-7D13-469A-9E7C-F1164446BB3A}" type="presParOf" srcId="{FB0F011B-6746-44B0-801A-1DF8D86B626B}" destId="{9DD5DF6C-59EA-4505-911A-4206D3EAB5E3}" srcOrd="1" destOrd="0" presId="urn:microsoft.com/office/officeart/2005/8/layout/list1"/>
    <dgm:cxn modelId="{5E5A8C1A-6286-441B-BAE9-5E95AD572979}" type="presParOf" srcId="{18B1DE5B-8228-4983-8CA9-0DF2487112B0}" destId="{CD7215CD-E7CB-4C0C-AA60-C1DDAB395F3D}" srcOrd="5" destOrd="0" presId="urn:microsoft.com/office/officeart/2005/8/layout/list1"/>
    <dgm:cxn modelId="{5B4C618D-D701-40CB-80D5-9CEEE0AF6CD6}" type="presParOf" srcId="{18B1DE5B-8228-4983-8CA9-0DF2487112B0}" destId="{814E4679-2475-42A9-B5DF-66360C460E5B}" srcOrd="6" destOrd="0" presId="urn:microsoft.com/office/officeart/2005/8/layout/list1"/>
    <dgm:cxn modelId="{17906349-6A19-43FC-8B89-EA2809AE8609}" type="presParOf" srcId="{18B1DE5B-8228-4983-8CA9-0DF2487112B0}" destId="{2454A5D1-6973-4F82-AF44-E694EDA56B75}" srcOrd="7" destOrd="0" presId="urn:microsoft.com/office/officeart/2005/8/layout/list1"/>
    <dgm:cxn modelId="{F80565F3-00B9-47B0-950D-F43B6B6592E5}" type="presParOf" srcId="{18B1DE5B-8228-4983-8CA9-0DF2487112B0}" destId="{5594CEB7-C4F7-440C-BC52-EBA39B69246F}" srcOrd="8" destOrd="0" presId="urn:microsoft.com/office/officeart/2005/8/layout/list1"/>
    <dgm:cxn modelId="{90A938BB-B86F-42AB-A3FA-0CA934B9E3C2}" type="presParOf" srcId="{5594CEB7-C4F7-440C-BC52-EBA39B69246F}" destId="{7ECCA8FB-C98C-49B9-B250-2D18BD6B9CC9}" srcOrd="0" destOrd="0" presId="urn:microsoft.com/office/officeart/2005/8/layout/list1"/>
    <dgm:cxn modelId="{D2F7C82C-7116-4280-95BE-17054340150F}" type="presParOf" srcId="{5594CEB7-C4F7-440C-BC52-EBA39B69246F}" destId="{AA046EAE-4F56-48BB-BA7F-B3952A0D5A0F}" srcOrd="1" destOrd="0" presId="urn:microsoft.com/office/officeart/2005/8/layout/list1"/>
    <dgm:cxn modelId="{7D31F467-347D-4B40-AA72-5BCE51163219}" type="presParOf" srcId="{18B1DE5B-8228-4983-8CA9-0DF2487112B0}" destId="{C9DA0153-7FFC-492B-A68A-A2D3D6CDEB70}" srcOrd="9" destOrd="0" presId="urn:microsoft.com/office/officeart/2005/8/layout/list1"/>
    <dgm:cxn modelId="{B23C6E90-6A37-4C93-A9C4-DA0C0486690B}" type="presParOf" srcId="{18B1DE5B-8228-4983-8CA9-0DF2487112B0}" destId="{F6D0C524-F74B-4AF6-A8A4-E37D76797881}" srcOrd="10" destOrd="0" presId="urn:microsoft.com/office/officeart/2005/8/layout/list1"/>
    <dgm:cxn modelId="{ED8C54CA-D7DC-4008-8BF7-81A9F27F2CA9}" type="presParOf" srcId="{18B1DE5B-8228-4983-8CA9-0DF2487112B0}" destId="{B1233E06-A6FA-4600-A20D-2D3A3C24DB3B}" srcOrd="11" destOrd="0" presId="urn:microsoft.com/office/officeart/2005/8/layout/list1"/>
    <dgm:cxn modelId="{B6539F9D-1C7E-49B7-8DAC-F07DB19A496F}" type="presParOf" srcId="{18B1DE5B-8228-4983-8CA9-0DF2487112B0}" destId="{008CEE4B-A394-458E-852E-958776CC7939}" srcOrd="12" destOrd="0" presId="urn:microsoft.com/office/officeart/2005/8/layout/list1"/>
    <dgm:cxn modelId="{E9BAD99E-B19B-4BA8-A62F-9DBDC8119C03}" type="presParOf" srcId="{008CEE4B-A394-458E-852E-958776CC7939}" destId="{489F6CC9-BF3E-46D4-B9F9-AF8D3E4B5B71}" srcOrd="0" destOrd="0" presId="urn:microsoft.com/office/officeart/2005/8/layout/list1"/>
    <dgm:cxn modelId="{40D1C7D7-AD79-45C5-8B08-AA884EDEDE83}" type="presParOf" srcId="{008CEE4B-A394-458E-852E-958776CC7939}" destId="{E483C941-0DC6-4D7E-B4FB-D7B8282BBEA5}" srcOrd="1" destOrd="0" presId="urn:microsoft.com/office/officeart/2005/8/layout/list1"/>
    <dgm:cxn modelId="{2C8ED489-3FAE-4C09-AF20-0794D1279913}" type="presParOf" srcId="{18B1DE5B-8228-4983-8CA9-0DF2487112B0}" destId="{43C3CB61-A8AD-40A7-BB4E-E70E6479B2CD}" srcOrd="13" destOrd="0" presId="urn:microsoft.com/office/officeart/2005/8/layout/list1"/>
    <dgm:cxn modelId="{A8E98559-6B06-42EE-A6F2-50DBF786B01C}" type="presParOf" srcId="{18B1DE5B-8228-4983-8CA9-0DF2487112B0}" destId="{21D997A3-9810-4457-B952-E3DDB18F8A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8B0A87-04DF-4543-84C6-AD217378A331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14E20F3-EB8F-4AE7-BA10-C30D076F106F}">
      <dgm:prSet/>
      <dgm:spPr/>
      <dgm:t>
        <a:bodyPr/>
        <a:lstStyle/>
        <a:p>
          <a:r>
            <a:rPr lang="en-US" b="1" i="0" baseline="0"/>
            <a:t>Vehicle Data (from business_partners):</a:t>
          </a:r>
          <a:endParaRPr lang="en-US"/>
        </a:p>
      </dgm:t>
    </dgm:pt>
    <dgm:pt modelId="{C98690D8-CFD4-4118-99DC-9F7D85BF0237}" type="parTrans" cxnId="{FE6C16B1-5AC9-4F93-866F-289A55E740C2}">
      <dgm:prSet/>
      <dgm:spPr/>
      <dgm:t>
        <a:bodyPr/>
        <a:lstStyle/>
        <a:p>
          <a:endParaRPr lang="en-US"/>
        </a:p>
      </dgm:t>
    </dgm:pt>
    <dgm:pt modelId="{AC1A8FDB-E063-4907-AC40-728957A57DB8}" type="sibTrans" cxnId="{FE6C16B1-5AC9-4F93-866F-289A55E740C2}">
      <dgm:prSet/>
      <dgm:spPr/>
      <dgm:t>
        <a:bodyPr/>
        <a:lstStyle/>
        <a:p>
          <a:endParaRPr lang="en-US"/>
        </a:p>
      </dgm:t>
    </dgm:pt>
    <dgm:pt modelId="{4FE0C2AB-82F6-4FDA-8995-589EDF5338C2}">
      <dgm:prSet/>
      <dgm:spPr/>
      <dgm:t>
        <a:bodyPr/>
        <a:lstStyle/>
        <a:p>
          <a:r>
            <a:rPr lang="en-US" b="0" i="0" baseline="0"/>
            <a:t>Vehicle Types: Sedan, Van, Truck</a:t>
          </a:r>
          <a:endParaRPr lang="en-US"/>
        </a:p>
      </dgm:t>
    </dgm:pt>
    <dgm:pt modelId="{76D2D663-CD9A-47C2-A252-3364E7188017}" type="parTrans" cxnId="{07FB9068-4EA4-428D-9E60-D8E6A411348A}">
      <dgm:prSet/>
      <dgm:spPr/>
      <dgm:t>
        <a:bodyPr/>
        <a:lstStyle/>
        <a:p>
          <a:endParaRPr lang="en-US"/>
        </a:p>
      </dgm:t>
    </dgm:pt>
    <dgm:pt modelId="{FA01D83A-00C0-4DF1-8AE3-592B271A62E0}" type="sibTrans" cxnId="{07FB9068-4EA4-428D-9E60-D8E6A411348A}">
      <dgm:prSet/>
      <dgm:spPr/>
      <dgm:t>
        <a:bodyPr/>
        <a:lstStyle/>
        <a:p>
          <a:endParaRPr lang="en-US"/>
        </a:p>
      </dgm:t>
    </dgm:pt>
    <dgm:pt modelId="{D9CBD426-F8BA-4597-9EB8-F19FD04C598D}">
      <dgm:prSet/>
      <dgm:spPr/>
      <dgm:t>
        <a:bodyPr/>
        <a:lstStyle/>
        <a:p>
          <a:r>
            <a:rPr lang="en-US" b="0" i="0" baseline="0"/>
            <a:t>Purchase Year: 2020, 2021, 2022</a:t>
          </a:r>
          <a:endParaRPr lang="en-US"/>
        </a:p>
      </dgm:t>
    </dgm:pt>
    <dgm:pt modelId="{1B0793C8-D2ED-4D2B-9745-FA0E98F5A52A}" type="parTrans" cxnId="{16FA7803-C58F-45B0-99E1-201C33651E60}">
      <dgm:prSet/>
      <dgm:spPr/>
      <dgm:t>
        <a:bodyPr/>
        <a:lstStyle/>
        <a:p>
          <a:endParaRPr lang="en-US"/>
        </a:p>
      </dgm:t>
    </dgm:pt>
    <dgm:pt modelId="{FC1C96D3-BB7B-4B79-B67C-1733E9D2F22C}" type="sibTrans" cxnId="{16FA7803-C58F-45B0-99E1-201C33651E60}">
      <dgm:prSet/>
      <dgm:spPr/>
      <dgm:t>
        <a:bodyPr/>
        <a:lstStyle/>
        <a:p>
          <a:endParaRPr lang="en-US"/>
        </a:p>
      </dgm:t>
    </dgm:pt>
    <dgm:pt modelId="{DA0E1453-1D24-4A75-BDC4-858B756613BE}">
      <dgm:prSet/>
      <dgm:spPr/>
      <dgm:t>
        <a:bodyPr/>
        <a:lstStyle/>
        <a:p>
          <a:r>
            <a:rPr lang="en-US" b="0" i="0" baseline="0"/>
            <a:t>Ownership Status: Owned, Leased</a:t>
          </a:r>
          <a:endParaRPr lang="en-US"/>
        </a:p>
      </dgm:t>
    </dgm:pt>
    <dgm:pt modelId="{03704071-D31A-49FD-B96D-66F1C6A69179}" type="parTrans" cxnId="{3EB5256B-8288-4926-8C68-B9677324D8E2}">
      <dgm:prSet/>
      <dgm:spPr/>
      <dgm:t>
        <a:bodyPr/>
        <a:lstStyle/>
        <a:p>
          <a:endParaRPr lang="en-US"/>
        </a:p>
      </dgm:t>
    </dgm:pt>
    <dgm:pt modelId="{CA9DDE97-937D-4B86-B325-F4E74AB2F363}" type="sibTrans" cxnId="{3EB5256B-8288-4926-8C68-B9677324D8E2}">
      <dgm:prSet/>
      <dgm:spPr/>
      <dgm:t>
        <a:bodyPr/>
        <a:lstStyle/>
        <a:p>
          <a:endParaRPr lang="en-US"/>
        </a:p>
      </dgm:t>
    </dgm:pt>
    <dgm:pt modelId="{87050B3A-BF73-444C-B6B4-6D91943D625D}" type="pres">
      <dgm:prSet presAssocID="{9C8B0A87-04DF-4543-84C6-AD217378A331}" presName="diagram" presStyleCnt="0">
        <dgm:presLayoutVars>
          <dgm:dir/>
          <dgm:resizeHandles val="exact"/>
        </dgm:presLayoutVars>
      </dgm:prSet>
      <dgm:spPr/>
    </dgm:pt>
    <dgm:pt modelId="{4FFF5F9E-B4E4-436D-9859-AC922AC7F1E9}" type="pres">
      <dgm:prSet presAssocID="{014E20F3-EB8F-4AE7-BA10-C30D076F106F}" presName="node" presStyleLbl="node1" presStyleIdx="0" presStyleCnt="4">
        <dgm:presLayoutVars>
          <dgm:bulletEnabled val="1"/>
        </dgm:presLayoutVars>
      </dgm:prSet>
      <dgm:spPr/>
    </dgm:pt>
    <dgm:pt modelId="{E8F99D5F-C30F-4585-82DA-B900BDA70B1C}" type="pres">
      <dgm:prSet presAssocID="{AC1A8FDB-E063-4907-AC40-728957A57DB8}" presName="sibTrans" presStyleLbl="sibTrans2D1" presStyleIdx="0" presStyleCnt="3"/>
      <dgm:spPr/>
    </dgm:pt>
    <dgm:pt modelId="{3C3D8FCA-1EAA-4225-9229-CFC330B1568E}" type="pres">
      <dgm:prSet presAssocID="{AC1A8FDB-E063-4907-AC40-728957A57DB8}" presName="connectorText" presStyleLbl="sibTrans2D1" presStyleIdx="0" presStyleCnt="3"/>
      <dgm:spPr/>
    </dgm:pt>
    <dgm:pt modelId="{EC7233CA-85AF-4A94-90E7-BFA74A701E7F}" type="pres">
      <dgm:prSet presAssocID="{4FE0C2AB-82F6-4FDA-8995-589EDF5338C2}" presName="node" presStyleLbl="node1" presStyleIdx="1" presStyleCnt="4">
        <dgm:presLayoutVars>
          <dgm:bulletEnabled val="1"/>
        </dgm:presLayoutVars>
      </dgm:prSet>
      <dgm:spPr/>
    </dgm:pt>
    <dgm:pt modelId="{BAEAC7E2-B066-41AC-B3AB-DCAA2C14F9D5}" type="pres">
      <dgm:prSet presAssocID="{FA01D83A-00C0-4DF1-8AE3-592B271A62E0}" presName="sibTrans" presStyleLbl="sibTrans2D1" presStyleIdx="1" presStyleCnt="3"/>
      <dgm:spPr/>
    </dgm:pt>
    <dgm:pt modelId="{C5C615E7-C963-4267-8C1E-10A04B06B632}" type="pres">
      <dgm:prSet presAssocID="{FA01D83A-00C0-4DF1-8AE3-592B271A62E0}" presName="connectorText" presStyleLbl="sibTrans2D1" presStyleIdx="1" presStyleCnt="3"/>
      <dgm:spPr/>
    </dgm:pt>
    <dgm:pt modelId="{5715F6A8-D2ED-4942-A12D-18C447E3E623}" type="pres">
      <dgm:prSet presAssocID="{D9CBD426-F8BA-4597-9EB8-F19FD04C598D}" presName="node" presStyleLbl="node1" presStyleIdx="2" presStyleCnt="4">
        <dgm:presLayoutVars>
          <dgm:bulletEnabled val="1"/>
        </dgm:presLayoutVars>
      </dgm:prSet>
      <dgm:spPr/>
    </dgm:pt>
    <dgm:pt modelId="{00FC456F-A4FF-4343-A3B3-E2784C756E4C}" type="pres">
      <dgm:prSet presAssocID="{FC1C96D3-BB7B-4B79-B67C-1733E9D2F22C}" presName="sibTrans" presStyleLbl="sibTrans2D1" presStyleIdx="2" presStyleCnt="3"/>
      <dgm:spPr/>
    </dgm:pt>
    <dgm:pt modelId="{EB9A3424-F0F2-4CC3-AB64-80BE94A79C09}" type="pres">
      <dgm:prSet presAssocID="{FC1C96D3-BB7B-4B79-B67C-1733E9D2F22C}" presName="connectorText" presStyleLbl="sibTrans2D1" presStyleIdx="2" presStyleCnt="3"/>
      <dgm:spPr/>
    </dgm:pt>
    <dgm:pt modelId="{E166F019-FCA9-490F-A3C7-D4BB8C194358}" type="pres">
      <dgm:prSet presAssocID="{DA0E1453-1D24-4A75-BDC4-858B756613BE}" presName="node" presStyleLbl="node1" presStyleIdx="3" presStyleCnt="4">
        <dgm:presLayoutVars>
          <dgm:bulletEnabled val="1"/>
        </dgm:presLayoutVars>
      </dgm:prSet>
      <dgm:spPr/>
    </dgm:pt>
  </dgm:ptLst>
  <dgm:cxnLst>
    <dgm:cxn modelId="{16FA7803-C58F-45B0-99E1-201C33651E60}" srcId="{9C8B0A87-04DF-4543-84C6-AD217378A331}" destId="{D9CBD426-F8BA-4597-9EB8-F19FD04C598D}" srcOrd="2" destOrd="0" parTransId="{1B0793C8-D2ED-4D2B-9745-FA0E98F5A52A}" sibTransId="{FC1C96D3-BB7B-4B79-B67C-1733E9D2F22C}"/>
    <dgm:cxn modelId="{5F7CB841-D1AD-4B10-9CFA-738BD9B29E5E}" type="presOf" srcId="{AC1A8FDB-E063-4907-AC40-728957A57DB8}" destId="{3C3D8FCA-1EAA-4225-9229-CFC330B1568E}" srcOrd="1" destOrd="0" presId="urn:microsoft.com/office/officeart/2005/8/layout/process5"/>
    <dgm:cxn modelId="{07FB9068-4EA4-428D-9E60-D8E6A411348A}" srcId="{9C8B0A87-04DF-4543-84C6-AD217378A331}" destId="{4FE0C2AB-82F6-4FDA-8995-589EDF5338C2}" srcOrd="1" destOrd="0" parTransId="{76D2D663-CD9A-47C2-A252-3364E7188017}" sibTransId="{FA01D83A-00C0-4DF1-8AE3-592B271A62E0}"/>
    <dgm:cxn modelId="{3EB5256B-8288-4926-8C68-B9677324D8E2}" srcId="{9C8B0A87-04DF-4543-84C6-AD217378A331}" destId="{DA0E1453-1D24-4A75-BDC4-858B756613BE}" srcOrd="3" destOrd="0" parTransId="{03704071-D31A-49FD-B96D-66F1C6A69179}" sibTransId="{CA9DDE97-937D-4B86-B325-F4E74AB2F363}"/>
    <dgm:cxn modelId="{712E7157-41CA-4728-AF6A-1B719CC31433}" type="presOf" srcId="{FA01D83A-00C0-4DF1-8AE3-592B271A62E0}" destId="{BAEAC7E2-B066-41AC-B3AB-DCAA2C14F9D5}" srcOrd="0" destOrd="0" presId="urn:microsoft.com/office/officeart/2005/8/layout/process5"/>
    <dgm:cxn modelId="{A54F1778-66EF-4064-9B67-724B4D448612}" type="presOf" srcId="{AC1A8FDB-E063-4907-AC40-728957A57DB8}" destId="{E8F99D5F-C30F-4585-82DA-B900BDA70B1C}" srcOrd="0" destOrd="0" presId="urn:microsoft.com/office/officeart/2005/8/layout/process5"/>
    <dgm:cxn modelId="{2C899B7E-E459-42AA-A0C3-92301BD620E9}" type="presOf" srcId="{014E20F3-EB8F-4AE7-BA10-C30D076F106F}" destId="{4FFF5F9E-B4E4-436D-9859-AC922AC7F1E9}" srcOrd="0" destOrd="0" presId="urn:microsoft.com/office/officeart/2005/8/layout/process5"/>
    <dgm:cxn modelId="{148CEC7F-C91B-4437-A72E-11A341C6EE92}" type="presOf" srcId="{9C8B0A87-04DF-4543-84C6-AD217378A331}" destId="{87050B3A-BF73-444C-B6B4-6D91943D625D}" srcOrd="0" destOrd="0" presId="urn:microsoft.com/office/officeart/2005/8/layout/process5"/>
    <dgm:cxn modelId="{37AF598E-E49C-4FD2-9CD9-41ECEF42EFC6}" type="presOf" srcId="{FC1C96D3-BB7B-4B79-B67C-1733E9D2F22C}" destId="{00FC456F-A4FF-4343-A3B3-E2784C756E4C}" srcOrd="0" destOrd="0" presId="urn:microsoft.com/office/officeart/2005/8/layout/process5"/>
    <dgm:cxn modelId="{FE6C16B1-5AC9-4F93-866F-289A55E740C2}" srcId="{9C8B0A87-04DF-4543-84C6-AD217378A331}" destId="{014E20F3-EB8F-4AE7-BA10-C30D076F106F}" srcOrd="0" destOrd="0" parTransId="{C98690D8-CFD4-4118-99DC-9F7D85BF0237}" sibTransId="{AC1A8FDB-E063-4907-AC40-728957A57DB8}"/>
    <dgm:cxn modelId="{FC5E68B5-0689-4A5B-AB0F-40D86507F377}" type="presOf" srcId="{FC1C96D3-BB7B-4B79-B67C-1733E9D2F22C}" destId="{EB9A3424-F0F2-4CC3-AB64-80BE94A79C09}" srcOrd="1" destOrd="0" presId="urn:microsoft.com/office/officeart/2005/8/layout/process5"/>
    <dgm:cxn modelId="{0EAE85C0-9535-4DFF-A09C-484760434F32}" type="presOf" srcId="{DA0E1453-1D24-4A75-BDC4-858B756613BE}" destId="{E166F019-FCA9-490F-A3C7-D4BB8C194358}" srcOrd="0" destOrd="0" presId="urn:microsoft.com/office/officeart/2005/8/layout/process5"/>
    <dgm:cxn modelId="{A6960AC5-3A29-499F-8429-7A209143027A}" type="presOf" srcId="{D9CBD426-F8BA-4597-9EB8-F19FD04C598D}" destId="{5715F6A8-D2ED-4942-A12D-18C447E3E623}" srcOrd="0" destOrd="0" presId="urn:microsoft.com/office/officeart/2005/8/layout/process5"/>
    <dgm:cxn modelId="{E6D16ADE-B8A5-45A5-B1AC-32FE4B0064E1}" type="presOf" srcId="{4FE0C2AB-82F6-4FDA-8995-589EDF5338C2}" destId="{EC7233CA-85AF-4A94-90E7-BFA74A701E7F}" srcOrd="0" destOrd="0" presId="urn:microsoft.com/office/officeart/2005/8/layout/process5"/>
    <dgm:cxn modelId="{BAB907EC-B8AE-4941-B774-BFFB54EF7F3A}" type="presOf" srcId="{FA01D83A-00C0-4DF1-8AE3-592B271A62E0}" destId="{C5C615E7-C963-4267-8C1E-10A04B06B632}" srcOrd="1" destOrd="0" presId="urn:microsoft.com/office/officeart/2005/8/layout/process5"/>
    <dgm:cxn modelId="{A6AC9C36-F51A-4D2F-9CD6-577FA86196DF}" type="presParOf" srcId="{87050B3A-BF73-444C-B6B4-6D91943D625D}" destId="{4FFF5F9E-B4E4-436D-9859-AC922AC7F1E9}" srcOrd="0" destOrd="0" presId="urn:microsoft.com/office/officeart/2005/8/layout/process5"/>
    <dgm:cxn modelId="{C94A208C-866E-46BF-94E6-2EB6A9730106}" type="presParOf" srcId="{87050B3A-BF73-444C-B6B4-6D91943D625D}" destId="{E8F99D5F-C30F-4585-82DA-B900BDA70B1C}" srcOrd="1" destOrd="0" presId="urn:microsoft.com/office/officeart/2005/8/layout/process5"/>
    <dgm:cxn modelId="{3EF9DCA8-2A2A-4E21-8655-D1D3B3BF5156}" type="presParOf" srcId="{E8F99D5F-C30F-4585-82DA-B900BDA70B1C}" destId="{3C3D8FCA-1EAA-4225-9229-CFC330B1568E}" srcOrd="0" destOrd="0" presId="urn:microsoft.com/office/officeart/2005/8/layout/process5"/>
    <dgm:cxn modelId="{12BCB0CE-6703-4919-BA3E-6A2F9A92734E}" type="presParOf" srcId="{87050B3A-BF73-444C-B6B4-6D91943D625D}" destId="{EC7233CA-85AF-4A94-90E7-BFA74A701E7F}" srcOrd="2" destOrd="0" presId="urn:microsoft.com/office/officeart/2005/8/layout/process5"/>
    <dgm:cxn modelId="{138401D3-04DA-4A63-8652-BA11BB1D7681}" type="presParOf" srcId="{87050B3A-BF73-444C-B6B4-6D91943D625D}" destId="{BAEAC7E2-B066-41AC-B3AB-DCAA2C14F9D5}" srcOrd="3" destOrd="0" presId="urn:microsoft.com/office/officeart/2005/8/layout/process5"/>
    <dgm:cxn modelId="{E443AE47-2E49-437D-9587-8E528A8192BF}" type="presParOf" srcId="{BAEAC7E2-B066-41AC-B3AB-DCAA2C14F9D5}" destId="{C5C615E7-C963-4267-8C1E-10A04B06B632}" srcOrd="0" destOrd="0" presId="urn:microsoft.com/office/officeart/2005/8/layout/process5"/>
    <dgm:cxn modelId="{E6012E1D-818E-4195-8DB5-7768D8DC24E8}" type="presParOf" srcId="{87050B3A-BF73-444C-B6B4-6D91943D625D}" destId="{5715F6A8-D2ED-4942-A12D-18C447E3E623}" srcOrd="4" destOrd="0" presId="urn:microsoft.com/office/officeart/2005/8/layout/process5"/>
    <dgm:cxn modelId="{67A34966-4E03-4B96-89F2-41B6468B5283}" type="presParOf" srcId="{87050B3A-BF73-444C-B6B4-6D91943D625D}" destId="{00FC456F-A4FF-4343-A3B3-E2784C756E4C}" srcOrd="5" destOrd="0" presId="urn:microsoft.com/office/officeart/2005/8/layout/process5"/>
    <dgm:cxn modelId="{D3B063FD-A868-48E4-BE51-06BE87645B62}" type="presParOf" srcId="{00FC456F-A4FF-4343-A3B3-E2784C756E4C}" destId="{EB9A3424-F0F2-4CC3-AB64-80BE94A79C09}" srcOrd="0" destOrd="0" presId="urn:microsoft.com/office/officeart/2005/8/layout/process5"/>
    <dgm:cxn modelId="{79ECBE66-7DA8-4224-8EC1-A7A7193A2980}" type="presParOf" srcId="{87050B3A-BF73-444C-B6B4-6D91943D625D}" destId="{E166F019-FCA9-490F-A3C7-D4BB8C19435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66B46F-3F26-4824-A79C-78A775C21B11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4643CCF-4F79-49AA-82FA-CE4C84277CE0}">
      <dgm:prSet/>
      <dgm:spPr/>
      <dgm:t>
        <a:bodyPr/>
        <a:lstStyle/>
        <a:p>
          <a:r>
            <a:rPr lang="en-US" b="1"/>
            <a:t>Detailed Costs:</a:t>
          </a:r>
          <a:endParaRPr lang="en-US"/>
        </a:p>
      </dgm:t>
    </dgm:pt>
    <dgm:pt modelId="{79CF9EE6-B574-4759-97FA-6613C31A6F77}" type="parTrans" cxnId="{60A4C887-3A22-43E5-81BB-5E3DD592C109}">
      <dgm:prSet/>
      <dgm:spPr/>
      <dgm:t>
        <a:bodyPr/>
        <a:lstStyle/>
        <a:p>
          <a:endParaRPr lang="en-US"/>
        </a:p>
      </dgm:t>
    </dgm:pt>
    <dgm:pt modelId="{C614D3CA-E6E7-451E-986C-CD3CB828B096}" type="sibTrans" cxnId="{60A4C887-3A22-43E5-81BB-5E3DD592C109}">
      <dgm:prSet/>
      <dgm:spPr/>
      <dgm:t>
        <a:bodyPr/>
        <a:lstStyle/>
        <a:p>
          <a:endParaRPr lang="en-US"/>
        </a:p>
      </dgm:t>
    </dgm:pt>
    <dgm:pt modelId="{104934F5-928A-4FEE-AAD1-17D1EBA682FA}">
      <dgm:prSet/>
      <dgm:spPr/>
      <dgm:t>
        <a:bodyPr/>
        <a:lstStyle/>
        <a:p>
          <a:r>
            <a:rPr lang="en-US" b="1" dirty="0"/>
            <a:t>Fuel Cost:</a:t>
          </a:r>
          <a:r>
            <a:rPr lang="en-US" dirty="0"/>
            <a:t> $10,917 Avg</a:t>
          </a:r>
        </a:p>
      </dgm:t>
    </dgm:pt>
    <dgm:pt modelId="{772B4579-3D81-4A3C-A035-5677DF23FFE3}" type="parTrans" cxnId="{2D7E94AB-1E6B-4840-9FF3-DC77BF5370DB}">
      <dgm:prSet/>
      <dgm:spPr/>
      <dgm:t>
        <a:bodyPr/>
        <a:lstStyle/>
        <a:p>
          <a:endParaRPr lang="en-US"/>
        </a:p>
      </dgm:t>
    </dgm:pt>
    <dgm:pt modelId="{34042C09-3B91-48B9-AEEC-87904886234A}" type="sibTrans" cxnId="{2D7E94AB-1E6B-4840-9FF3-DC77BF5370DB}">
      <dgm:prSet/>
      <dgm:spPr/>
      <dgm:t>
        <a:bodyPr/>
        <a:lstStyle/>
        <a:p>
          <a:endParaRPr lang="en-US"/>
        </a:p>
      </dgm:t>
    </dgm:pt>
    <dgm:pt modelId="{09D1CB03-3CDE-494E-95EE-6966FC7207C0}">
      <dgm:prSet/>
      <dgm:spPr/>
      <dgm:t>
        <a:bodyPr/>
        <a:lstStyle/>
        <a:p>
          <a:r>
            <a:rPr lang="en-US" b="1" dirty="0"/>
            <a:t>Maintenance Cost:</a:t>
          </a:r>
          <a:r>
            <a:rPr lang="en-US" dirty="0"/>
            <a:t> $15080 per month</a:t>
          </a:r>
        </a:p>
      </dgm:t>
    </dgm:pt>
    <dgm:pt modelId="{78998423-2E29-4519-AE45-BFCFB98ED9D7}" type="parTrans" cxnId="{061D4BC7-1FCF-4C13-B9C1-93ACE00D0505}">
      <dgm:prSet/>
      <dgm:spPr/>
      <dgm:t>
        <a:bodyPr/>
        <a:lstStyle/>
        <a:p>
          <a:endParaRPr lang="en-US"/>
        </a:p>
      </dgm:t>
    </dgm:pt>
    <dgm:pt modelId="{DC3FCC3C-6FD1-4FC9-A819-874A2FEEDD12}" type="sibTrans" cxnId="{061D4BC7-1FCF-4C13-B9C1-93ACE00D0505}">
      <dgm:prSet/>
      <dgm:spPr/>
      <dgm:t>
        <a:bodyPr/>
        <a:lstStyle/>
        <a:p>
          <a:endParaRPr lang="en-US"/>
        </a:p>
      </dgm:t>
    </dgm:pt>
    <dgm:pt modelId="{B6E994D7-544B-4535-B7EB-F2CEBE838C55}">
      <dgm:prSet/>
      <dgm:spPr/>
      <dgm:t>
        <a:bodyPr/>
        <a:lstStyle/>
        <a:p>
          <a:r>
            <a:rPr lang="en-US" b="1" dirty="0"/>
            <a:t>Driver and Loader Salaries:</a:t>
          </a:r>
          <a:r>
            <a:rPr lang="en-US" dirty="0"/>
            <a:t> $13000 and $11900 per month</a:t>
          </a:r>
        </a:p>
      </dgm:t>
    </dgm:pt>
    <dgm:pt modelId="{5F7FCCBA-35C3-436E-8F4D-335F377E2180}" type="parTrans" cxnId="{17F5BF65-3779-4ABE-9708-0DB9EC0FFA40}">
      <dgm:prSet/>
      <dgm:spPr/>
      <dgm:t>
        <a:bodyPr/>
        <a:lstStyle/>
        <a:p>
          <a:endParaRPr lang="en-US"/>
        </a:p>
      </dgm:t>
    </dgm:pt>
    <dgm:pt modelId="{83E6D07E-4A9E-456A-A38A-83D59F53D328}" type="sibTrans" cxnId="{17F5BF65-3779-4ABE-9708-0DB9EC0FFA40}">
      <dgm:prSet/>
      <dgm:spPr/>
      <dgm:t>
        <a:bodyPr/>
        <a:lstStyle/>
        <a:p>
          <a:endParaRPr lang="en-US"/>
        </a:p>
      </dgm:t>
    </dgm:pt>
    <dgm:pt modelId="{75B9B82E-4C97-4052-A7EB-7221DAB6CB31}" type="pres">
      <dgm:prSet presAssocID="{DC66B46F-3F26-4824-A79C-78A775C21B11}" presName="linear" presStyleCnt="0">
        <dgm:presLayoutVars>
          <dgm:dir/>
          <dgm:animLvl val="lvl"/>
          <dgm:resizeHandles val="exact"/>
        </dgm:presLayoutVars>
      </dgm:prSet>
      <dgm:spPr/>
    </dgm:pt>
    <dgm:pt modelId="{D78755B7-F25E-4185-B2CA-79AE0EF6ADF7}" type="pres">
      <dgm:prSet presAssocID="{74643CCF-4F79-49AA-82FA-CE4C84277CE0}" presName="parentLin" presStyleCnt="0"/>
      <dgm:spPr/>
    </dgm:pt>
    <dgm:pt modelId="{10766410-7662-4BB9-BC30-BE3F6BE1E73B}" type="pres">
      <dgm:prSet presAssocID="{74643CCF-4F79-49AA-82FA-CE4C84277CE0}" presName="parentLeftMargin" presStyleLbl="node1" presStyleIdx="0" presStyleCnt="4"/>
      <dgm:spPr/>
    </dgm:pt>
    <dgm:pt modelId="{DC5CF84D-B198-4088-9A38-ADD96C97ED99}" type="pres">
      <dgm:prSet presAssocID="{74643CCF-4F79-49AA-82FA-CE4C84277C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870B37-2FDD-4326-A340-E23871CCBF22}" type="pres">
      <dgm:prSet presAssocID="{74643CCF-4F79-49AA-82FA-CE4C84277CE0}" presName="negativeSpace" presStyleCnt="0"/>
      <dgm:spPr/>
    </dgm:pt>
    <dgm:pt modelId="{3F4D8756-7E76-4A86-9CB7-FC8F7D61B82C}" type="pres">
      <dgm:prSet presAssocID="{74643CCF-4F79-49AA-82FA-CE4C84277CE0}" presName="childText" presStyleLbl="conFgAcc1" presStyleIdx="0" presStyleCnt="4">
        <dgm:presLayoutVars>
          <dgm:bulletEnabled val="1"/>
        </dgm:presLayoutVars>
      </dgm:prSet>
      <dgm:spPr/>
    </dgm:pt>
    <dgm:pt modelId="{6AAA969B-702F-4D6B-B2D8-82C1CFD31412}" type="pres">
      <dgm:prSet presAssocID="{C614D3CA-E6E7-451E-986C-CD3CB828B096}" presName="spaceBetweenRectangles" presStyleCnt="0"/>
      <dgm:spPr/>
    </dgm:pt>
    <dgm:pt modelId="{D786779F-A7AC-427E-BF66-2BAF402F3BA3}" type="pres">
      <dgm:prSet presAssocID="{104934F5-928A-4FEE-AAD1-17D1EBA682FA}" presName="parentLin" presStyleCnt="0"/>
      <dgm:spPr/>
    </dgm:pt>
    <dgm:pt modelId="{A736CE87-28AD-4413-B391-FE979FFB0D5C}" type="pres">
      <dgm:prSet presAssocID="{104934F5-928A-4FEE-AAD1-17D1EBA682FA}" presName="parentLeftMargin" presStyleLbl="node1" presStyleIdx="0" presStyleCnt="4"/>
      <dgm:spPr/>
    </dgm:pt>
    <dgm:pt modelId="{D07B151A-CEEB-4AD4-AE37-2DE3750E10E9}" type="pres">
      <dgm:prSet presAssocID="{104934F5-928A-4FEE-AAD1-17D1EBA682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020E1F-F031-4785-98BD-97C6DBD66656}" type="pres">
      <dgm:prSet presAssocID="{104934F5-928A-4FEE-AAD1-17D1EBA682FA}" presName="negativeSpace" presStyleCnt="0"/>
      <dgm:spPr/>
    </dgm:pt>
    <dgm:pt modelId="{A17EE7DB-E092-4C1B-A779-D6ED30AC1942}" type="pres">
      <dgm:prSet presAssocID="{104934F5-928A-4FEE-AAD1-17D1EBA682FA}" presName="childText" presStyleLbl="conFgAcc1" presStyleIdx="1" presStyleCnt="4">
        <dgm:presLayoutVars>
          <dgm:bulletEnabled val="1"/>
        </dgm:presLayoutVars>
      </dgm:prSet>
      <dgm:spPr/>
    </dgm:pt>
    <dgm:pt modelId="{912BB821-13D4-4593-9D88-C66CB26D7BD1}" type="pres">
      <dgm:prSet presAssocID="{34042C09-3B91-48B9-AEEC-87904886234A}" presName="spaceBetweenRectangles" presStyleCnt="0"/>
      <dgm:spPr/>
    </dgm:pt>
    <dgm:pt modelId="{2754B816-09F4-405A-9106-821276C8A4C1}" type="pres">
      <dgm:prSet presAssocID="{09D1CB03-3CDE-494E-95EE-6966FC7207C0}" presName="parentLin" presStyleCnt="0"/>
      <dgm:spPr/>
    </dgm:pt>
    <dgm:pt modelId="{C1BB8A6D-706F-45D4-A945-B68FA3C1A27B}" type="pres">
      <dgm:prSet presAssocID="{09D1CB03-3CDE-494E-95EE-6966FC7207C0}" presName="parentLeftMargin" presStyleLbl="node1" presStyleIdx="1" presStyleCnt="4"/>
      <dgm:spPr/>
    </dgm:pt>
    <dgm:pt modelId="{05F8D25F-48E4-4128-8B7A-076DCDAC662A}" type="pres">
      <dgm:prSet presAssocID="{09D1CB03-3CDE-494E-95EE-6966FC7207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E849DA-89A2-4B3B-A669-C2AB3B524FA8}" type="pres">
      <dgm:prSet presAssocID="{09D1CB03-3CDE-494E-95EE-6966FC7207C0}" presName="negativeSpace" presStyleCnt="0"/>
      <dgm:spPr/>
    </dgm:pt>
    <dgm:pt modelId="{2E44A624-07F6-4BC7-8864-DC6D89C5154D}" type="pres">
      <dgm:prSet presAssocID="{09D1CB03-3CDE-494E-95EE-6966FC7207C0}" presName="childText" presStyleLbl="conFgAcc1" presStyleIdx="2" presStyleCnt="4">
        <dgm:presLayoutVars>
          <dgm:bulletEnabled val="1"/>
        </dgm:presLayoutVars>
      </dgm:prSet>
      <dgm:spPr/>
    </dgm:pt>
    <dgm:pt modelId="{F1B9E361-7B15-4352-AF92-34B7E8AFD500}" type="pres">
      <dgm:prSet presAssocID="{DC3FCC3C-6FD1-4FC9-A819-874A2FEEDD12}" presName="spaceBetweenRectangles" presStyleCnt="0"/>
      <dgm:spPr/>
    </dgm:pt>
    <dgm:pt modelId="{A3140EA2-818F-45C6-91DC-7A0AD4355B0C}" type="pres">
      <dgm:prSet presAssocID="{B6E994D7-544B-4535-B7EB-F2CEBE838C55}" presName="parentLin" presStyleCnt="0"/>
      <dgm:spPr/>
    </dgm:pt>
    <dgm:pt modelId="{9568BE8D-FF74-42A4-BDFB-2D4AC82304EB}" type="pres">
      <dgm:prSet presAssocID="{B6E994D7-544B-4535-B7EB-F2CEBE838C55}" presName="parentLeftMargin" presStyleLbl="node1" presStyleIdx="2" presStyleCnt="4"/>
      <dgm:spPr/>
    </dgm:pt>
    <dgm:pt modelId="{08D81C4B-386F-4151-8507-BA50242A203E}" type="pres">
      <dgm:prSet presAssocID="{B6E994D7-544B-4535-B7EB-F2CEBE838C5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42C1346-BFAD-4502-94EB-3342D79BEB2D}" type="pres">
      <dgm:prSet presAssocID="{B6E994D7-544B-4535-B7EB-F2CEBE838C55}" presName="negativeSpace" presStyleCnt="0"/>
      <dgm:spPr/>
    </dgm:pt>
    <dgm:pt modelId="{EEA8BFEE-09F7-4A47-899B-2A7EED23FD3C}" type="pres">
      <dgm:prSet presAssocID="{B6E994D7-544B-4535-B7EB-F2CEBE838C5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643F09-F29E-48D5-85EC-3A6A21805D4A}" type="presOf" srcId="{74643CCF-4F79-49AA-82FA-CE4C84277CE0}" destId="{DC5CF84D-B198-4088-9A38-ADD96C97ED99}" srcOrd="1" destOrd="0" presId="urn:microsoft.com/office/officeart/2005/8/layout/list1"/>
    <dgm:cxn modelId="{F7F1A35F-6715-41D9-8AFA-76D363056E84}" type="presOf" srcId="{B6E994D7-544B-4535-B7EB-F2CEBE838C55}" destId="{9568BE8D-FF74-42A4-BDFB-2D4AC82304EB}" srcOrd="0" destOrd="0" presId="urn:microsoft.com/office/officeart/2005/8/layout/list1"/>
    <dgm:cxn modelId="{E3DE6464-B5C4-45C2-878A-E8C3D7A14F7C}" type="presOf" srcId="{DC66B46F-3F26-4824-A79C-78A775C21B11}" destId="{75B9B82E-4C97-4052-A7EB-7221DAB6CB31}" srcOrd="0" destOrd="0" presId="urn:microsoft.com/office/officeart/2005/8/layout/list1"/>
    <dgm:cxn modelId="{17F5BF65-3779-4ABE-9708-0DB9EC0FFA40}" srcId="{DC66B46F-3F26-4824-A79C-78A775C21B11}" destId="{B6E994D7-544B-4535-B7EB-F2CEBE838C55}" srcOrd="3" destOrd="0" parTransId="{5F7FCCBA-35C3-436E-8F4D-335F377E2180}" sibTransId="{83E6D07E-4A9E-456A-A38A-83D59F53D328}"/>
    <dgm:cxn modelId="{C269AF52-12FA-4BF5-8F3E-AF4D0D655438}" type="presOf" srcId="{09D1CB03-3CDE-494E-95EE-6966FC7207C0}" destId="{05F8D25F-48E4-4128-8B7A-076DCDAC662A}" srcOrd="1" destOrd="0" presId="urn:microsoft.com/office/officeart/2005/8/layout/list1"/>
    <dgm:cxn modelId="{E34EE27F-2D8A-45AC-B13D-78AAD711BDEB}" type="presOf" srcId="{09D1CB03-3CDE-494E-95EE-6966FC7207C0}" destId="{C1BB8A6D-706F-45D4-A945-B68FA3C1A27B}" srcOrd="0" destOrd="0" presId="urn:microsoft.com/office/officeart/2005/8/layout/list1"/>
    <dgm:cxn modelId="{60A4C887-3A22-43E5-81BB-5E3DD592C109}" srcId="{DC66B46F-3F26-4824-A79C-78A775C21B11}" destId="{74643CCF-4F79-49AA-82FA-CE4C84277CE0}" srcOrd="0" destOrd="0" parTransId="{79CF9EE6-B574-4759-97FA-6613C31A6F77}" sibTransId="{C614D3CA-E6E7-451E-986C-CD3CB828B096}"/>
    <dgm:cxn modelId="{9D90FBA4-F720-4168-916F-D1FBAD463DAA}" type="presOf" srcId="{74643CCF-4F79-49AA-82FA-CE4C84277CE0}" destId="{10766410-7662-4BB9-BC30-BE3F6BE1E73B}" srcOrd="0" destOrd="0" presId="urn:microsoft.com/office/officeart/2005/8/layout/list1"/>
    <dgm:cxn modelId="{BCD389A6-1D85-4BB0-B96E-E4687115D718}" type="presOf" srcId="{104934F5-928A-4FEE-AAD1-17D1EBA682FA}" destId="{A736CE87-28AD-4413-B391-FE979FFB0D5C}" srcOrd="0" destOrd="0" presId="urn:microsoft.com/office/officeart/2005/8/layout/list1"/>
    <dgm:cxn modelId="{2D7E94AB-1E6B-4840-9FF3-DC77BF5370DB}" srcId="{DC66B46F-3F26-4824-A79C-78A775C21B11}" destId="{104934F5-928A-4FEE-AAD1-17D1EBA682FA}" srcOrd="1" destOrd="0" parTransId="{772B4579-3D81-4A3C-A035-5677DF23FFE3}" sibTransId="{34042C09-3B91-48B9-AEEC-87904886234A}"/>
    <dgm:cxn modelId="{002595B5-2D5E-4064-8E35-EFB1C7E0D3AA}" type="presOf" srcId="{B6E994D7-544B-4535-B7EB-F2CEBE838C55}" destId="{08D81C4B-386F-4151-8507-BA50242A203E}" srcOrd="1" destOrd="0" presId="urn:microsoft.com/office/officeart/2005/8/layout/list1"/>
    <dgm:cxn modelId="{061D4BC7-1FCF-4C13-B9C1-93ACE00D0505}" srcId="{DC66B46F-3F26-4824-A79C-78A775C21B11}" destId="{09D1CB03-3CDE-494E-95EE-6966FC7207C0}" srcOrd="2" destOrd="0" parTransId="{78998423-2E29-4519-AE45-BFCFB98ED9D7}" sibTransId="{DC3FCC3C-6FD1-4FC9-A819-874A2FEEDD12}"/>
    <dgm:cxn modelId="{29F409F8-775C-44D0-8A44-35B46A210BF8}" type="presOf" srcId="{104934F5-928A-4FEE-AAD1-17D1EBA682FA}" destId="{D07B151A-CEEB-4AD4-AE37-2DE3750E10E9}" srcOrd="1" destOrd="0" presId="urn:microsoft.com/office/officeart/2005/8/layout/list1"/>
    <dgm:cxn modelId="{096A3348-1AF5-4CE0-9EFC-8CFA50E2A089}" type="presParOf" srcId="{75B9B82E-4C97-4052-A7EB-7221DAB6CB31}" destId="{D78755B7-F25E-4185-B2CA-79AE0EF6ADF7}" srcOrd="0" destOrd="0" presId="urn:microsoft.com/office/officeart/2005/8/layout/list1"/>
    <dgm:cxn modelId="{1BF566F5-E788-40BB-A526-6AFBEA8DE64A}" type="presParOf" srcId="{D78755B7-F25E-4185-B2CA-79AE0EF6ADF7}" destId="{10766410-7662-4BB9-BC30-BE3F6BE1E73B}" srcOrd="0" destOrd="0" presId="urn:microsoft.com/office/officeart/2005/8/layout/list1"/>
    <dgm:cxn modelId="{3A97B048-E9B7-488E-B130-A9E9758E7877}" type="presParOf" srcId="{D78755B7-F25E-4185-B2CA-79AE0EF6ADF7}" destId="{DC5CF84D-B198-4088-9A38-ADD96C97ED99}" srcOrd="1" destOrd="0" presId="urn:microsoft.com/office/officeart/2005/8/layout/list1"/>
    <dgm:cxn modelId="{B8E0EB19-611D-4975-91DA-D0B1AAA2C7F1}" type="presParOf" srcId="{75B9B82E-4C97-4052-A7EB-7221DAB6CB31}" destId="{B5870B37-2FDD-4326-A340-E23871CCBF22}" srcOrd="1" destOrd="0" presId="urn:microsoft.com/office/officeart/2005/8/layout/list1"/>
    <dgm:cxn modelId="{13035166-849F-4A53-B15A-15B0E59EA0FF}" type="presParOf" srcId="{75B9B82E-4C97-4052-A7EB-7221DAB6CB31}" destId="{3F4D8756-7E76-4A86-9CB7-FC8F7D61B82C}" srcOrd="2" destOrd="0" presId="urn:microsoft.com/office/officeart/2005/8/layout/list1"/>
    <dgm:cxn modelId="{3177C038-E548-4466-8995-BF85649B9C08}" type="presParOf" srcId="{75B9B82E-4C97-4052-A7EB-7221DAB6CB31}" destId="{6AAA969B-702F-4D6B-B2D8-82C1CFD31412}" srcOrd="3" destOrd="0" presId="urn:microsoft.com/office/officeart/2005/8/layout/list1"/>
    <dgm:cxn modelId="{8CA3E7B9-EC33-4AA9-A4E9-4F9AF8231CB2}" type="presParOf" srcId="{75B9B82E-4C97-4052-A7EB-7221DAB6CB31}" destId="{D786779F-A7AC-427E-BF66-2BAF402F3BA3}" srcOrd="4" destOrd="0" presId="urn:microsoft.com/office/officeart/2005/8/layout/list1"/>
    <dgm:cxn modelId="{99FCB3AA-A15B-4101-8BF5-7B74B793B21D}" type="presParOf" srcId="{D786779F-A7AC-427E-BF66-2BAF402F3BA3}" destId="{A736CE87-28AD-4413-B391-FE979FFB0D5C}" srcOrd="0" destOrd="0" presId="urn:microsoft.com/office/officeart/2005/8/layout/list1"/>
    <dgm:cxn modelId="{7FB3C57B-2E59-45C1-AAEB-A8B35F551998}" type="presParOf" srcId="{D786779F-A7AC-427E-BF66-2BAF402F3BA3}" destId="{D07B151A-CEEB-4AD4-AE37-2DE3750E10E9}" srcOrd="1" destOrd="0" presId="urn:microsoft.com/office/officeart/2005/8/layout/list1"/>
    <dgm:cxn modelId="{8C34B5BF-1AC6-4B06-8AF8-8FABBC318343}" type="presParOf" srcId="{75B9B82E-4C97-4052-A7EB-7221DAB6CB31}" destId="{67020E1F-F031-4785-98BD-97C6DBD66656}" srcOrd="5" destOrd="0" presId="urn:microsoft.com/office/officeart/2005/8/layout/list1"/>
    <dgm:cxn modelId="{19D6DD80-0ED0-42F7-A3AD-E7AD8E021D7E}" type="presParOf" srcId="{75B9B82E-4C97-4052-A7EB-7221DAB6CB31}" destId="{A17EE7DB-E092-4C1B-A779-D6ED30AC1942}" srcOrd="6" destOrd="0" presId="urn:microsoft.com/office/officeart/2005/8/layout/list1"/>
    <dgm:cxn modelId="{F93353EB-138F-42F6-B340-1EE0832E4A48}" type="presParOf" srcId="{75B9B82E-4C97-4052-A7EB-7221DAB6CB31}" destId="{912BB821-13D4-4593-9D88-C66CB26D7BD1}" srcOrd="7" destOrd="0" presId="urn:microsoft.com/office/officeart/2005/8/layout/list1"/>
    <dgm:cxn modelId="{6616DF16-D6BD-4092-BD53-D12963688BD7}" type="presParOf" srcId="{75B9B82E-4C97-4052-A7EB-7221DAB6CB31}" destId="{2754B816-09F4-405A-9106-821276C8A4C1}" srcOrd="8" destOrd="0" presId="urn:microsoft.com/office/officeart/2005/8/layout/list1"/>
    <dgm:cxn modelId="{91D7CA72-5DE0-429A-B93F-787589BFBF6C}" type="presParOf" srcId="{2754B816-09F4-405A-9106-821276C8A4C1}" destId="{C1BB8A6D-706F-45D4-A945-B68FA3C1A27B}" srcOrd="0" destOrd="0" presId="urn:microsoft.com/office/officeart/2005/8/layout/list1"/>
    <dgm:cxn modelId="{07E2AC6C-7F58-4646-8908-ED99E850FC5A}" type="presParOf" srcId="{2754B816-09F4-405A-9106-821276C8A4C1}" destId="{05F8D25F-48E4-4128-8B7A-076DCDAC662A}" srcOrd="1" destOrd="0" presId="urn:microsoft.com/office/officeart/2005/8/layout/list1"/>
    <dgm:cxn modelId="{35353EB8-C912-43B7-B7F2-AAF430336163}" type="presParOf" srcId="{75B9B82E-4C97-4052-A7EB-7221DAB6CB31}" destId="{78E849DA-89A2-4B3B-A669-C2AB3B524FA8}" srcOrd="9" destOrd="0" presId="urn:microsoft.com/office/officeart/2005/8/layout/list1"/>
    <dgm:cxn modelId="{272CF6DA-3861-4828-B24D-43CFF9A36E0C}" type="presParOf" srcId="{75B9B82E-4C97-4052-A7EB-7221DAB6CB31}" destId="{2E44A624-07F6-4BC7-8864-DC6D89C5154D}" srcOrd="10" destOrd="0" presId="urn:microsoft.com/office/officeart/2005/8/layout/list1"/>
    <dgm:cxn modelId="{1C8EB117-38EB-42E2-8F16-BEEB60FF53A8}" type="presParOf" srcId="{75B9B82E-4C97-4052-A7EB-7221DAB6CB31}" destId="{F1B9E361-7B15-4352-AF92-34B7E8AFD500}" srcOrd="11" destOrd="0" presId="urn:microsoft.com/office/officeart/2005/8/layout/list1"/>
    <dgm:cxn modelId="{2D32CBC5-297D-4C38-B7A1-1E2D8B2AC981}" type="presParOf" srcId="{75B9B82E-4C97-4052-A7EB-7221DAB6CB31}" destId="{A3140EA2-818F-45C6-91DC-7A0AD4355B0C}" srcOrd="12" destOrd="0" presId="urn:microsoft.com/office/officeart/2005/8/layout/list1"/>
    <dgm:cxn modelId="{C378E30A-9B44-43F0-9582-20DB4960E2BA}" type="presParOf" srcId="{A3140EA2-818F-45C6-91DC-7A0AD4355B0C}" destId="{9568BE8D-FF74-42A4-BDFB-2D4AC82304EB}" srcOrd="0" destOrd="0" presId="urn:microsoft.com/office/officeart/2005/8/layout/list1"/>
    <dgm:cxn modelId="{E337C4B0-C37D-489B-9E95-97BACA311AFF}" type="presParOf" srcId="{A3140EA2-818F-45C6-91DC-7A0AD4355B0C}" destId="{08D81C4B-386F-4151-8507-BA50242A203E}" srcOrd="1" destOrd="0" presId="urn:microsoft.com/office/officeart/2005/8/layout/list1"/>
    <dgm:cxn modelId="{A7588BA1-348D-4D2F-B95A-82C69C57D99C}" type="presParOf" srcId="{75B9B82E-4C97-4052-A7EB-7221DAB6CB31}" destId="{342C1346-BFAD-4502-94EB-3342D79BEB2D}" srcOrd="13" destOrd="0" presId="urn:microsoft.com/office/officeart/2005/8/layout/list1"/>
    <dgm:cxn modelId="{60136FDC-0AD6-4AAB-96B6-68023A4531C1}" type="presParOf" srcId="{75B9B82E-4C97-4052-A7EB-7221DAB6CB31}" destId="{EEA8BFEE-09F7-4A47-899B-2A7EED23FD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B94084-D922-412E-9290-4951426D99F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7E5A97-F623-40D9-8E8E-25B11C716568}">
      <dgm:prSet/>
      <dgm:spPr/>
      <dgm:t>
        <a:bodyPr/>
        <a:lstStyle/>
        <a:p>
          <a:r>
            <a:rPr lang="en-US"/>
            <a:t>Mileage Data (from vehicle_mileage):</a:t>
          </a:r>
        </a:p>
      </dgm:t>
    </dgm:pt>
    <dgm:pt modelId="{A96AC701-DB8C-4977-A25C-5DFFDBE3DC6D}" type="parTrans" cxnId="{5ED216E2-C716-4102-B572-8CCC96B599B6}">
      <dgm:prSet/>
      <dgm:spPr/>
      <dgm:t>
        <a:bodyPr/>
        <a:lstStyle/>
        <a:p>
          <a:endParaRPr lang="en-US"/>
        </a:p>
      </dgm:t>
    </dgm:pt>
    <dgm:pt modelId="{F9548D00-3559-4324-90FC-9BAA849125BA}" type="sibTrans" cxnId="{5ED216E2-C716-4102-B572-8CCC96B599B6}">
      <dgm:prSet/>
      <dgm:spPr/>
      <dgm:t>
        <a:bodyPr/>
        <a:lstStyle/>
        <a:p>
          <a:endParaRPr lang="en-US"/>
        </a:p>
      </dgm:t>
    </dgm:pt>
    <dgm:pt modelId="{4B72A194-9A84-48B0-A57D-97AC398A8979}">
      <dgm:prSet/>
      <dgm:spPr/>
      <dgm:t>
        <a:bodyPr/>
        <a:lstStyle/>
        <a:p>
          <a:r>
            <a:rPr lang="en-US"/>
            <a:t>Vehicle Type A: 15 Km/l</a:t>
          </a:r>
        </a:p>
      </dgm:t>
    </dgm:pt>
    <dgm:pt modelId="{93C14156-F753-4A98-9CA6-D84633610B73}" type="parTrans" cxnId="{169D05E2-0CE9-4CAE-A848-DE6441BECDBD}">
      <dgm:prSet/>
      <dgm:spPr/>
      <dgm:t>
        <a:bodyPr/>
        <a:lstStyle/>
        <a:p>
          <a:endParaRPr lang="en-US"/>
        </a:p>
      </dgm:t>
    </dgm:pt>
    <dgm:pt modelId="{934AC907-B380-4FE9-868C-EE8F738C552F}" type="sibTrans" cxnId="{169D05E2-0CE9-4CAE-A848-DE6441BECDBD}">
      <dgm:prSet/>
      <dgm:spPr/>
      <dgm:t>
        <a:bodyPr/>
        <a:lstStyle/>
        <a:p>
          <a:endParaRPr lang="en-US"/>
        </a:p>
      </dgm:t>
    </dgm:pt>
    <dgm:pt modelId="{340DB336-2C05-4FE8-ADBC-4F8094B0C18E}">
      <dgm:prSet/>
      <dgm:spPr/>
      <dgm:t>
        <a:bodyPr/>
        <a:lstStyle/>
        <a:p>
          <a:r>
            <a:rPr lang="en-US"/>
            <a:t>Vehicle Type B: 12 Km/l</a:t>
          </a:r>
        </a:p>
      </dgm:t>
    </dgm:pt>
    <dgm:pt modelId="{7040B549-8710-4BCE-83ED-E40DA4C1F776}" type="parTrans" cxnId="{73BF0C6A-3A9B-475B-B832-47FE16E741D3}">
      <dgm:prSet/>
      <dgm:spPr/>
      <dgm:t>
        <a:bodyPr/>
        <a:lstStyle/>
        <a:p>
          <a:endParaRPr lang="en-US"/>
        </a:p>
      </dgm:t>
    </dgm:pt>
    <dgm:pt modelId="{93D2476E-1204-4E5F-99C9-1401543823ED}" type="sibTrans" cxnId="{73BF0C6A-3A9B-475B-B832-47FE16E741D3}">
      <dgm:prSet/>
      <dgm:spPr/>
      <dgm:t>
        <a:bodyPr/>
        <a:lstStyle/>
        <a:p>
          <a:endParaRPr lang="en-US"/>
        </a:p>
      </dgm:t>
    </dgm:pt>
    <dgm:pt modelId="{C72E1C2E-D598-4498-B2A0-E3BDA8DE28A0}">
      <dgm:prSet/>
      <dgm:spPr/>
      <dgm:t>
        <a:bodyPr/>
        <a:lstStyle/>
        <a:p>
          <a:r>
            <a:rPr lang="en-US"/>
            <a:t>Vehicle Type C: 10 Km/l</a:t>
          </a:r>
        </a:p>
      </dgm:t>
    </dgm:pt>
    <dgm:pt modelId="{EA2CBF2A-3D73-46C6-97BA-5D2916987F19}" type="parTrans" cxnId="{AD2BCD08-EF19-4CE8-9964-E90463E8FA40}">
      <dgm:prSet/>
      <dgm:spPr/>
      <dgm:t>
        <a:bodyPr/>
        <a:lstStyle/>
        <a:p>
          <a:endParaRPr lang="en-US"/>
        </a:p>
      </dgm:t>
    </dgm:pt>
    <dgm:pt modelId="{1E28A2B7-C204-4B04-9922-7D89F74DC798}" type="sibTrans" cxnId="{AD2BCD08-EF19-4CE8-9964-E90463E8FA40}">
      <dgm:prSet/>
      <dgm:spPr/>
      <dgm:t>
        <a:bodyPr/>
        <a:lstStyle/>
        <a:p>
          <a:endParaRPr lang="en-US"/>
        </a:p>
      </dgm:t>
    </dgm:pt>
    <dgm:pt modelId="{F4A06663-C7A5-4D0C-AEA3-B2BBAC0CDA0B}" type="pres">
      <dgm:prSet presAssocID="{19B94084-D922-412E-9290-4951426D99F8}" presName="outerComposite" presStyleCnt="0">
        <dgm:presLayoutVars>
          <dgm:chMax val="5"/>
          <dgm:dir/>
          <dgm:resizeHandles val="exact"/>
        </dgm:presLayoutVars>
      </dgm:prSet>
      <dgm:spPr/>
    </dgm:pt>
    <dgm:pt modelId="{F0CF9728-B84D-4B0F-87FF-4F5D87F9AC09}" type="pres">
      <dgm:prSet presAssocID="{19B94084-D922-412E-9290-4951426D99F8}" presName="dummyMaxCanvas" presStyleCnt="0">
        <dgm:presLayoutVars/>
      </dgm:prSet>
      <dgm:spPr/>
    </dgm:pt>
    <dgm:pt modelId="{DBAA8C07-F45C-4306-BDD4-7ADD73560E8B}" type="pres">
      <dgm:prSet presAssocID="{19B94084-D922-412E-9290-4951426D99F8}" presName="FourNodes_1" presStyleLbl="node1" presStyleIdx="0" presStyleCnt="4">
        <dgm:presLayoutVars>
          <dgm:bulletEnabled val="1"/>
        </dgm:presLayoutVars>
      </dgm:prSet>
      <dgm:spPr/>
    </dgm:pt>
    <dgm:pt modelId="{34583CEB-860C-43A2-9A52-19E5548FC018}" type="pres">
      <dgm:prSet presAssocID="{19B94084-D922-412E-9290-4951426D99F8}" presName="FourNodes_2" presStyleLbl="node1" presStyleIdx="1" presStyleCnt="4">
        <dgm:presLayoutVars>
          <dgm:bulletEnabled val="1"/>
        </dgm:presLayoutVars>
      </dgm:prSet>
      <dgm:spPr/>
    </dgm:pt>
    <dgm:pt modelId="{E6640E70-06FA-44B0-AD81-7A12AEF8AA3C}" type="pres">
      <dgm:prSet presAssocID="{19B94084-D922-412E-9290-4951426D99F8}" presName="FourNodes_3" presStyleLbl="node1" presStyleIdx="2" presStyleCnt="4">
        <dgm:presLayoutVars>
          <dgm:bulletEnabled val="1"/>
        </dgm:presLayoutVars>
      </dgm:prSet>
      <dgm:spPr/>
    </dgm:pt>
    <dgm:pt modelId="{B4816765-7324-4C28-BA61-EBB16B3B238B}" type="pres">
      <dgm:prSet presAssocID="{19B94084-D922-412E-9290-4951426D99F8}" presName="FourNodes_4" presStyleLbl="node1" presStyleIdx="3" presStyleCnt="4">
        <dgm:presLayoutVars>
          <dgm:bulletEnabled val="1"/>
        </dgm:presLayoutVars>
      </dgm:prSet>
      <dgm:spPr/>
    </dgm:pt>
    <dgm:pt modelId="{5FCC24C5-70AE-46B7-B98B-9750AA0554C5}" type="pres">
      <dgm:prSet presAssocID="{19B94084-D922-412E-9290-4951426D99F8}" presName="FourConn_1-2" presStyleLbl="fgAccFollowNode1" presStyleIdx="0" presStyleCnt="3">
        <dgm:presLayoutVars>
          <dgm:bulletEnabled val="1"/>
        </dgm:presLayoutVars>
      </dgm:prSet>
      <dgm:spPr/>
    </dgm:pt>
    <dgm:pt modelId="{8022ABDB-3AE6-4B73-8B3E-8F674D40BFAF}" type="pres">
      <dgm:prSet presAssocID="{19B94084-D922-412E-9290-4951426D99F8}" presName="FourConn_2-3" presStyleLbl="fgAccFollowNode1" presStyleIdx="1" presStyleCnt="3">
        <dgm:presLayoutVars>
          <dgm:bulletEnabled val="1"/>
        </dgm:presLayoutVars>
      </dgm:prSet>
      <dgm:spPr/>
    </dgm:pt>
    <dgm:pt modelId="{7416291C-C749-4901-BF46-520E54D244B5}" type="pres">
      <dgm:prSet presAssocID="{19B94084-D922-412E-9290-4951426D99F8}" presName="FourConn_3-4" presStyleLbl="fgAccFollowNode1" presStyleIdx="2" presStyleCnt="3">
        <dgm:presLayoutVars>
          <dgm:bulletEnabled val="1"/>
        </dgm:presLayoutVars>
      </dgm:prSet>
      <dgm:spPr/>
    </dgm:pt>
    <dgm:pt modelId="{029C8D66-26FD-4375-A115-AF2B1EA9BA54}" type="pres">
      <dgm:prSet presAssocID="{19B94084-D922-412E-9290-4951426D99F8}" presName="FourNodes_1_text" presStyleLbl="node1" presStyleIdx="3" presStyleCnt="4">
        <dgm:presLayoutVars>
          <dgm:bulletEnabled val="1"/>
        </dgm:presLayoutVars>
      </dgm:prSet>
      <dgm:spPr/>
    </dgm:pt>
    <dgm:pt modelId="{07DEF3F4-2C08-4FFF-A285-1021642120DC}" type="pres">
      <dgm:prSet presAssocID="{19B94084-D922-412E-9290-4951426D99F8}" presName="FourNodes_2_text" presStyleLbl="node1" presStyleIdx="3" presStyleCnt="4">
        <dgm:presLayoutVars>
          <dgm:bulletEnabled val="1"/>
        </dgm:presLayoutVars>
      </dgm:prSet>
      <dgm:spPr/>
    </dgm:pt>
    <dgm:pt modelId="{C456EE19-35F3-458F-A2EB-A8F3777AC2BD}" type="pres">
      <dgm:prSet presAssocID="{19B94084-D922-412E-9290-4951426D99F8}" presName="FourNodes_3_text" presStyleLbl="node1" presStyleIdx="3" presStyleCnt="4">
        <dgm:presLayoutVars>
          <dgm:bulletEnabled val="1"/>
        </dgm:presLayoutVars>
      </dgm:prSet>
      <dgm:spPr/>
    </dgm:pt>
    <dgm:pt modelId="{7E991266-DA7A-46F8-BEEB-2A4FC4BE9AEF}" type="pres">
      <dgm:prSet presAssocID="{19B94084-D922-412E-9290-4951426D99F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D2BCD08-EF19-4CE8-9964-E90463E8FA40}" srcId="{19B94084-D922-412E-9290-4951426D99F8}" destId="{C72E1C2E-D598-4498-B2A0-E3BDA8DE28A0}" srcOrd="3" destOrd="0" parTransId="{EA2CBF2A-3D73-46C6-97BA-5D2916987F19}" sibTransId="{1E28A2B7-C204-4B04-9922-7D89F74DC798}"/>
    <dgm:cxn modelId="{3A08440F-87C2-46F6-B660-86A8DC7A2018}" type="presOf" srcId="{C72E1C2E-D598-4498-B2A0-E3BDA8DE28A0}" destId="{B4816765-7324-4C28-BA61-EBB16B3B238B}" srcOrd="0" destOrd="0" presId="urn:microsoft.com/office/officeart/2005/8/layout/vProcess5"/>
    <dgm:cxn modelId="{813FAC26-D12F-4CAA-B7C7-3F0538818815}" type="presOf" srcId="{93D2476E-1204-4E5F-99C9-1401543823ED}" destId="{7416291C-C749-4901-BF46-520E54D244B5}" srcOrd="0" destOrd="0" presId="urn:microsoft.com/office/officeart/2005/8/layout/vProcess5"/>
    <dgm:cxn modelId="{59E95442-D28E-4C68-A17F-DE4F386CB226}" type="presOf" srcId="{4B72A194-9A84-48B0-A57D-97AC398A8979}" destId="{07DEF3F4-2C08-4FFF-A285-1021642120DC}" srcOrd="1" destOrd="0" presId="urn:microsoft.com/office/officeart/2005/8/layout/vProcess5"/>
    <dgm:cxn modelId="{E2908A46-AA6A-474A-A8EB-E5196737967C}" type="presOf" srcId="{AA7E5A97-F623-40D9-8E8E-25B11C716568}" destId="{DBAA8C07-F45C-4306-BDD4-7ADD73560E8B}" srcOrd="0" destOrd="0" presId="urn:microsoft.com/office/officeart/2005/8/layout/vProcess5"/>
    <dgm:cxn modelId="{1855A848-E8E1-411E-B6FB-193FDE90EBC7}" type="presOf" srcId="{934AC907-B380-4FE9-868C-EE8F738C552F}" destId="{8022ABDB-3AE6-4B73-8B3E-8F674D40BFAF}" srcOrd="0" destOrd="0" presId="urn:microsoft.com/office/officeart/2005/8/layout/vProcess5"/>
    <dgm:cxn modelId="{73BF0C6A-3A9B-475B-B832-47FE16E741D3}" srcId="{19B94084-D922-412E-9290-4951426D99F8}" destId="{340DB336-2C05-4FE8-ADBC-4F8094B0C18E}" srcOrd="2" destOrd="0" parTransId="{7040B549-8710-4BCE-83ED-E40DA4C1F776}" sibTransId="{93D2476E-1204-4E5F-99C9-1401543823ED}"/>
    <dgm:cxn modelId="{B656EE4F-48F6-46D7-8B2A-42797F2688A9}" type="presOf" srcId="{340DB336-2C05-4FE8-ADBC-4F8094B0C18E}" destId="{E6640E70-06FA-44B0-AD81-7A12AEF8AA3C}" srcOrd="0" destOrd="0" presId="urn:microsoft.com/office/officeart/2005/8/layout/vProcess5"/>
    <dgm:cxn modelId="{02643FB8-FA48-4A93-84D7-B88C9B4F2F0D}" type="presOf" srcId="{AA7E5A97-F623-40D9-8E8E-25B11C716568}" destId="{029C8D66-26FD-4375-A115-AF2B1EA9BA54}" srcOrd="1" destOrd="0" presId="urn:microsoft.com/office/officeart/2005/8/layout/vProcess5"/>
    <dgm:cxn modelId="{C587FED4-2AB1-4523-BE6A-43E13EEF60FA}" type="presOf" srcId="{340DB336-2C05-4FE8-ADBC-4F8094B0C18E}" destId="{C456EE19-35F3-458F-A2EB-A8F3777AC2BD}" srcOrd="1" destOrd="0" presId="urn:microsoft.com/office/officeart/2005/8/layout/vProcess5"/>
    <dgm:cxn modelId="{2D95C0D5-D7EA-414A-A918-752AA7CC2DAD}" type="presOf" srcId="{4B72A194-9A84-48B0-A57D-97AC398A8979}" destId="{34583CEB-860C-43A2-9A52-19E5548FC018}" srcOrd="0" destOrd="0" presId="urn:microsoft.com/office/officeart/2005/8/layout/vProcess5"/>
    <dgm:cxn modelId="{169D05E2-0CE9-4CAE-A848-DE6441BECDBD}" srcId="{19B94084-D922-412E-9290-4951426D99F8}" destId="{4B72A194-9A84-48B0-A57D-97AC398A8979}" srcOrd="1" destOrd="0" parTransId="{93C14156-F753-4A98-9CA6-D84633610B73}" sibTransId="{934AC907-B380-4FE9-868C-EE8F738C552F}"/>
    <dgm:cxn modelId="{5ED216E2-C716-4102-B572-8CCC96B599B6}" srcId="{19B94084-D922-412E-9290-4951426D99F8}" destId="{AA7E5A97-F623-40D9-8E8E-25B11C716568}" srcOrd="0" destOrd="0" parTransId="{A96AC701-DB8C-4977-A25C-5DFFDBE3DC6D}" sibTransId="{F9548D00-3559-4324-90FC-9BAA849125BA}"/>
    <dgm:cxn modelId="{E01ECEE5-5D71-48AF-9B3F-B545FF41AEFC}" type="presOf" srcId="{19B94084-D922-412E-9290-4951426D99F8}" destId="{F4A06663-C7A5-4D0C-AEA3-B2BBAC0CDA0B}" srcOrd="0" destOrd="0" presId="urn:microsoft.com/office/officeart/2005/8/layout/vProcess5"/>
    <dgm:cxn modelId="{FF2323EC-E203-46B1-B22A-D2DD11A10A6A}" type="presOf" srcId="{F9548D00-3559-4324-90FC-9BAA849125BA}" destId="{5FCC24C5-70AE-46B7-B98B-9750AA0554C5}" srcOrd="0" destOrd="0" presId="urn:microsoft.com/office/officeart/2005/8/layout/vProcess5"/>
    <dgm:cxn modelId="{4BB1BFF2-F6CB-4792-A3B9-CD9796525994}" type="presOf" srcId="{C72E1C2E-D598-4498-B2A0-E3BDA8DE28A0}" destId="{7E991266-DA7A-46F8-BEEB-2A4FC4BE9AEF}" srcOrd="1" destOrd="0" presId="urn:microsoft.com/office/officeart/2005/8/layout/vProcess5"/>
    <dgm:cxn modelId="{3B2CF287-8CB5-4803-8ABF-D1461AAC7258}" type="presParOf" srcId="{F4A06663-C7A5-4D0C-AEA3-B2BBAC0CDA0B}" destId="{F0CF9728-B84D-4B0F-87FF-4F5D87F9AC09}" srcOrd="0" destOrd="0" presId="urn:microsoft.com/office/officeart/2005/8/layout/vProcess5"/>
    <dgm:cxn modelId="{075097F7-CB8D-4590-9010-CF38D08733D2}" type="presParOf" srcId="{F4A06663-C7A5-4D0C-AEA3-B2BBAC0CDA0B}" destId="{DBAA8C07-F45C-4306-BDD4-7ADD73560E8B}" srcOrd="1" destOrd="0" presId="urn:microsoft.com/office/officeart/2005/8/layout/vProcess5"/>
    <dgm:cxn modelId="{09EB2931-F3D0-4487-A507-722C8F1C8591}" type="presParOf" srcId="{F4A06663-C7A5-4D0C-AEA3-B2BBAC0CDA0B}" destId="{34583CEB-860C-43A2-9A52-19E5548FC018}" srcOrd="2" destOrd="0" presId="urn:microsoft.com/office/officeart/2005/8/layout/vProcess5"/>
    <dgm:cxn modelId="{D782B780-44ED-423D-AF6E-A64C61A607CF}" type="presParOf" srcId="{F4A06663-C7A5-4D0C-AEA3-B2BBAC0CDA0B}" destId="{E6640E70-06FA-44B0-AD81-7A12AEF8AA3C}" srcOrd="3" destOrd="0" presId="urn:microsoft.com/office/officeart/2005/8/layout/vProcess5"/>
    <dgm:cxn modelId="{1F045D1F-D632-44D5-9643-8C5E992297FC}" type="presParOf" srcId="{F4A06663-C7A5-4D0C-AEA3-B2BBAC0CDA0B}" destId="{B4816765-7324-4C28-BA61-EBB16B3B238B}" srcOrd="4" destOrd="0" presId="urn:microsoft.com/office/officeart/2005/8/layout/vProcess5"/>
    <dgm:cxn modelId="{2043CDF1-4828-428F-A78C-F1A1C534F5E3}" type="presParOf" srcId="{F4A06663-C7A5-4D0C-AEA3-B2BBAC0CDA0B}" destId="{5FCC24C5-70AE-46B7-B98B-9750AA0554C5}" srcOrd="5" destOrd="0" presId="urn:microsoft.com/office/officeart/2005/8/layout/vProcess5"/>
    <dgm:cxn modelId="{6F8A1CE3-C97E-410F-ACB1-37A544D9AC38}" type="presParOf" srcId="{F4A06663-C7A5-4D0C-AEA3-B2BBAC0CDA0B}" destId="{8022ABDB-3AE6-4B73-8B3E-8F674D40BFAF}" srcOrd="6" destOrd="0" presId="urn:microsoft.com/office/officeart/2005/8/layout/vProcess5"/>
    <dgm:cxn modelId="{B78C36E1-FBB0-4C86-84C8-D1A7C993C95D}" type="presParOf" srcId="{F4A06663-C7A5-4D0C-AEA3-B2BBAC0CDA0B}" destId="{7416291C-C749-4901-BF46-520E54D244B5}" srcOrd="7" destOrd="0" presId="urn:microsoft.com/office/officeart/2005/8/layout/vProcess5"/>
    <dgm:cxn modelId="{4C38B698-28A5-4A6A-97B2-EFD91FE4AB58}" type="presParOf" srcId="{F4A06663-C7A5-4D0C-AEA3-B2BBAC0CDA0B}" destId="{029C8D66-26FD-4375-A115-AF2B1EA9BA54}" srcOrd="8" destOrd="0" presId="urn:microsoft.com/office/officeart/2005/8/layout/vProcess5"/>
    <dgm:cxn modelId="{6DCCFC28-F8A4-428E-AA93-57A216E20EDD}" type="presParOf" srcId="{F4A06663-C7A5-4D0C-AEA3-B2BBAC0CDA0B}" destId="{07DEF3F4-2C08-4FFF-A285-1021642120DC}" srcOrd="9" destOrd="0" presId="urn:microsoft.com/office/officeart/2005/8/layout/vProcess5"/>
    <dgm:cxn modelId="{91DBA41B-C2A2-4391-9805-AA9B9343056D}" type="presParOf" srcId="{F4A06663-C7A5-4D0C-AEA3-B2BBAC0CDA0B}" destId="{C456EE19-35F3-458F-A2EB-A8F3777AC2BD}" srcOrd="10" destOrd="0" presId="urn:microsoft.com/office/officeart/2005/8/layout/vProcess5"/>
    <dgm:cxn modelId="{7E98643E-9A0C-48D5-8C69-A8E64312C96F}" type="presParOf" srcId="{F4A06663-C7A5-4D0C-AEA3-B2BBAC0CDA0B}" destId="{7E991266-DA7A-46F8-BEEB-2A4FC4BE9AE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3B6C86-0E00-44C9-8194-AC63A4BA884D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9A61297-8BD8-47CA-B3E8-FDB14C167948}">
      <dgm:prSet/>
      <dgm:spPr/>
      <dgm:t>
        <a:bodyPr/>
        <a:lstStyle/>
        <a:p>
          <a:r>
            <a:rPr lang="en-US"/>
            <a:t>Cost</a:t>
          </a:r>
        </a:p>
      </dgm:t>
    </dgm:pt>
    <dgm:pt modelId="{23845468-08E6-4A0F-AC98-236D6ACE5A9B}" type="parTrans" cxnId="{C7B4C6CC-238D-4ACD-B108-AB6037C4931B}">
      <dgm:prSet/>
      <dgm:spPr/>
      <dgm:t>
        <a:bodyPr/>
        <a:lstStyle/>
        <a:p>
          <a:endParaRPr lang="en-US"/>
        </a:p>
      </dgm:t>
    </dgm:pt>
    <dgm:pt modelId="{27D078A9-2DCA-41F7-BED0-BD5D10F8A438}" type="sibTrans" cxnId="{C7B4C6CC-238D-4ACD-B108-AB6037C4931B}">
      <dgm:prSet/>
      <dgm:spPr/>
      <dgm:t>
        <a:bodyPr/>
        <a:lstStyle/>
        <a:p>
          <a:endParaRPr lang="en-US"/>
        </a:p>
      </dgm:t>
    </dgm:pt>
    <dgm:pt modelId="{7F41B2D0-B48A-4EE4-A105-9094B1C1C7DB}">
      <dgm:prSet/>
      <dgm:spPr/>
      <dgm:t>
        <a:bodyPr/>
        <a:lstStyle/>
        <a:p>
          <a:r>
            <a:rPr lang="en-US"/>
            <a:t>Cost Analysis (from branch_wise_rate):</a:t>
          </a:r>
        </a:p>
      </dgm:t>
    </dgm:pt>
    <dgm:pt modelId="{FD7B9458-4D66-42A2-80F0-0CE2F88891B7}" type="parTrans" cxnId="{4D6D28EA-0351-4196-A336-68B7A2877580}">
      <dgm:prSet/>
      <dgm:spPr/>
      <dgm:t>
        <a:bodyPr/>
        <a:lstStyle/>
        <a:p>
          <a:endParaRPr lang="en-US"/>
        </a:p>
      </dgm:t>
    </dgm:pt>
    <dgm:pt modelId="{7FE5E9BE-2B9B-4E06-95A3-BD2F6C110201}" type="sibTrans" cxnId="{4D6D28EA-0351-4196-A336-68B7A2877580}">
      <dgm:prSet/>
      <dgm:spPr/>
      <dgm:t>
        <a:bodyPr/>
        <a:lstStyle/>
        <a:p>
          <a:endParaRPr lang="en-US"/>
        </a:p>
      </dgm:t>
    </dgm:pt>
    <dgm:pt modelId="{21382C32-847E-4615-B05D-BA43DF7B5B58}">
      <dgm:prSet/>
      <dgm:spPr/>
      <dgm:t>
        <a:bodyPr/>
        <a:lstStyle/>
        <a:p>
          <a:r>
            <a:rPr lang="en-US" dirty="0"/>
            <a:t>Gandhi Nager</a:t>
          </a:r>
        </a:p>
      </dgm:t>
    </dgm:pt>
    <dgm:pt modelId="{B660C7B4-171E-4460-A107-98F3B0E06936}" type="parTrans" cxnId="{9137036D-A991-4D11-941A-59D252E082C1}">
      <dgm:prSet/>
      <dgm:spPr/>
      <dgm:t>
        <a:bodyPr/>
        <a:lstStyle/>
        <a:p>
          <a:endParaRPr lang="en-US"/>
        </a:p>
      </dgm:t>
    </dgm:pt>
    <dgm:pt modelId="{0B3032BA-40E4-4163-B562-B2921D11F6D5}" type="sibTrans" cxnId="{9137036D-A991-4D11-941A-59D252E082C1}">
      <dgm:prSet/>
      <dgm:spPr/>
      <dgm:t>
        <a:bodyPr/>
        <a:lstStyle/>
        <a:p>
          <a:endParaRPr lang="en-US"/>
        </a:p>
      </dgm:t>
    </dgm:pt>
    <dgm:pt modelId="{65A7082F-B51A-4208-AF26-28964CB320B1}">
      <dgm:prSet/>
      <dgm:spPr/>
      <dgm:t>
        <a:bodyPr/>
        <a:lstStyle/>
        <a:p>
          <a:r>
            <a:rPr lang="en-US" dirty="0"/>
            <a:t>Branch A: $19 per kg</a:t>
          </a:r>
        </a:p>
      </dgm:t>
    </dgm:pt>
    <dgm:pt modelId="{F6BF1C86-73D0-4339-B58A-67583EB23881}" type="parTrans" cxnId="{B52AE3CA-AF1B-4533-8EF8-2AD454E1F3DC}">
      <dgm:prSet/>
      <dgm:spPr/>
      <dgm:t>
        <a:bodyPr/>
        <a:lstStyle/>
        <a:p>
          <a:endParaRPr lang="en-US"/>
        </a:p>
      </dgm:t>
    </dgm:pt>
    <dgm:pt modelId="{B81849F6-44F6-421C-85B1-03449D3952EA}" type="sibTrans" cxnId="{B52AE3CA-AF1B-4533-8EF8-2AD454E1F3DC}">
      <dgm:prSet/>
      <dgm:spPr/>
      <dgm:t>
        <a:bodyPr/>
        <a:lstStyle/>
        <a:p>
          <a:endParaRPr lang="en-US"/>
        </a:p>
      </dgm:t>
    </dgm:pt>
    <dgm:pt modelId="{4A9BF1D3-9C27-4622-B173-F3C8F8BBE36A}">
      <dgm:prSet/>
      <dgm:spPr/>
      <dgm:t>
        <a:bodyPr/>
        <a:lstStyle/>
        <a:p>
          <a:r>
            <a:rPr lang="en-US" dirty="0"/>
            <a:t>Rampura Branch</a:t>
          </a:r>
        </a:p>
      </dgm:t>
    </dgm:pt>
    <dgm:pt modelId="{A5C1E6E5-3AE5-4359-AF2B-A5D47645E59D}" type="parTrans" cxnId="{C99128AF-BF22-4114-9014-8744CFE52E71}">
      <dgm:prSet/>
      <dgm:spPr/>
      <dgm:t>
        <a:bodyPr/>
        <a:lstStyle/>
        <a:p>
          <a:endParaRPr lang="en-US"/>
        </a:p>
      </dgm:t>
    </dgm:pt>
    <dgm:pt modelId="{AF570A66-CE44-44D4-9715-3C6E3D969636}" type="sibTrans" cxnId="{C99128AF-BF22-4114-9014-8744CFE52E71}">
      <dgm:prSet/>
      <dgm:spPr/>
      <dgm:t>
        <a:bodyPr/>
        <a:lstStyle/>
        <a:p>
          <a:endParaRPr lang="en-US"/>
        </a:p>
      </dgm:t>
    </dgm:pt>
    <dgm:pt modelId="{5EBAA7DE-0527-46D9-99C3-C5689216B4C6}">
      <dgm:prSet/>
      <dgm:spPr/>
      <dgm:t>
        <a:bodyPr/>
        <a:lstStyle/>
        <a:p>
          <a:r>
            <a:rPr lang="en-US" dirty="0"/>
            <a:t>Branch B: $9 per kg</a:t>
          </a:r>
        </a:p>
      </dgm:t>
    </dgm:pt>
    <dgm:pt modelId="{3507BF7C-EBA2-406F-966C-60F5DA55837E}" type="parTrans" cxnId="{C32A8FC3-71D5-4DEE-B611-C6695A13A719}">
      <dgm:prSet/>
      <dgm:spPr/>
      <dgm:t>
        <a:bodyPr/>
        <a:lstStyle/>
        <a:p>
          <a:endParaRPr lang="en-US"/>
        </a:p>
      </dgm:t>
    </dgm:pt>
    <dgm:pt modelId="{FC93040C-FD43-49B1-BFF2-2E03F7BFD577}" type="sibTrans" cxnId="{C32A8FC3-71D5-4DEE-B611-C6695A13A719}">
      <dgm:prSet/>
      <dgm:spPr/>
      <dgm:t>
        <a:bodyPr/>
        <a:lstStyle/>
        <a:p>
          <a:endParaRPr lang="en-US"/>
        </a:p>
      </dgm:t>
    </dgm:pt>
    <dgm:pt modelId="{D737B891-5063-46EC-AA4D-B267ED720EB9}">
      <dgm:prSet/>
      <dgm:spPr/>
      <dgm:t>
        <a:bodyPr/>
        <a:lstStyle/>
        <a:p>
          <a:r>
            <a:rPr lang="en-US" dirty="0"/>
            <a:t>Rajkot</a:t>
          </a:r>
        </a:p>
      </dgm:t>
    </dgm:pt>
    <dgm:pt modelId="{B33FF0C4-8795-4237-B184-8B5F69B74A30}" type="parTrans" cxnId="{CA9C279A-08D5-45E8-B0FE-B760128C7ED5}">
      <dgm:prSet/>
      <dgm:spPr/>
      <dgm:t>
        <a:bodyPr/>
        <a:lstStyle/>
        <a:p>
          <a:endParaRPr lang="en-US"/>
        </a:p>
      </dgm:t>
    </dgm:pt>
    <dgm:pt modelId="{627A42DC-60D5-4412-B336-62B20B6B4BC4}" type="sibTrans" cxnId="{CA9C279A-08D5-45E8-B0FE-B760128C7ED5}">
      <dgm:prSet/>
      <dgm:spPr/>
      <dgm:t>
        <a:bodyPr/>
        <a:lstStyle/>
        <a:p>
          <a:endParaRPr lang="en-US"/>
        </a:p>
      </dgm:t>
    </dgm:pt>
    <dgm:pt modelId="{3D051E5C-13C8-44A7-AC22-D32EE1297265}">
      <dgm:prSet/>
      <dgm:spPr/>
      <dgm:t>
        <a:bodyPr/>
        <a:lstStyle/>
        <a:p>
          <a:r>
            <a:rPr lang="en-US" dirty="0"/>
            <a:t>Branch C: $7 per kg</a:t>
          </a:r>
        </a:p>
      </dgm:t>
    </dgm:pt>
    <dgm:pt modelId="{FB738692-EFEA-4B7D-A382-DCDB0B45B9DB}" type="parTrans" cxnId="{8DE5A328-2523-4608-AAC6-81D5220E72D6}">
      <dgm:prSet/>
      <dgm:spPr/>
      <dgm:t>
        <a:bodyPr/>
        <a:lstStyle/>
        <a:p>
          <a:endParaRPr lang="en-US"/>
        </a:p>
      </dgm:t>
    </dgm:pt>
    <dgm:pt modelId="{BA8FF05E-44BC-4277-9546-297E16D99A8F}" type="sibTrans" cxnId="{8DE5A328-2523-4608-AAC6-81D5220E72D6}">
      <dgm:prSet/>
      <dgm:spPr/>
      <dgm:t>
        <a:bodyPr/>
        <a:lstStyle/>
        <a:p>
          <a:endParaRPr lang="en-US"/>
        </a:p>
      </dgm:t>
    </dgm:pt>
    <dgm:pt modelId="{0A82C3D0-0B9D-4415-A9B0-B776484CF73C}">
      <dgm:prSet/>
      <dgm:spPr/>
      <dgm:t>
        <a:bodyPr/>
        <a:lstStyle/>
        <a:p>
          <a:r>
            <a:rPr lang="en-US"/>
            <a:t>Cost</a:t>
          </a:r>
        </a:p>
      </dgm:t>
    </dgm:pt>
    <dgm:pt modelId="{20C55626-1A25-4C47-AFFC-A67BD9F4ABB8}" type="parTrans" cxnId="{01BE0361-79A7-49EB-89F1-9D07B93AEBDB}">
      <dgm:prSet/>
      <dgm:spPr/>
      <dgm:t>
        <a:bodyPr/>
        <a:lstStyle/>
        <a:p>
          <a:endParaRPr lang="en-US"/>
        </a:p>
      </dgm:t>
    </dgm:pt>
    <dgm:pt modelId="{EE902E3B-61FA-4FA2-AA72-9F8D752BF027}" type="sibTrans" cxnId="{01BE0361-79A7-49EB-89F1-9D07B93AEBDB}">
      <dgm:prSet/>
      <dgm:spPr/>
      <dgm:t>
        <a:bodyPr/>
        <a:lstStyle/>
        <a:p>
          <a:endParaRPr lang="en-US"/>
        </a:p>
      </dgm:t>
    </dgm:pt>
    <dgm:pt modelId="{30129E2D-501D-4B37-9317-E8CA6BDA595E}">
      <dgm:prSet/>
      <dgm:spPr/>
      <dgm:t>
        <a:bodyPr/>
        <a:lstStyle/>
        <a:p>
          <a:r>
            <a:rPr lang="en-US"/>
            <a:t>Cost Efficiency Comparison: Branch A is most cost-efficient.</a:t>
          </a:r>
        </a:p>
      </dgm:t>
    </dgm:pt>
    <dgm:pt modelId="{958354D1-D587-4E1E-9D23-BFA3927A9D3D}" type="parTrans" cxnId="{CA3BB9A6-79E8-4E2E-8A3F-BB2B4FD204A3}">
      <dgm:prSet/>
      <dgm:spPr/>
      <dgm:t>
        <a:bodyPr/>
        <a:lstStyle/>
        <a:p>
          <a:endParaRPr lang="en-US"/>
        </a:p>
      </dgm:t>
    </dgm:pt>
    <dgm:pt modelId="{FDA24D4D-AE39-4B13-8262-1D2526F958DB}" type="sibTrans" cxnId="{CA3BB9A6-79E8-4E2E-8A3F-BB2B4FD204A3}">
      <dgm:prSet/>
      <dgm:spPr/>
      <dgm:t>
        <a:bodyPr/>
        <a:lstStyle/>
        <a:p>
          <a:endParaRPr lang="en-US"/>
        </a:p>
      </dgm:t>
    </dgm:pt>
    <dgm:pt modelId="{B722B57F-C093-472D-BD71-18C8D359CD09}" type="pres">
      <dgm:prSet presAssocID="{F33B6C86-0E00-44C9-8194-AC63A4BA884D}" presName="Name0" presStyleCnt="0">
        <dgm:presLayoutVars>
          <dgm:dir/>
          <dgm:animLvl val="lvl"/>
          <dgm:resizeHandles val="exact"/>
        </dgm:presLayoutVars>
      </dgm:prSet>
      <dgm:spPr/>
    </dgm:pt>
    <dgm:pt modelId="{717C3AB6-F427-4354-AB50-E81FC56CA820}" type="pres">
      <dgm:prSet presAssocID="{89A61297-8BD8-47CA-B3E8-FDB14C167948}" presName="linNode" presStyleCnt="0"/>
      <dgm:spPr/>
    </dgm:pt>
    <dgm:pt modelId="{600F52BF-2807-48C4-8B7C-2CF357C4EA43}" type="pres">
      <dgm:prSet presAssocID="{89A61297-8BD8-47CA-B3E8-FDB14C16794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26D39BA-2F8B-489B-8DB3-E70EC78C3981}" type="pres">
      <dgm:prSet presAssocID="{89A61297-8BD8-47CA-B3E8-FDB14C167948}" presName="descendantText" presStyleLbl="alignAccFollowNode1" presStyleIdx="0" presStyleCnt="5">
        <dgm:presLayoutVars>
          <dgm:bulletEnabled val="1"/>
        </dgm:presLayoutVars>
      </dgm:prSet>
      <dgm:spPr/>
    </dgm:pt>
    <dgm:pt modelId="{5E0278AD-DA34-40F5-B3D0-4B0FE9F380AD}" type="pres">
      <dgm:prSet presAssocID="{27D078A9-2DCA-41F7-BED0-BD5D10F8A438}" presName="sp" presStyleCnt="0"/>
      <dgm:spPr/>
    </dgm:pt>
    <dgm:pt modelId="{FD62FB7F-93E6-4DA8-810F-C1A87260E4CF}" type="pres">
      <dgm:prSet presAssocID="{21382C32-847E-4615-B05D-BA43DF7B5B58}" presName="linNode" presStyleCnt="0"/>
      <dgm:spPr/>
    </dgm:pt>
    <dgm:pt modelId="{D4694454-0AF0-401C-9519-0B0AF0D02572}" type="pres">
      <dgm:prSet presAssocID="{21382C32-847E-4615-B05D-BA43DF7B5B5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0770C03-881A-4846-8985-8B092FFF0A6C}" type="pres">
      <dgm:prSet presAssocID="{21382C32-847E-4615-B05D-BA43DF7B5B58}" presName="descendantText" presStyleLbl="alignAccFollowNode1" presStyleIdx="1" presStyleCnt="5">
        <dgm:presLayoutVars>
          <dgm:bulletEnabled val="1"/>
        </dgm:presLayoutVars>
      </dgm:prSet>
      <dgm:spPr/>
    </dgm:pt>
    <dgm:pt modelId="{5DFFE6FA-0D39-4BD3-8E5A-EE4504626588}" type="pres">
      <dgm:prSet presAssocID="{0B3032BA-40E4-4163-B562-B2921D11F6D5}" presName="sp" presStyleCnt="0"/>
      <dgm:spPr/>
    </dgm:pt>
    <dgm:pt modelId="{4BEDE218-8CB2-4D80-914D-A5008E13231E}" type="pres">
      <dgm:prSet presAssocID="{4A9BF1D3-9C27-4622-B173-F3C8F8BBE36A}" presName="linNode" presStyleCnt="0"/>
      <dgm:spPr/>
    </dgm:pt>
    <dgm:pt modelId="{A8D129CC-61A7-4090-9439-3A34F4BF5256}" type="pres">
      <dgm:prSet presAssocID="{4A9BF1D3-9C27-4622-B173-F3C8F8BBE36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9C386A6-9E95-4686-918D-28E16C1770EF}" type="pres">
      <dgm:prSet presAssocID="{4A9BF1D3-9C27-4622-B173-F3C8F8BBE36A}" presName="descendantText" presStyleLbl="alignAccFollowNode1" presStyleIdx="2" presStyleCnt="5">
        <dgm:presLayoutVars>
          <dgm:bulletEnabled val="1"/>
        </dgm:presLayoutVars>
      </dgm:prSet>
      <dgm:spPr/>
    </dgm:pt>
    <dgm:pt modelId="{C0B41B48-50FA-4ACC-AD5F-7A72BC887CD1}" type="pres">
      <dgm:prSet presAssocID="{AF570A66-CE44-44D4-9715-3C6E3D969636}" presName="sp" presStyleCnt="0"/>
      <dgm:spPr/>
    </dgm:pt>
    <dgm:pt modelId="{6A2E9CC0-6DB9-454B-BA69-B63C4E106FB1}" type="pres">
      <dgm:prSet presAssocID="{D737B891-5063-46EC-AA4D-B267ED720EB9}" presName="linNode" presStyleCnt="0"/>
      <dgm:spPr/>
    </dgm:pt>
    <dgm:pt modelId="{AD897DB2-2522-48C2-AE5A-4C06E5558506}" type="pres">
      <dgm:prSet presAssocID="{D737B891-5063-46EC-AA4D-B267ED720EB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D3BEF22-7EF1-4270-BF11-716A40FAA226}" type="pres">
      <dgm:prSet presAssocID="{D737B891-5063-46EC-AA4D-B267ED720EB9}" presName="descendantText" presStyleLbl="alignAccFollowNode1" presStyleIdx="3" presStyleCnt="5">
        <dgm:presLayoutVars>
          <dgm:bulletEnabled val="1"/>
        </dgm:presLayoutVars>
      </dgm:prSet>
      <dgm:spPr/>
    </dgm:pt>
    <dgm:pt modelId="{D6DC4C12-5929-4D60-A74E-96C38F4F3C45}" type="pres">
      <dgm:prSet presAssocID="{627A42DC-60D5-4412-B336-62B20B6B4BC4}" presName="sp" presStyleCnt="0"/>
      <dgm:spPr/>
    </dgm:pt>
    <dgm:pt modelId="{D0677F43-F963-4259-B3F1-4365E6DA08F0}" type="pres">
      <dgm:prSet presAssocID="{0A82C3D0-0B9D-4415-A9B0-B776484CF73C}" presName="linNode" presStyleCnt="0"/>
      <dgm:spPr/>
    </dgm:pt>
    <dgm:pt modelId="{B678B47C-F767-4B66-B814-EA9A7D465BF1}" type="pres">
      <dgm:prSet presAssocID="{0A82C3D0-0B9D-4415-A9B0-B776484CF73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D39F764-FB84-4B7F-8FFE-8B8DE19DBD81}" type="pres">
      <dgm:prSet presAssocID="{0A82C3D0-0B9D-4415-A9B0-B776484CF73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B4AC305-1D3F-4F85-AD72-98213DA03C92}" type="presOf" srcId="{D737B891-5063-46EC-AA4D-B267ED720EB9}" destId="{AD897DB2-2522-48C2-AE5A-4C06E5558506}" srcOrd="0" destOrd="0" presId="urn:microsoft.com/office/officeart/2005/8/layout/vList5"/>
    <dgm:cxn modelId="{3A5BEF21-EB21-4353-A83A-5D4ECAD521D9}" type="presOf" srcId="{5EBAA7DE-0527-46D9-99C3-C5689216B4C6}" destId="{19C386A6-9E95-4686-918D-28E16C1770EF}" srcOrd="0" destOrd="0" presId="urn:microsoft.com/office/officeart/2005/8/layout/vList5"/>
    <dgm:cxn modelId="{AF749028-F7B6-4D1E-9508-D024284F3CBE}" type="presOf" srcId="{F33B6C86-0E00-44C9-8194-AC63A4BA884D}" destId="{B722B57F-C093-472D-BD71-18C8D359CD09}" srcOrd="0" destOrd="0" presId="urn:microsoft.com/office/officeart/2005/8/layout/vList5"/>
    <dgm:cxn modelId="{8DE5A328-2523-4608-AAC6-81D5220E72D6}" srcId="{D737B891-5063-46EC-AA4D-B267ED720EB9}" destId="{3D051E5C-13C8-44A7-AC22-D32EE1297265}" srcOrd="0" destOrd="0" parTransId="{FB738692-EFEA-4B7D-A382-DCDB0B45B9DB}" sibTransId="{BA8FF05E-44BC-4277-9546-297E16D99A8F}"/>
    <dgm:cxn modelId="{01BE0361-79A7-49EB-89F1-9D07B93AEBDB}" srcId="{F33B6C86-0E00-44C9-8194-AC63A4BA884D}" destId="{0A82C3D0-0B9D-4415-A9B0-B776484CF73C}" srcOrd="4" destOrd="0" parTransId="{20C55626-1A25-4C47-AFFC-A67BD9F4ABB8}" sibTransId="{EE902E3B-61FA-4FA2-AA72-9F8D752BF027}"/>
    <dgm:cxn modelId="{9137036D-A991-4D11-941A-59D252E082C1}" srcId="{F33B6C86-0E00-44C9-8194-AC63A4BA884D}" destId="{21382C32-847E-4615-B05D-BA43DF7B5B58}" srcOrd="1" destOrd="0" parTransId="{B660C7B4-171E-4460-A107-98F3B0E06936}" sibTransId="{0B3032BA-40E4-4163-B562-B2921D11F6D5}"/>
    <dgm:cxn modelId="{74050576-572E-4486-B714-6BB6BB524EE7}" type="presOf" srcId="{7F41B2D0-B48A-4EE4-A105-9094B1C1C7DB}" destId="{A26D39BA-2F8B-489B-8DB3-E70EC78C3981}" srcOrd="0" destOrd="0" presId="urn:microsoft.com/office/officeart/2005/8/layout/vList5"/>
    <dgm:cxn modelId="{FD47F67D-69C6-44CA-928C-5873A7A37749}" type="presOf" srcId="{4A9BF1D3-9C27-4622-B173-F3C8F8BBE36A}" destId="{A8D129CC-61A7-4090-9439-3A34F4BF5256}" srcOrd="0" destOrd="0" presId="urn:microsoft.com/office/officeart/2005/8/layout/vList5"/>
    <dgm:cxn modelId="{2B1F517E-94EE-49FA-AD9C-FAC745AD9FBC}" type="presOf" srcId="{89A61297-8BD8-47CA-B3E8-FDB14C167948}" destId="{600F52BF-2807-48C4-8B7C-2CF357C4EA43}" srcOrd="0" destOrd="0" presId="urn:microsoft.com/office/officeart/2005/8/layout/vList5"/>
    <dgm:cxn modelId="{35559F96-1FF2-4DFA-B2A6-3FDE76B81573}" type="presOf" srcId="{21382C32-847E-4615-B05D-BA43DF7B5B58}" destId="{D4694454-0AF0-401C-9519-0B0AF0D02572}" srcOrd="0" destOrd="0" presId="urn:microsoft.com/office/officeart/2005/8/layout/vList5"/>
    <dgm:cxn modelId="{CA9C279A-08D5-45E8-B0FE-B760128C7ED5}" srcId="{F33B6C86-0E00-44C9-8194-AC63A4BA884D}" destId="{D737B891-5063-46EC-AA4D-B267ED720EB9}" srcOrd="3" destOrd="0" parTransId="{B33FF0C4-8795-4237-B184-8B5F69B74A30}" sibTransId="{627A42DC-60D5-4412-B336-62B20B6B4BC4}"/>
    <dgm:cxn modelId="{CA3BB9A6-79E8-4E2E-8A3F-BB2B4FD204A3}" srcId="{0A82C3D0-0B9D-4415-A9B0-B776484CF73C}" destId="{30129E2D-501D-4B37-9317-E8CA6BDA595E}" srcOrd="0" destOrd="0" parTransId="{958354D1-D587-4E1E-9D23-BFA3927A9D3D}" sibTransId="{FDA24D4D-AE39-4B13-8262-1D2526F958DB}"/>
    <dgm:cxn modelId="{C99128AF-BF22-4114-9014-8744CFE52E71}" srcId="{F33B6C86-0E00-44C9-8194-AC63A4BA884D}" destId="{4A9BF1D3-9C27-4622-B173-F3C8F8BBE36A}" srcOrd="2" destOrd="0" parTransId="{A5C1E6E5-3AE5-4359-AF2B-A5D47645E59D}" sibTransId="{AF570A66-CE44-44D4-9715-3C6E3D969636}"/>
    <dgm:cxn modelId="{F43F64B5-0052-4282-901D-9D1E8B2A1E50}" type="presOf" srcId="{30129E2D-501D-4B37-9317-E8CA6BDA595E}" destId="{8D39F764-FB84-4B7F-8FFE-8B8DE19DBD81}" srcOrd="0" destOrd="0" presId="urn:microsoft.com/office/officeart/2005/8/layout/vList5"/>
    <dgm:cxn modelId="{F2C1E5B8-FD68-4BA1-AA7F-D35EFA76A73B}" type="presOf" srcId="{0A82C3D0-0B9D-4415-A9B0-B776484CF73C}" destId="{B678B47C-F767-4B66-B814-EA9A7D465BF1}" srcOrd="0" destOrd="0" presId="urn:microsoft.com/office/officeart/2005/8/layout/vList5"/>
    <dgm:cxn modelId="{C32A8FC3-71D5-4DEE-B611-C6695A13A719}" srcId="{4A9BF1D3-9C27-4622-B173-F3C8F8BBE36A}" destId="{5EBAA7DE-0527-46D9-99C3-C5689216B4C6}" srcOrd="0" destOrd="0" parTransId="{3507BF7C-EBA2-406F-966C-60F5DA55837E}" sibTransId="{FC93040C-FD43-49B1-BFF2-2E03F7BFD577}"/>
    <dgm:cxn modelId="{B52AE3CA-AF1B-4533-8EF8-2AD454E1F3DC}" srcId="{21382C32-847E-4615-B05D-BA43DF7B5B58}" destId="{65A7082F-B51A-4208-AF26-28964CB320B1}" srcOrd="0" destOrd="0" parTransId="{F6BF1C86-73D0-4339-B58A-67583EB23881}" sibTransId="{B81849F6-44F6-421C-85B1-03449D3952EA}"/>
    <dgm:cxn modelId="{C7B4C6CC-238D-4ACD-B108-AB6037C4931B}" srcId="{F33B6C86-0E00-44C9-8194-AC63A4BA884D}" destId="{89A61297-8BD8-47CA-B3E8-FDB14C167948}" srcOrd="0" destOrd="0" parTransId="{23845468-08E6-4A0F-AC98-236D6ACE5A9B}" sibTransId="{27D078A9-2DCA-41F7-BED0-BD5D10F8A438}"/>
    <dgm:cxn modelId="{24A6C5DB-F0BE-41B3-9F7D-CB70EE2D0668}" type="presOf" srcId="{3D051E5C-13C8-44A7-AC22-D32EE1297265}" destId="{6D3BEF22-7EF1-4270-BF11-716A40FAA226}" srcOrd="0" destOrd="0" presId="urn:microsoft.com/office/officeart/2005/8/layout/vList5"/>
    <dgm:cxn modelId="{4D6D28EA-0351-4196-A336-68B7A2877580}" srcId="{89A61297-8BD8-47CA-B3E8-FDB14C167948}" destId="{7F41B2D0-B48A-4EE4-A105-9094B1C1C7DB}" srcOrd="0" destOrd="0" parTransId="{FD7B9458-4D66-42A2-80F0-0CE2F88891B7}" sibTransId="{7FE5E9BE-2B9B-4E06-95A3-BD2F6C110201}"/>
    <dgm:cxn modelId="{F7DD4AEE-9A12-41B2-BEB8-F6572F410B0C}" type="presOf" srcId="{65A7082F-B51A-4208-AF26-28964CB320B1}" destId="{10770C03-881A-4846-8985-8B092FFF0A6C}" srcOrd="0" destOrd="0" presId="urn:microsoft.com/office/officeart/2005/8/layout/vList5"/>
    <dgm:cxn modelId="{75411B87-8BA8-41A1-A9BA-9ED794E26100}" type="presParOf" srcId="{B722B57F-C093-472D-BD71-18C8D359CD09}" destId="{717C3AB6-F427-4354-AB50-E81FC56CA820}" srcOrd="0" destOrd="0" presId="urn:microsoft.com/office/officeart/2005/8/layout/vList5"/>
    <dgm:cxn modelId="{652159BA-7FF9-4EFF-841F-5A2C1E4CFEF1}" type="presParOf" srcId="{717C3AB6-F427-4354-AB50-E81FC56CA820}" destId="{600F52BF-2807-48C4-8B7C-2CF357C4EA43}" srcOrd="0" destOrd="0" presId="urn:microsoft.com/office/officeart/2005/8/layout/vList5"/>
    <dgm:cxn modelId="{FEA657B7-2C3D-4CDD-A1DE-2A9EB4847FFE}" type="presParOf" srcId="{717C3AB6-F427-4354-AB50-E81FC56CA820}" destId="{A26D39BA-2F8B-489B-8DB3-E70EC78C3981}" srcOrd="1" destOrd="0" presId="urn:microsoft.com/office/officeart/2005/8/layout/vList5"/>
    <dgm:cxn modelId="{49B4C143-EC44-4B86-9E2F-D9A024D6A917}" type="presParOf" srcId="{B722B57F-C093-472D-BD71-18C8D359CD09}" destId="{5E0278AD-DA34-40F5-B3D0-4B0FE9F380AD}" srcOrd="1" destOrd="0" presId="urn:microsoft.com/office/officeart/2005/8/layout/vList5"/>
    <dgm:cxn modelId="{7BE29616-D6E9-4FC5-8573-7FD0172EB109}" type="presParOf" srcId="{B722B57F-C093-472D-BD71-18C8D359CD09}" destId="{FD62FB7F-93E6-4DA8-810F-C1A87260E4CF}" srcOrd="2" destOrd="0" presId="urn:microsoft.com/office/officeart/2005/8/layout/vList5"/>
    <dgm:cxn modelId="{B302DF3C-64BE-4017-BEE7-380AB7DDA3C7}" type="presParOf" srcId="{FD62FB7F-93E6-4DA8-810F-C1A87260E4CF}" destId="{D4694454-0AF0-401C-9519-0B0AF0D02572}" srcOrd="0" destOrd="0" presId="urn:microsoft.com/office/officeart/2005/8/layout/vList5"/>
    <dgm:cxn modelId="{1C5ECE0F-BBAA-4739-A378-AE7CC2E4DFC9}" type="presParOf" srcId="{FD62FB7F-93E6-4DA8-810F-C1A87260E4CF}" destId="{10770C03-881A-4846-8985-8B092FFF0A6C}" srcOrd="1" destOrd="0" presId="urn:microsoft.com/office/officeart/2005/8/layout/vList5"/>
    <dgm:cxn modelId="{8043E345-3D4E-476A-8430-2C7FE7E9240F}" type="presParOf" srcId="{B722B57F-C093-472D-BD71-18C8D359CD09}" destId="{5DFFE6FA-0D39-4BD3-8E5A-EE4504626588}" srcOrd="3" destOrd="0" presId="urn:microsoft.com/office/officeart/2005/8/layout/vList5"/>
    <dgm:cxn modelId="{8AD370DC-8E42-4D11-90B2-0CDD802931A4}" type="presParOf" srcId="{B722B57F-C093-472D-BD71-18C8D359CD09}" destId="{4BEDE218-8CB2-4D80-914D-A5008E13231E}" srcOrd="4" destOrd="0" presId="urn:microsoft.com/office/officeart/2005/8/layout/vList5"/>
    <dgm:cxn modelId="{24EE436B-ABB2-4C80-ADE8-114B9175EF05}" type="presParOf" srcId="{4BEDE218-8CB2-4D80-914D-A5008E13231E}" destId="{A8D129CC-61A7-4090-9439-3A34F4BF5256}" srcOrd="0" destOrd="0" presId="urn:microsoft.com/office/officeart/2005/8/layout/vList5"/>
    <dgm:cxn modelId="{C5FDBFF3-3571-4904-B67D-56CF8911AD63}" type="presParOf" srcId="{4BEDE218-8CB2-4D80-914D-A5008E13231E}" destId="{19C386A6-9E95-4686-918D-28E16C1770EF}" srcOrd="1" destOrd="0" presId="urn:microsoft.com/office/officeart/2005/8/layout/vList5"/>
    <dgm:cxn modelId="{C45BF6D4-AB7D-432C-B8C7-5EF66C22F35A}" type="presParOf" srcId="{B722B57F-C093-472D-BD71-18C8D359CD09}" destId="{C0B41B48-50FA-4ACC-AD5F-7A72BC887CD1}" srcOrd="5" destOrd="0" presId="urn:microsoft.com/office/officeart/2005/8/layout/vList5"/>
    <dgm:cxn modelId="{E73FD7D2-F778-411F-B10B-92A3128E93FC}" type="presParOf" srcId="{B722B57F-C093-472D-BD71-18C8D359CD09}" destId="{6A2E9CC0-6DB9-454B-BA69-B63C4E106FB1}" srcOrd="6" destOrd="0" presId="urn:microsoft.com/office/officeart/2005/8/layout/vList5"/>
    <dgm:cxn modelId="{C6D1A6A5-F365-4ED9-AE32-6C8AE5C9B434}" type="presParOf" srcId="{6A2E9CC0-6DB9-454B-BA69-B63C4E106FB1}" destId="{AD897DB2-2522-48C2-AE5A-4C06E5558506}" srcOrd="0" destOrd="0" presId="urn:microsoft.com/office/officeart/2005/8/layout/vList5"/>
    <dgm:cxn modelId="{EFB2F82B-C1A2-4149-A35F-3C412DEB6E9F}" type="presParOf" srcId="{6A2E9CC0-6DB9-454B-BA69-B63C4E106FB1}" destId="{6D3BEF22-7EF1-4270-BF11-716A40FAA226}" srcOrd="1" destOrd="0" presId="urn:microsoft.com/office/officeart/2005/8/layout/vList5"/>
    <dgm:cxn modelId="{1A82AB8D-2B59-4DF8-819D-D40915856BB7}" type="presParOf" srcId="{B722B57F-C093-472D-BD71-18C8D359CD09}" destId="{D6DC4C12-5929-4D60-A74E-96C38F4F3C45}" srcOrd="7" destOrd="0" presId="urn:microsoft.com/office/officeart/2005/8/layout/vList5"/>
    <dgm:cxn modelId="{7C2708BE-C772-4D09-9631-1427D5C1422B}" type="presParOf" srcId="{B722B57F-C093-472D-BD71-18C8D359CD09}" destId="{D0677F43-F963-4259-B3F1-4365E6DA08F0}" srcOrd="8" destOrd="0" presId="urn:microsoft.com/office/officeart/2005/8/layout/vList5"/>
    <dgm:cxn modelId="{31CB91F1-052E-4620-A8C5-9E071DE9D4B7}" type="presParOf" srcId="{D0677F43-F963-4259-B3F1-4365E6DA08F0}" destId="{B678B47C-F767-4B66-B814-EA9A7D465BF1}" srcOrd="0" destOrd="0" presId="urn:microsoft.com/office/officeart/2005/8/layout/vList5"/>
    <dgm:cxn modelId="{846180DF-0D7F-440C-B393-4FD9F6FA0680}" type="presParOf" srcId="{D0677F43-F963-4259-B3F1-4365E6DA08F0}" destId="{8D39F764-FB84-4B7F-8FFE-8B8DE19DBD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24B8D9-7DF6-45F8-9E73-D0452507BC23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45CDE3F-8C5B-4F25-A4FF-A14DF57E199F}">
      <dgm:prSet/>
      <dgm:spPr/>
      <dgm:t>
        <a:bodyPr/>
        <a:lstStyle/>
        <a:p>
          <a:r>
            <a:rPr lang="en-US"/>
            <a:t>Comparison Metrics:</a:t>
          </a:r>
        </a:p>
      </dgm:t>
    </dgm:pt>
    <dgm:pt modelId="{A0FEF863-8077-44BC-95B2-FC3CC1B56916}" type="parTrans" cxnId="{2C95EFAA-BAAC-4E3F-84A3-C56A77F9DF01}">
      <dgm:prSet/>
      <dgm:spPr/>
      <dgm:t>
        <a:bodyPr/>
        <a:lstStyle/>
        <a:p>
          <a:endParaRPr lang="en-US"/>
        </a:p>
      </dgm:t>
    </dgm:pt>
    <dgm:pt modelId="{94CA7032-555C-4E29-89E3-0012C939179D}" type="sibTrans" cxnId="{2C95EFAA-BAAC-4E3F-84A3-C56A77F9DF01}">
      <dgm:prSet/>
      <dgm:spPr/>
      <dgm:t>
        <a:bodyPr/>
        <a:lstStyle/>
        <a:p>
          <a:endParaRPr lang="en-US"/>
        </a:p>
      </dgm:t>
    </dgm:pt>
    <dgm:pt modelId="{2BEFE2FB-862B-4CF0-87C5-7DE76937C175}">
      <dgm:prSet/>
      <dgm:spPr/>
      <dgm:t>
        <a:bodyPr/>
        <a:lstStyle/>
        <a:p>
          <a:r>
            <a:rPr lang="en-US" dirty="0"/>
            <a:t>Partner A: Highest earnings, lowest costs</a:t>
          </a:r>
        </a:p>
      </dgm:t>
    </dgm:pt>
    <dgm:pt modelId="{50F569AB-869B-4761-8E52-F329663452EB}" type="parTrans" cxnId="{E6A97851-7857-4E25-BDD5-93CEC674F179}">
      <dgm:prSet/>
      <dgm:spPr/>
      <dgm:t>
        <a:bodyPr/>
        <a:lstStyle/>
        <a:p>
          <a:endParaRPr lang="en-US"/>
        </a:p>
      </dgm:t>
    </dgm:pt>
    <dgm:pt modelId="{F766C974-142F-44B8-9B0D-DB24B9921FB9}" type="sibTrans" cxnId="{E6A97851-7857-4E25-BDD5-93CEC674F179}">
      <dgm:prSet/>
      <dgm:spPr/>
      <dgm:t>
        <a:bodyPr/>
        <a:lstStyle/>
        <a:p>
          <a:endParaRPr lang="en-US"/>
        </a:p>
      </dgm:t>
    </dgm:pt>
    <dgm:pt modelId="{2CE91F21-7445-457E-865D-9DD10FDA4934}">
      <dgm:prSet/>
      <dgm:spPr/>
      <dgm:t>
        <a:bodyPr/>
        <a:lstStyle/>
        <a:p>
          <a:r>
            <a:rPr lang="en-US"/>
            <a:t>Partner B: Moderate earnings, high costs</a:t>
          </a:r>
        </a:p>
      </dgm:t>
    </dgm:pt>
    <dgm:pt modelId="{417BD0A1-951F-446E-BB6B-10648AA1C5C2}" type="parTrans" cxnId="{C9101052-D018-4F3E-AE59-E226BC3A4035}">
      <dgm:prSet/>
      <dgm:spPr/>
      <dgm:t>
        <a:bodyPr/>
        <a:lstStyle/>
        <a:p>
          <a:endParaRPr lang="en-US"/>
        </a:p>
      </dgm:t>
    </dgm:pt>
    <dgm:pt modelId="{74A6CAD5-5E07-4BB6-B366-E4F28E8C99FF}" type="sibTrans" cxnId="{C9101052-D018-4F3E-AE59-E226BC3A4035}">
      <dgm:prSet/>
      <dgm:spPr/>
      <dgm:t>
        <a:bodyPr/>
        <a:lstStyle/>
        <a:p>
          <a:endParaRPr lang="en-US"/>
        </a:p>
      </dgm:t>
    </dgm:pt>
    <dgm:pt modelId="{8BFAD371-39CB-4542-83A9-C10B2ABC46BF}">
      <dgm:prSet/>
      <dgm:spPr/>
      <dgm:t>
        <a:bodyPr/>
        <a:lstStyle/>
        <a:p>
          <a:r>
            <a:rPr lang="en-US"/>
            <a:t>Partner C: Lowest earnings, moderate costs</a:t>
          </a:r>
        </a:p>
      </dgm:t>
    </dgm:pt>
    <dgm:pt modelId="{8324ABAE-80D2-4781-BB79-02BC198569FC}" type="parTrans" cxnId="{A66E943F-EABB-42BD-A769-3455E861FF83}">
      <dgm:prSet/>
      <dgm:spPr/>
      <dgm:t>
        <a:bodyPr/>
        <a:lstStyle/>
        <a:p>
          <a:endParaRPr lang="en-US"/>
        </a:p>
      </dgm:t>
    </dgm:pt>
    <dgm:pt modelId="{30766EF3-DF9E-4C66-88BC-561B08D34E27}" type="sibTrans" cxnId="{A66E943F-EABB-42BD-A769-3455E861FF83}">
      <dgm:prSet/>
      <dgm:spPr/>
      <dgm:t>
        <a:bodyPr/>
        <a:lstStyle/>
        <a:p>
          <a:endParaRPr lang="en-US"/>
        </a:p>
      </dgm:t>
    </dgm:pt>
    <dgm:pt modelId="{19505FAC-DBE8-479F-A867-4E6CD445A9C0}" type="pres">
      <dgm:prSet presAssocID="{0224B8D9-7DF6-45F8-9E73-D0452507BC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B5ABB9-7F17-486D-A99E-4D593179F6FC}" type="pres">
      <dgm:prSet presAssocID="{C45CDE3F-8C5B-4F25-A4FF-A14DF57E199F}" presName="hierRoot1" presStyleCnt="0"/>
      <dgm:spPr/>
    </dgm:pt>
    <dgm:pt modelId="{111BE193-A5C0-4861-9009-F9D5187FCB05}" type="pres">
      <dgm:prSet presAssocID="{C45CDE3F-8C5B-4F25-A4FF-A14DF57E199F}" presName="composite" presStyleCnt="0"/>
      <dgm:spPr/>
    </dgm:pt>
    <dgm:pt modelId="{1C968B7A-C049-4C2D-9DF4-3E8128BEC325}" type="pres">
      <dgm:prSet presAssocID="{C45CDE3F-8C5B-4F25-A4FF-A14DF57E199F}" presName="background" presStyleLbl="node0" presStyleIdx="0" presStyleCnt="4"/>
      <dgm:spPr/>
    </dgm:pt>
    <dgm:pt modelId="{39DB837E-BC70-42EA-A60E-C91CB1D20358}" type="pres">
      <dgm:prSet presAssocID="{C45CDE3F-8C5B-4F25-A4FF-A14DF57E199F}" presName="text" presStyleLbl="fgAcc0" presStyleIdx="0" presStyleCnt="4">
        <dgm:presLayoutVars>
          <dgm:chPref val="3"/>
        </dgm:presLayoutVars>
      </dgm:prSet>
      <dgm:spPr/>
    </dgm:pt>
    <dgm:pt modelId="{431E4213-EBD7-48BF-B0C1-37B63D3894E3}" type="pres">
      <dgm:prSet presAssocID="{C45CDE3F-8C5B-4F25-A4FF-A14DF57E199F}" presName="hierChild2" presStyleCnt="0"/>
      <dgm:spPr/>
    </dgm:pt>
    <dgm:pt modelId="{6D7791F9-8447-43B0-BF6A-CA345A9F221F}" type="pres">
      <dgm:prSet presAssocID="{2BEFE2FB-862B-4CF0-87C5-7DE76937C175}" presName="hierRoot1" presStyleCnt="0"/>
      <dgm:spPr/>
    </dgm:pt>
    <dgm:pt modelId="{37DC2DC0-12A8-44A6-A831-DECDE4F9CC7A}" type="pres">
      <dgm:prSet presAssocID="{2BEFE2FB-862B-4CF0-87C5-7DE76937C175}" presName="composite" presStyleCnt="0"/>
      <dgm:spPr/>
    </dgm:pt>
    <dgm:pt modelId="{62C75429-3E21-4E41-A566-8AAB0A0293B4}" type="pres">
      <dgm:prSet presAssocID="{2BEFE2FB-862B-4CF0-87C5-7DE76937C175}" presName="background" presStyleLbl="node0" presStyleIdx="1" presStyleCnt="4"/>
      <dgm:spPr/>
    </dgm:pt>
    <dgm:pt modelId="{50DA9E73-0EC0-4DEC-A4B3-D2687A9BC6C1}" type="pres">
      <dgm:prSet presAssocID="{2BEFE2FB-862B-4CF0-87C5-7DE76937C175}" presName="text" presStyleLbl="fgAcc0" presStyleIdx="1" presStyleCnt="4">
        <dgm:presLayoutVars>
          <dgm:chPref val="3"/>
        </dgm:presLayoutVars>
      </dgm:prSet>
      <dgm:spPr/>
    </dgm:pt>
    <dgm:pt modelId="{69870F5B-4B3C-46DB-A1E6-F35947DDE9FD}" type="pres">
      <dgm:prSet presAssocID="{2BEFE2FB-862B-4CF0-87C5-7DE76937C175}" presName="hierChild2" presStyleCnt="0"/>
      <dgm:spPr/>
    </dgm:pt>
    <dgm:pt modelId="{55519CEE-8BFE-492C-B810-A9C56F9DD6B7}" type="pres">
      <dgm:prSet presAssocID="{2CE91F21-7445-457E-865D-9DD10FDA4934}" presName="hierRoot1" presStyleCnt="0"/>
      <dgm:spPr/>
    </dgm:pt>
    <dgm:pt modelId="{9F9BC679-7E68-4E09-9AB3-66C8A34E6AE9}" type="pres">
      <dgm:prSet presAssocID="{2CE91F21-7445-457E-865D-9DD10FDA4934}" presName="composite" presStyleCnt="0"/>
      <dgm:spPr/>
    </dgm:pt>
    <dgm:pt modelId="{C4E3C908-26A4-4555-A96F-4587FD4AEDAD}" type="pres">
      <dgm:prSet presAssocID="{2CE91F21-7445-457E-865D-9DD10FDA4934}" presName="background" presStyleLbl="node0" presStyleIdx="2" presStyleCnt="4"/>
      <dgm:spPr/>
    </dgm:pt>
    <dgm:pt modelId="{D0543C4F-C33B-44DC-ACA5-DFA6A18C9341}" type="pres">
      <dgm:prSet presAssocID="{2CE91F21-7445-457E-865D-9DD10FDA4934}" presName="text" presStyleLbl="fgAcc0" presStyleIdx="2" presStyleCnt="4">
        <dgm:presLayoutVars>
          <dgm:chPref val="3"/>
        </dgm:presLayoutVars>
      </dgm:prSet>
      <dgm:spPr/>
    </dgm:pt>
    <dgm:pt modelId="{7E3F8622-2B15-40D2-85A1-9DD94784A401}" type="pres">
      <dgm:prSet presAssocID="{2CE91F21-7445-457E-865D-9DD10FDA4934}" presName="hierChild2" presStyleCnt="0"/>
      <dgm:spPr/>
    </dgm:pt>
    <dgm:pt modelId="{41A16D3A-0AD2-489A-BE4D-4E3AD37BC8EC}" type="pres">
      <dgm:prSet presAssocID="{8BFAD371-39CB-4542-83A9-C10B2ABC46BF}" presName="hierRoot1" presStyleCnt="0"/>
      <dgm:spPr/>
    </dgm:pt>
    <dgm:pt modelId="{0A70D78A-43F8-4FE6-BB25-A498D0E43D2C}" type="pres">
      <dgm:prSet presAssocID="{8BFAD371-39CB-4542-83A9-C10B2ABC46BF}" presName="composite" presStyleCnt="0"/>
      <dgm:spPr/>
    </dgm:pt>
    <dgm:pt modelId="{27E242FF-AA49-4F84-BBFF-D74C55774FB8}" type="pres">
      <dgm:prSet presAssocID="{8BFAD371-39CB-4542-83A9-C10B2ABC46BF}" presName="background" presStyleLbl="node0" presStyleIdx="3" presStyleCnt="4"/>
      <dgm:spPr/>
    </dgm:pt>
    <dgm:pt modelId="{E1E72E9D-30D9-485E-A488-F810F046E276}" type="pres">
      <dgm:prSet presAssocID="{8BFAD371-39CB-4542-83A9-C10B2ABC46BF}" presName="text" presStyleLbl="fgAcc0" presStyleIdx="3" presStyleCnt="4">
        <dgm:presLayoutVars>
          <dgm:chPref val="3"/>
        </dgm:presLayoutVars>
      </dgm:prSet>
      <dgm:spPr/>
    </dgm:pt>
    <dgm:pt modelId="{EB25406D-4944-4FB2-A082-31F11D424FC2}" type="pres">
      <dgm:prSet presAssocID="{8BFAD371-39CB-4542-83A9-C10B2ABC46BF}" presName="hierChild2" presStyleCnt="0"/>
      <dgm:spPr/>
    </dgm:pt>
  </dgm:ptLst>
  <dgm:cxnLst>
    <dgm:cxn modelId="{90B83202-FA22-4C9F-B600-E6D9D7AD3E75}" type="presOf" srcId="{0224B8D9-7DF6-45F8-9E73-D0452507BC23}" destId="{19505FAC-DBE8-479F-A867-4E6CD445A9C0}" srcOrd="0" destOrd="0" presId="urn:microsoft.com/office/officeart/2005/8/layout/hierarchy1"/>
    <dgm:cxn modelId="{A66E943F-EABB-42BD-A769-3455E861FF83}" srcId="{0224B8D9-7DF6-45F8-9E73-D0452507BC23}" destId="{8BFAD371-39CB-4542-83A9-C10B2ABC46BF}" srcOrd="3" destOrd="0" parTransId="{8324ABAE-80D2-4781-BB79-02BC198569FC}" sibTransId="{30766EF3-DF9E-4C66-88BC-561B08D34E27}"/>
    <dgm:cxn modelId="{8C20B146-4EAB-4131-8745-8EE6369437F0}" type="presOf" srcId="{2BEFE2FB-862B-4CF0-87C5-7DE76937C175}" destId="{50DA9E73-0EC0-4DEC-A4B3-D2687A9BC6C1}" srcOrd="0" destOrd="0" presId="urn:microsoft.com/office/officeart/2005/8/layout/hierarchy1"/>
    <dgm:cxn modelId="{E6A97851-7857-4E25-BDD5-93CEC674F179}" srcId="{0224B8D9-7DF6-45F8-9E73-D0452507BC23}" destId="{2BEFE2FB-862B-4CF0-87C5-7DE76937C175}" srcOrd="1" destOrd="0" parTransId="{50F569AB-869B-4761-8E52-F329663452EB}" sibTransId="{F766C974-142F-44B8-9B0D-DB24B9921FB9}"/>
    <dgm:cxn modelId="{C9101052-D018-4F3E-AE59-E226BC3A4035}" srcId="{0224B8D9-7DF6-45F8-9E73-D0452507BC23}" destId="{2CE91F21-7445-457E-865D-9DD10FDA4934}" srcOrd="2" destOrd="0" parTransId="{417BD0A1-951F-446E-BB6B-10648AA1C5C2}" sibTransId="{74A6CAD5-5E07-4BB6-B366-E4F28E8C99FF}"/>
    <dgm:cxn modelId="{F6DD4E7E-0D8C-49D5-8BFE-41497ABB0459}" type="presOf" srcId="{8BFAD371-39CB-4542-83A9-C10B2ABC46BF}" destId="{E1E72E9D-30D9-485E-A488-F810F046E276}" srcOrd="0" destOrd="0" presId="urn:microsoft.com/office/officeart/2005/8/layout/hierarchy1"/>
    <dgm:cxn modelId="{68F4D4A8-823E-44D9-A199-ECFB89470E21}" type="presOf" srcId="{C45CDE3F-8C5B-4F25-A4FF-A14DF57E199F}" destId="{39DB837E-BC70-42EA-A60E-C91CB1D20358}" srcOrd="0" destOrd="0" presId="urn:microsoft.com/office/officeart/2005/8/layout/hierarchy1"/>
    <dgm:cxn modelId="{2C95EFAA-BAAC-4E3F-84A3-C56A77F9DF01}" srcId="{0224B8D9-7DF6-45F8-9E73-D0452507BC23}" destId="{C45CDE3F-8C5B-4F25-A4FF-A14DF57E199F}" srcOrd="0" destOrd="0" parTransId="{A0FEF863-8077-44BC-95B2-FC3CC1B56916}" sibTransId="{94CA7032-555C-4E29-89E3-0012C939179D}"/>
    <dgm:cxn modelId="{7FC818FD-277F-4553-B986-CF3FED4B7375}" type="presOf" srcId="{2CE91F21-7445-457E-865D-9DD10FDA4934}" destId="{D0543C4F-C33B-44DC-ACA5-DFA6A18C9341}" srcOrd="0" destOrd="0" presId="urn:microsoft.com/office/officeart/2005/8/layout/hierarchy1"/>
    <dgm:cxn modelId="{33FC81E6-B075-49E0-9E47-E2B0DF1A02EE}" type="presParOf" srcId="{19505FAC-DBE8-479F-A867-4E6CD445A9C0}" destId="{76B5ABB9-7F17-486D-A99E-4D593179F6FC}" srcOrd="0" destOrd="0" presId="urn:microsoft.com/office/officeart/2005/8/layout/hierarchy1"/>
    <dgm:cxn modelId="{432DD4D5-64C1-410B-AB43-CF7C00E09DC8}" type="presParOf" srcId="{76B5ABB9-7F17-486D-A99E-4D593179F6FC}" destId="{111BE193-A5C0-4861-9009-F9D5187FCB05}" srcOrd="0" destOrd="0" presId="urn:microsoft.com/office/officeart/2005/8/layout/hierarchy1"/>
    <dgm:cxn modelId="{E5A3734E-F72C-4DD3-8B3A-FACE260D2D1D}" type="presParOf" srcId="{111BE193-A5C0-4861-9009-F9D5187FCB05}" destId="{1C968B7A-C049-4C2D-9DF4-3E8128BEC325}" srcOrd="0" destOrd="0" presId="urn:microsoft.com/office/officeart/2005/8/layout/hierarchy1"/>
    <dgm:cxn modelId="{3915F9FD-C206-4D6E-9626-AF5E96774AFC}" type="presParOf" srcId="{111BE193-A5C0-4861-9009-F9D5187FCB05}" destId="{39DB837E-BC70-42EA-A60E-C91CB1D20358}" srcOrd="1" destOrd="0" presId="urn:microsoft.com/office/officeart/2005/8/layout/hierarchy1"/>
    <dgm:cxn modelId="{2D0F7028-340E-4DC2-BB3A-A75BF84D42B1}" type="presParOf" srcId="{76B5ABB9-7F17-486D-A99E-4D593179F6FC}" destId="{431E4213-EBD7-48BF-B0C1-37B63D3894E3}" srcOrd="1" destOrd="0" presId="urn:microsoft.com/office/officeart/2005/8/layout/hierarchy1"/>
    <dgm:cxn modelId="{E17B0A89-9A94-401B-A06E-A4EFC6F7AFD5}" type="presParOf" srcId="{19505FAC-DBE8-479F-A867-4E6CD445A9C0}" destId="{6D7791F9-8447-43B0-BF6A-CA345A9F221F}" srcOrd="1" destOrd="0" presId="urn:microsoft.com/office/officeart/2005/8/layout/hierarchy1"/>
    <dgm:cxn modelId="{BA194CA4-908B-44F3-9F7C-2650C088E79F}" type="presParOf" srcId="{6D7791F9-8447-43B0-BF6A-CA345A9F221F}" destId="{37DC2DC0-12A8-44A6-A831-DECDE4F9CC7A}" srcOrd="0" destOrd="0" presId="urn:microsoft.com/office/officeart/2005/8/layout/hierarchy1"/>
    <dgm:cxn modelId="{3F685DBE-DE86-4031-839D-7D1B8C415463}" type="presParOf" srcId="{37DC2DC0-12A8-44A6-A831-DECDE4F9CC7A}" destId="{62C75429-3E21-4E41-A566-8AAB0A0293B4}" srcOrd="0" destOrd="0" presId="urn:microsoft.com/office/officeart/2005/8/layout/hierarchy1"/>
    <dgm:cxn modelId="{BC54C7FB-C5C7-4219-B70D-A4586102CE17}" type="presParOf" srcId="{37DC2DC0-12A8-44A6-A831-DECDE4F9CC7A}" destId="{50DA9E73-0EC0-4DEC-A4B3-D2687A9BC6C1}" srcOrd="1" destOrd="0" presId="urn:microsoft.com/office/officeart/2005/8/layout/hierarchy1"/>
    <dgm:cxn modelId="{21AECA4C-B2F3-48FE-80CF-DFFCDA87646D}" type="presParOf" srcId="{6D7791F9-8447-43B0-BF6A-CA345A9F221F}" destId="{69870F5B-4B3C-46DB-A1E6-F35947DDE9FD}" srcOrd="1" destOrd="0" presId="urn:microsoft.com/office/officeart/2005/8/layout/hierarchy1"/>
    <dgm:cxn modelId="{B3F00E9A-C90A-4EA7-9339-239496759FF6}" type="presParOf" srcId="{19505FAC-DBE8-479F-A867-4E6CD445A9C0}" destId="{55519CEE-8BFE-492C-B810-A9C56F9DD6B7}" srcOrd="2" destOrd="0" presId="urn:microsoft.com/office/officeart/2005/8/layout/hierarchy1"/>
    <dgm:cxn modelId="{54F721FC-628D-4C9C-A0F7-B9892E972A15}" type="presParOf" srcId="{55519CEE-8BFE-492C-B810-A9C56F9DD6B7}" destId="{9F9BC679-7E68-4E09-9AB3-66C8A34E6AE9}" srcOrd="0" destOrd="0" presId="urn:microsoft.com/office/officeart/2005/8/layout/hierarchy1"/>
    <dgm:cxn modelId="{8603722A-8F75-4A28-AAB3-5C2C0A5C0970}" type="presParOf" srcId="{9F9BC679-7E68-4E09-9AB3-66C8A34E6AE9}" destId="{C4E3C908-26A4-4555-A96F-4587FD4AEDAD}" srcOrd="0" destOrd="0" presId="urn:microsoft.com/office/officeart/2005/8/layout/hierarchy1"/>
    <dgm:cxn modelId="{3C1F1654-9ADF-49C5-A290-FCEEEE298D5C}" type="presParOf" srcId="{9F9BC679-7E68-4E09-9AB3-66C8A34E6AE9}" destId="{D0543C4F-C33B-44DC-ACA5-DFA6A18C9341}" srcOrd="1" destOrd="0" presId="urn:microsoft.com/office/officeart/2005/8/layout/hierarchy1"/>
    <dgm:cxn modelId="{21374220-368E-4EB4-A4C9-D1A761D9976F}" type="presParOf" srcId="{55519CEE-8BFE-492C-B810-A9C56F9DD6B7}" destId="{7E3F8622-2B15-40D2-85A1-9DD94784A401}" srcOrd="1" destOrd="0" presId="urn:microsoft.com/office/officeart/2005/8/layout/hierarchy1"/>
    <dgm:cxn modelId="{42101456-DB86-45C2-821D-A44C7982EC0B}" type="presParOf" srcId="{19505FAC-DBE8-479F-A867-4E6CD445A9C0}" destId="{41A16D3A-0AD2-489A-BE4D-4E3AD37BC8EC}" srcOrd="3" destOrd="0" presId="urn:microsoft.com/office/officeart/2005/8/layout/hierarchy1"/>
    <dgm:cxn modelId="{3669330C-6CA8-4A03-8B54-8E0E8F5C38A4}" type="presParOf" srcId="{41A16D3A-0AD2-489A-BE4D-4E3AD37BC8EC}" destId="{0A70D78A-43F8-4FE6-BB25-A498D0E43D2C}" srcOrd="0" destOrd="0" presId="urn:microsoft.com/office/officeart/2005/8/layout/hierarchy1"/>
    <dgm:cxn modelId="{1C3F0728-9E58-48BB-AE4C-8F1A4888C280}" type="presParOf" srcId="{0A70D78A-43F8-4FE6-BB25-A498D0E43D2C}" destId="{27E242FF-AA49-4F84-BBFF-D74C55774FB8}" srcOrd="0" destOrd="0" presId="urn:microsoft.com/office/officeart/2005/8/layout/hierarchy1"/>
    <dgm:cxn modelId="{044C4168-F979-478E-83BB-FCC5623E06D9}" type="presParOf" srcId="{0A70D78A-43F8-4FE6-BB25-A498D0E43D2C}" destId="{E1E72E9D-30D9-485E-A488-F810F046E276}" srcOrd="1" destOrd="0" presId="urn:microsoft.com/office/officeart/2005/8/layout/hierarchy1"/>
    <dgm:cxn modelId="{BEB7459C-CA6A-48D8-806C-7FAEC6B3EF02}" type="presParOf" srcId="{41A16D3A-0AD2-489A-BE4D-4E3AD37BC8EC}" destId="{EB25406D-4944-4FB2-A082-31F11D424F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95F7F-561B-49A9-926E-B17E4874CB35}">
      <dsp:nvSpPr>
        <dsp:cNvPr id="0" name=""/>
        <dsp:cNvSpPr/>
      </dsp:nvSpPr>
      <dsp:spPr>
        <a:xfrm>
          <a:off x="34339" y="479534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66B0B-B3B4-413A-AF7F-1E5ABA1158B8}">
      <dsp:nvSpPr>
        <dsp:cNvPr id="0" name=""/>
        <dsp:cNvSpPr/>
      </dsp:nvSpPr>
      <dsp:spPr>
        <a:xfrm>
          <a:off x="221570" y="666766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CDF4C-B3BB-4E3A-9591-5068203832D2}">
      <dsp:nvSpPr>
        <dsp:cNvPr id="0" name=""/>
        <dsp:cNvSpPr/>
      </dsp:nvSpPr>
      <dsp:spPr>
        <a:xfrm>
          <a:off x="1116970" y="47953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Introduction:</a:t>
          </a:r>
          <a:r>
            <a:rPr lang="en-US" sz="1300" b="0" i="0" kern="1200" baseline="0" dirty="0"/>
            <a:t> Overview of objectives and scope.</a:t>
          </a:r>
          <a:endParaRPr lang="en-US" sz="1300" kern="1200" dirty="0"/>
        </a:p>
      </dsp:txBody>
      <dsp:txXfrm>
        <a:off x="1116970" y="479534"/>
        <a:ext cx="2101578" cy="891578"/>
      </dsp:txXfrm>
    </dsp:sp>
    <dsp:sp modelId="{255E413C-CF2C-4954-A684-F25D986BA7EA}">
      <dsp:nvSpPr>
        <dsp:cNvPr id="0" name=""/>
        <dsp:cNvSpPr/>
      </dsp:nvSpPr>
      <dsp:spPr>
        <a:xfrm>
          <a:off x="3584732" y="479534"/>
          <a:ext cx="891578" cy="891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294BC-A406-4202-A7A7-8889F073C88D}">
      <dsp:nvSpPr>
        <dsp:cNvPr id="0" name=""/>
        <dsp:cNvSpPr/>
      </dsp:nvSpPr>
      <dsp:spPr>
        <a:xfrm>
          <a:off x="3771964" y="666766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BED68-C332-49EB-8E75-51FEE4F3DFED}">
      <dsp:nvSpPr>
        <dsp:cNvPr id="0" name=""/>
        <dsp:cNvSpPr/>
      </dsp:nvSpPr>
      <dsp:spPr>
        <a:xfrm>
          <a:off x="4667364" y="47953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2. </a:t>
          </a:r>
          <a:r>
            <a:rPr lang="en-US" sz="1300" b="1" i="0" kern="1200" baseline="0"/>
            <a:t>Delivery Partners Overview:</a:t>
          </a:r>
          <a:r>
            <a:rPr lang="en-US" sz="1300" b="0" i="0" kern="1200" baseline="0"/>
            <a:t> Key metrics and performance.</a:t>
          </a:r>
          <a:endParaRPr lang="en-US" sz="1300" kern="1200"/>
        </a:p>
      </dsp:txBody>
      <dsp:txXfrm>
        <a:off x="4667364" y="479534"/>
        <a:ext cx="2101578" cy="891578"/>
      </dsp:txXfrm>
    </dsp:sp>
    <dsp:sp modelId="{4FEB0E6E-BFE9-477F-AD51-A65ECA246DC8}">
      <dsp:nvSpPr>
        <dsp:cNvPr id="0" name=""/>
        <dsp:cNvSpPr/>
      </dsp:nvSpPr>
      <dsp:spPr>
        <a:xfrm>
          <a:off x="7135126" y="479534"/>
          <a:ext cx="891578" cy="891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BB92C-6251-4775-A920-B67A5E4F5E7E}">
      <dsp:nvSpPr>
        <dsp:cNvPr id="0" name=""/>
        <dsp:cNvSpPr/>
      </dsp:nvSpPr>
      <dsp:spPr>
        <a:xfrm>
          <a:off x="7322357" y="666766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3C0BC-DA5B-40A6-9EE8-4DBDBBA1C73B}">
      <dsp:nvSpPr>
        <dsp:cNvPr id="0" name=""/>
        <dsp:cNvSpPr/>
      </dsp:nvSpPr>
      <dsp:spPr>
        <a:xfrm>
          <a:off x="8217757" y="47953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3. Vehicle Costs and Efficiency:</a:t>
          </a:r>
          <a:r>
            <a:rPr lang="en-US" sz="1300" b="0" i="0" kern="1200" baseline="0"/>
            <a:t> Analysis of vehicle-related expenses and efficiency.</a:t>
          </a:r>
          <a:endParaRPr lang="en-US" sz="1300" kern="1200"/>
        </a:p>
      </dsp:txBody>
      <dsp:txXfrm>
        <a:off x="8217757" y="479534"/>
        <a:ext cx="2101578" cy="891578"/>
      </dsp:txXfrm>
    </dsp:sp>
    <dsp:sp modelId="{4D4776A7-D14F-4BB2-8282-669F4D65B94B}">
      <dsp:nvSpPr>
        <dsp:cNvPr id="0" name=""/>
        <dsp:cNvSpPr/>
      </dsp:nvSpPr>
      <dsp:spPr>
        <a:xfrm>
          <a:off x="34339" y="1932774"/>
          <a:ext cx="891578" cy="891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C5E65-1D39-4A4A-8F79-F034E9E3EDC5}">
      <dsp:nvSpPr>
        <dsp:cNvPr id="0" name=""/>
        <dsp:cNvSpPr/>
      </dsp:nvSpPr>
      <dsp:spPr>
        <a:xfrm>
          <a:off x="221570" y="2120005"/>
          <a:ext cx="517115" cy="51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C382-AFE0-4726-BEDD-A233A6A52CF9}">
      <dsp:nvSpPr>
        <dsp:cNvPr id="0" name=""/>
        <dsp:cNvSpPr/>
      </dsp:nvSpPr>
      <dsp:spPr>
        <a:xfrm>
          <a:off x="1116970" y="193277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4. Cost Analysis by Branch:</a:t>
          </a:r>
          <a:r>
            <a:rPr lang="en-US" sz="1300" b="0" i="0" kern="1200" baseline="0"/>
            <a:t> Breakdown of costs and profitability across branches.</a:t>
          </a:r>
          <a:endParaRPr lang="en-US" sz="1300" kern="1200"/>
        </a:p>
      </dsp:txBody>
      <dsp:txXfrm>
        <a:off x="1116970" y="1932774"/>
        <a:ext cx="2101578" cy="891578"/>
      </dsp:txXfrm>
    </dsp:sp>
    <dsp:sp modelId="{27AAD591-7CA5-47FB-8A21-BB954D8A9814}">
      <dsp:nvSpPr>
        <dsp:cNvPr id="0" name=""/>
        <dsp:cNvSpPr/>
      </dsp:nvSpPr>
      <dsp:spPr>
        <a:xfrm>
          <a:off x="3584732" y="1932774"/>
          <a:ext cx="891578" cy="891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AA70D-FC01-4710-9691-51A8D97243C8}">
      <dsp:nvSpPr>
        <dsp:cNvPr id="0" name=""/>
        <dsp:cNvSpPr/>
      </dsp:nvSpPr>
      <dsp:spPr>
        <a:xfrm>
          <a:off x="3771964" y="2120005"/>
          <a:ext cx="517115" cy="51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CC39F-6D73-4644-8B4D-31D4A1AC239D}">
      <dsp:nvSpPr>
        <dsp:cNvPr id="0" name=""/>
        <dsp:cNvSpPr/>
      </dsp:nvSpPr>
      <dsp:spPr>
        <a:xfrm>
          <a:off x="4667364" y="193277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5. Recommendations:</a:t>
          </a:r>
          <a:r>
            <a:rPr lang="en-US" sz="1300" b="0" i="0" kern="1200" baseline="0"/>
            <a:t> Strategic recommendations for cost management and operational improvements.</a:t>
          </a:r>
          <a:endParaRPr lang="en-US" sz="1300" kern="1200"/>
        </a:p>
      </dsp:txBody>
      <dsp:txXfrm>
        <a:off x="4667364" y="1932774"/>
        <a:ext cx="2101578" cy="891578"/>
      </dsp:txXfrm>
    </dsp:sp>
    <dsp:sp modelId="{40C025EC-A354-4E5F-B27F-063272C990B5}">
      <dsp:nvSpPr>
        <dsp:cNvPr id="0" name=""/>
        <dsp:cNvSpPr/>
      </dsp:nvSpPr>
      <dsp:spPr>
        <a:xfrm>
          <a:off x="7135126" y="1932774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4E9D4-D9ED-4FCA-A0A4-637DF7B82AA3}">
      <dsp:nvSpPr>
        <dsp:cNvPr id="0" name=""/>
        <dsp:cNvSpPr/>
      </dsp:nvSpPr>
      <dsp:spPr>
        <a:xfrm>
          <a:off x="7322357" y="2120005"/>
          <a:ext cx="517115" cy="5171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A75EE-A5FD-4109-94E2-B47780372101}">
      <dsp:nvSpPr>
        <dsp:cNvPr id="0" name=""/>
        <dsp:cNvSpPr/>
      </dsp:nvSpPr>
      <dsp:spPr>
        <a:xfrm>
          <a:off x="8217757" y="193277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6. Summary and Discussion:</a:t>
          </a:r>
          <a:r>
            <a:rPr lang="en-US" sz="1300" b="0" i="0" kern="1200" baseline="0"/>
            <a:t> Key findings, conclusions, and open floor for questions. </a:t>
          </a:r>
          <a:endParaRPr lang="en-US" sz="1300" kern="1200"/>
        </a:p>
      </dsp:txBody>
      <dsp:txXfrm>
        <a:off x="8217757" y="1932774"/>
        <a:ext cx="2101578" cy="8915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17701-B4B3-44BD-8016-90E9F3176246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88A24-C6F7-4601-8969-4D1FAE91D034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88EEA-85B0-4A2E-AB9C-11D84AEB4C46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Mileage Insights:</a:t>
          </a:r>
        </a:p>
      </dsp:txBody>
      <dsp:txXfrm>
        <a:off x="1124680" y="1921"/>
        <a:ext cx="4799869" cy="973748"/>
      </dsp:txXfrm>
    </dsp:sp>
    <dsp:sp modelId="{48C9D7A9-6024-4510-BBB5-B7A318D4F84A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0EB0E-D61E-47A1-9DC5-6F843C922E14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2C39-8B7C-4C78-B3A0-6890EB2D4700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Vehicle Type A: Most efficient mileage, lowest fuel costs</a:t>
          </a:r>
        </a:p>
      </dsp:txBody>
      <dsp:txXfrm>
        <a:off x="1124680" y="1219107"/>
        <a:ext cx="4799869" cy="973748"/>
      </dsp:txXfrm>
    </dsp:sp>
    <dsp:sp modelId="{77F35FC0-80D4-46F6-BD4D-403E6C55B4C6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C9525-FB94-4A40-9A57-CCC3D17F7C38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0323-4151-4322-9D3F-89C9C707D18A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Vehicle Type B: Moderate mileage</a:t>
          </a:r>
        </a:p>
      </dsp:txBody>
      <dsp:txXfrm>
        <a:off x="1124680" y="2436293"/>
        <a:ext cx="4799869" cy="973748"/>
      </dsp:txXfrm>
    </dsp:sp>
    <dsp:sp modelId="{0B91B908-007B-43F1-8AB8-560CAAE008F4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2903A-1B6B-4A4F-8B4E-EA6C5E13B8D5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96870-F952-469B-8A0F-5D845D046357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Vehicle Type C: Lowest mileage, highest fuel costs</a:t>
          </a:r>
        </a:p>
      </dsp:txBody>
      <dsp:txXfrm>
        <a:off x="1124680" y="3653479"/>
        <a:ext cx="4799869" cy="9737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489A-9E55-476A-825F-A8D601E05D9C}">
      <dsp:nvSpPr>
        <dsp:cNvPr id="0" name=""/>
        <dsp:cNvSpPr/>
      </dsp:nvSpPr>
      <dsp:spPr>
        <a:xfrm>
          <a:off x="0" y="819"/>
          <a:ext cx="5924550" cy="21423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D8ED7-3D81-4142-81BD-798B4EAF138B}">
      <dsp:nvSpPr>
        <dsp:cNvPr id="0" name=""/>
        <dsp:cNvSpPr/>
      </dsp:nvSpPr>
      <dsp:spPr>
        <a:xfrm>
          <a:off x="648065" y="482851"/>
          <a:ext cx="1178301" cy="1178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10210-4A5F-4577-A6D0-727FCFEC688B}">
      <dsp:nvSpPr>
        <dsp:cNvPr id="0" name=""/>
        <dsp:cNvSpPr/>
      </dsp:nvSpPr>
      <dsp:spPr>
        <a:xfrm>
          <a:off x="2474433" y="819"/>
          <a:ext cx="3434965" cy="2142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34" tIns="226734" rIns="226734" bIns="2267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   Fuel Analysis:   </a:t>
          </a:r>
          <a:br>
            <a:rPr lang="en-US" sz="1400" kern="1200" dirty="0"/>
          </a:br>
          <a:r>
            <a:rPr lang="en-US" sz="1400" kern="1200" dirty="0"/>
            <a:t>  </a:t>
          </a:r>
        </a:p>
      </dsp:txBody>
      <dsp:txXfrm>
        <a:off x="2474433" y="819"/>
        <a:ext cx="3434965" cy="2142366"/>
      </dsp:txXfrm>
    </dsp:sp>
    <dsp:sp modelId="{307836AE-0851-4D0F-A4EE-D49254596BE9}">
      <dsp:nvSpPr>
        <dsp:cNvPr id="0" name=""/>
        <dsp:cNvSpPr/>
      </dsp:nvSpPr>
      <dsp:spPr>
        <a:xfrm>
          <a:off x="0" y="2485964"/>
          <a:ext cx="5924550" cy="21423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2CF01-3714-40FE-8B14-AB0BFFB0F7CB}">
      <dsp:nvSpPr>
        <dsp:cNvPr id="0" name=""/>
        <dsp:cNvSpPr/>
      </dsp:nvSpPr>
      <dsp:spPr>
        <a:xfrm>
          <a:off x="648065" y="2967996"/>
          <a:ext cx="1178301" cy="1178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993F4-68BD-40A6-A337-8C00544EDB5E}">
      <dsp:nvSpPr>
        <dsp:cNvPr id="0" name=""/>
        <dsp:cNvSpPr/>
      </dsp:nvSpPr>
      <dsp:spPr>
        <a:xfrm>
          <a:off x="2474433" y="2485964"/>
          <a:ext cx="3434965" cy="2142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34" tIns="226734" rIns="226734" bIns="2267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Vehicle Trump </a:t>
          </a:r>
          <a:r>
            <a:rPr lang="en-US" sz="1400" kern="1200" dirty="0" err="1"/>
            <a:t>Forec</a:t>
          </a:r>
          <a:r>
            <a:rPr lang="en-US" sz="1400" kern="1200" dirty="0"/>
            <a:t> : 15 km/l </a:t>
          </a:r>
          <a:br>
            <a:rPr lang="en-US" sz="1400" kern="1200" dirty="0"/>
          </a:br>
          <a:r>
            <a:rPr lang="en-US" sz="1400" kern="1200" dirty="0"/>
            <a:t>    </a:t>
          </a:r>
          <a:br>
            <a:rPr lang="en-US" sz="1400" kern="1200" dirty="0"/>
          </a:br>
          <a:r>
            <a:rPr lang="en-US" sz="1400" kern="1200" dirty="0"/>
            <a:t> Vehicle Super Ace: 15 km/l </a:t>
          </a:r>
          <a:br>
            <a:rPr lang="en-US" sz="1400" kern="1200" dirty="0"/>
          </a:br>
          <a:r>
            <a:rPr lang="en-US" sz="1400" kern="1200" dirty="0"/>
            <a:t>   </a:t>
          </a:r>
          <a:br>
            <a:rPr lang="en-US" sz="1400" kern="1200" dirty="0"/>
          </a:br>
          <a:r>
            <a:rPr lang="en-US" sz="1400" kern="1200" dirty="0"/>
            <a:t> Vehicle C: 14 km\l</a:t>
          </a:r>
          <a:br>
            <a:rPr lang="en-US" sz="1400" kern="1200" dirty="0"/>
          </a:b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Recommendations: Invest in vehicles with better fuel efficiency.</a:t>
          </a:r>
        </a:p>
      </dsp:txBody>
      <dsp:txXfrm>
        <a:off x="2474433" y="2485964"/>
        <a:ext cx="3434965" cy="21423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C1EF3-B670-48D0-BB23-063B7D427AF6}">
      <dsp:nvSpPr>
        <dsp:cNvPr id="0" name=""/>
        <dsp:cNvSpPr/>
      </dsp:nvSpPr>
      <dsp:spPr>
        <a:xfrm>
          <a:off x="0" y="56261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Maintenance Costs Breakdown:</a:t>
          </a:r>
          <a:endParaRPr lang="en-US" sz="2200" kern="1200"/>
        </a:p>
      </dsp:txBody>
      <dsp:txXfrm>
        <a:off x="41622" y="97883"/>
        <a:ext cx="5841306" cy="769393"/>
      </dsp:txXfrm>
    </dsp:sp>
    <dsp:sp modelId="{5B3C7586-4E3A-4827-B68B-C115C9D0E94E}">
      <dsp:nvSpPr>
        <dsp:cNvPr id="0" name=""/>
        <dsp:cNvSpPr/>
      </dsp:nvSpPr>
      <dsp:spPr>
        <a:xfrm>
          <a:off x="0" y="972258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Vehicle A:</a:t>
          </a:r>
          <a:r>
            <a:rPr lang="en-US" sz="2200" kern="1200" dirty="0"/>
            <a:t> 15080 per month</a:t>
          </a:r>
        </a:p>
      </dsp:txBody>
      <dsp:txXfrm>
        <a:off x="41622" y="1013880"/>
        <a:ext cx="5841306" cy="769393"/>
      </dsp:txXfrm>
    </dsp:sp>
    <dsp:sp modelId="{812078EF-86F9-47A4-9F13-BEF285A0E483}">
      <dsp:nvSpPr>
        <dsp:cNvPr id="0" name=""/>
        <dsp:cNvSpPr/>
      </dsp:nvSpPr>
      <dsp:spPr>
        <a:xfrm>
          <a:off x="0" y="1888256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Vehicle B:</a:t>
          </a:r>
          <a:r>
            <a:rPr lang="en-US" sz="2200" kern="1200" dirty="0"/>
            <a:t> $15080 per month</a:t>
          </a:r>
        </a:p>
      </dsp:txBody>
      <dsp:txXfrm>
        <a:off x="41622" y="1929878"/>
        <a:ext cx="5841306" cy="769393"/>
      </dsp:txXfrm>
    </dsp:sp>
    <dsp:sp modelId="{D5E9E735-2C7D-4CE6-865D-4432194EFB82}">
      <dsp:nvSpPr>
        <dsp:cNvPr id="0" name=""/>
        <dsp:cNvSpPr/>
      </dsp:nvSpPr>
      <dsp:spPr>
        <a:xfrm>
          <a:off x="0" y="2804253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Vehicle C:</a:t>
          </a:r>
          <a:r>
            <a:rPr lang="en-US" sz="2200" kern="1200" dirty="0"/>
            <a:t> $15080 per month</a:t>
          </a:r>
        </a:p>
      </dsp:txBody>
      <dsp:txXfrm>
        <a:off x="41622" y="2845875"/>
        <a:ext cx="5841306" cy="769393"/>
      </dsp:txXfrm>
    </dsp:sp>
    <dsp:sp modelId="{9F818E36-AEA9-4554-BF74-F84A6D72EA34}">
      <dsp:nvSpPr>
        <dsp:cNvPr id="0" name=""/>
        <dsp:cNvSpPr/>
      </dsp:nvSpPr>
      <dsp:spPr>
        <a:xfrm>
          <a:off x="0" y="3720251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Long-term Implications:</a:t>
          </a:r>
          <a:r>
            <a:rPr lang="en-US" sz="2200" kern="1200"/>
            <a:t> Regular maintenance can reduce long-term costs.</a:t>
          </a:r>
        </a:p>
      </dsp:txBody>
      <dsp:txXfrm>
        <a:off x="41622" y="3761873"/>
        <a:ext cx="5841306" cy="76939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DE7B4-2C37-49BD-8796-866B58EF2000}">
      <dsp:nvSpPr>
        <dsp:cNvPr id="0" name=""/>
        <dsp:cNvSpPr/>
      </dsp:nvSpPr>
      <dsp:spPr>
        <a:xfrm>
          <a:off x="0" y="47529"/>
          <a:ext cx="5924550" cy="11626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Salary Breakdown:</a:t>
          </a:r>
          <a:endParaRPr lang="en-US" sz="3000" kern="1200"/>
        </a:p>
      </dsp:txBody>
      <dsp:txXfrm>
        <a:off x="56758" y="104287"/>
        <a:ext cx="5811034" cy="1049171"/>
      </dsp:txXfrm>
    </dsp:sp>
    <dsp:sp modelId="{E242C628-6AB8-419B-A9D0-4D02852BEB62}">
      <dsp:nvSpPr>
        <dsp:cNvPr id="0" name=""/>
        <dsp:cNvSpPr/>
      </dsp:nvSpPr>
      <dsp:spPr>
        <a:xfrm>
          <a:off x="0" y="1296617"/>
          <a:ext cx="5924550" cy="1162687"/>
        </a:xfrm>
        <a:prstGeom prst="round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Driver Salary:</a:t>
          </a:r>
          <a:r>
            <a:rPr lang="en-US" sz="3000" kern="1200" dirty="0"/>
            <a:t> $13000 per month</a:t>
          </a:r>
        </a:p>
      </dsp:txBody>
      <dsp:txXfrm>
        <a:off x="56758" y="1353375"/>
        <a:ext cx="5811034" cy="1049171"/>
      </dsp:txXfrm>
    </dsp:sp>
    <dsp:sp modelId="{EC5E570B-6292-4B46-8716-5AD07CDF7A9C}">
      <dsp:nvSpPr>
        <dsp:cNvPr id="0" name=""/>
        <dsp:cNvSpPr/>
      </dsp:nvSpPr>
      <dsp:spPr>
        <a:xfrm>
          <a:off x="0" y="2545704"/>
          <a:ext cx="5924550" cy="1162687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Loader Salary:</a:t>
          </a:r>
          <a:r>
            <a:rPr lang="en-US" sz="3000" kern="1200" dirty="0"/>
            <a:t> $11900 per month</a:t>
          </a:r>
        </a:p>
      </dsp:txBody>
      <dsp:txXfrm>
        <a:off x="56758" y="2602462"/>
        <a:ext cx="5811034" cy="10491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42E6A-7B61-448C-86C7-D6E76B2E0935}">
      <dsp:nvSpPr>
        <dsp:cNvPr id="0" name=""/>
        <dsp:cNvSpPr/>
      </dsp:nvSpPr>
      <dsp:spPr>
        <a:xfrm>
          <a:off x="1068112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A99FC-64ED-4D0A-A4EA-E6CDEA10C33B}">
      <dsp:nvSpPr>
        <dsp:cNvPr id="0" name=""/>
        <dsp:cNvSpPr/>
      </dsp:nvSpPr>
      <dsp:spPr>
        <a:xfrm>
          <a:off x="499603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Findings:</a:t>
          </a:r>
        </a:p>
      </dsp:txBody>
      <dsp:txXfrm>
        <a:off x="499603" y="2098424"/>
        <a:ext cx="2067305" cy="720000"/>
      </dsp:txXfrm>
    </dsp:sp>
    <dsp:sp modelId="{DB6574E0-DFB7-47A3-BDFC-B959B5342F4C}">
      <dsp:nvSpPr>
        <dsp:cNvPr id="0" name=""/>
        <dsp:cNvSpPr/>
      </dsp:nvSpPr>
      <dsp:spPr>
        <a:xfrm>
          <a:off x="3497195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5C470-62E0-4542-877C-37A9867F46C7}">
      <dsp:nvSpPr>
        <dsp:cNvPr id="0" name=""/>
        <dsp:cNvSpPr/>
      </dsp:nvSpPr>
      <dsp:spPr>
        <a:xfrm>
          <a:off x="2928686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profitable delivery partners and branches</a:t>
          </a:r>
        </a:p>
      </dsp:txBody>
      <dsp:txXfrm>
        <a:off x="2928686" y="2098424"/>
        <a:ext cx="2067305" cy="720000"/>
      </dsp:txXfrm>
    </dsp:sp>
    <dsp:sp modelId="{CD69EC7B-A8D3-49E8-8ECD-0E6E983E8918}">
      <dsp:nvSpPr>
        <dsp:cNvPr id="0" name=""/>
        <dsp:cNvSpPr/>
      </dsp:nvSpPr>
      <dsp:spPr>
        <a:xfrm>
          <a:off x="5926279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DC80-6472-4AAD-83DB-E7DB9512C1C3}">
      <dsp:nvSpPr>
        <dsp:cNvPr id="0" name=""/>
        <dsp:cNvSpPr/>
      </dsp:nvSpPr>
      <dsp:spPr>
        <a:xfrm>
          <a:off x="5357770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Cost-effective vehicles and their characteristics</a:t>
          </a:r>
        </a:p>
      </dsp:txBody>
      <dsp:txXfrm>
        <a:off x="5357770" y="2098424"/>
        <a:ext cx="2067305" cy="720000"/>
      </dsp:txXfrm>
    </dsp:sp>
    <dsp:sp modelId="{626BD375-8F65-4D95-9D7B-F5D990E8AAE5}">
      <dsp:nvSpPr>
        <dsp:cNvPr id="0" name=""/>
        <dsp:cNvSpPr/>
      </dsp:nvSpPr>
      <dsp:spPr>
        <a:xfrm>
          <a:off x="8355362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43F8-2B87-4D0E-8A3A-12BEFB59E34A}">
      <dsp:nvSpPr>
        <dsp:cNvPr id="0" name=""/>
        <dsp:cNvSpPr/>
      </dsp:nvSpPr>
      <dsp:spPr>
        <a:xfrm>
          <a:off x="7786853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Recommended improvements in cost management</a:t>
          </a:r>
        </a:p>
      </dsp:txBody>
      <dsp:txXfrm>
        <a:off x="7786853" y="2098424"/>
        <a:ext cx="2067305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78A0D-5002-40C3-8008-4D38A31558D8}">
      <dsp:nvSpPr>
        <dsp:cNvPr id="0" name=""/>
        <dsp:cNvSpPr/>
      </dsp:nvSpPr>
      <dsp:spPr>
        <a:xfrm>
          <a:off x="184883" y="50168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112C3-22C7-4BA5-A6DF-51636D14AE5B}">
      <dsp:nvSpPr>
        <dsp:cNvPr id="0" name=""/>
        <dsp:cNvSpPr/>
      </dsp:nvSpPr>
      <dsp:spPr>
        <a:xfrm>
          <a:off x="462450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68D4E-0E66-48FB-9BA7-4B897FA955F3}">
      <dsp:nvSpPr>
        <dsp:cNvPr id="0" name=""/>
        <dsp:cNvSpPr/>
      </dsp:nvSpPr>
      <dsp:spPr>
        <a:xfrm>
          <a:off x="1789861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General Recommendations:</a:t>
          </a:r>
        </a:p>
      </dsp:txBody>
      <dsp:txXfrm>
        <a:off x="1789861" y="50168"/>
        <a:ext cx="3115545" cy="1321746"/>
      </dsp:txXfrm>
    </dsp:sp>
    <dsp:sp modelId="{1278D9B5-5874-44C4-8799-E7C9AAC7A23A}">
      <dsp:nvSpPr>
        <dsp:cNvPr id="0" name=""/>
        <dsp:cNvSpPr/>
      </dsp:nvSpPr>
      <dsp:spPr>
        <a:xfrm>
          <a:off x="5448267" y="50168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058FD-7149-49CE-871D-2377EC2A014A}">
      <dsp:nvSpPr>
        <dsp:cNvPr id="0" name=""/>
        <dsp:cNvSpPr/>
      </dsp:nvSpPr>
      <dsp:spPr>
        <a:xfrm>
          <a:off x="5725834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72BE7-79F1-49D3-924D-B00AF0109C3A}">
      <dsp:nvSpPr>
        <dsp:cNvPr id="0" name=""/>
        <dsp:cNvSpPr/>
      </dsp:nvSpPr>
      <dsp:spPr>
        <a:xfrm>
          <a:off x="7053245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 vehicle usage and selection</a:t>
          </a:r>
        </a:p>
      </dsp:txBody>
      <dsp:txXfrm>
        <a:off x="7053245" y="50168"/>
        <a:ext cx="3115545" cy="1321746"/>
      </dsp:txXfrm>
    </dsp:sp>
    <dsp:sp modelId="{82859E21-D5C5-4969-910D-A4286D1AB06C}">
      <dsp:nvSpPr>
        <dsp:cNvPr id="0" name=""/>
        <dsp:cNvSpPr/>
      </dsp:nvSpPr>
      <dsp:spPr>
        <a:xfrm>
          <a:off x="184883" y="193390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F2600-8C8D-43CC-9C18-DBFFEF0B99C7}">
      <dsp:nvSpPr>
        <dsp:cNvPr id="0" name=""/>
        <dsp:cNvSpPr/>
      </dsp:nvSpPr>
      <dsp:spPr>
        <a:xfrm>
          <a:off x="462450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8757-0D72-4B7A-91D5-66E6B01F016F}">
      <dsp:nvSpPr>
        <dsp:cNvPr id="0" name=""/>
        <dsp:cNvSpPr/>
      </dsp:nvSpPr>
      <dsp:spPr>
        <a:xfrm>
          <a:off x="1789861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Adjust delivery partner payouts based on performance</a:t>
          </a:r>
        </a:p>
      </dsp:txBody>
      <dsp:txXfrm>
        <a:off x="1789861" y="1933904"/>
        <a:ext cx="3115545" cy="1321746"/>
      </dsp:txXfrm>
    </dsp:sp>
    <dsp:sp modelId="{DD00A022-35C5-4914-A8AB-EB4E01F100BE}">
      <dsp:nvSpPr>
        <dsp:cNvPr id="0" name=""/>
        <dsp:cNvSpPr/>
      </dsp:nvSpPr>
      <dsp:spPr>
        <a:xfrm>
          <a:off x="5448267" y="193390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91D9D-9315-4B89-8F1E-9C7355CBA30C}">
      <dsp:nvSpPr>
        <dsp:cNvPr id="0" name=""/>
        <dsp:cNvSpPr/>
      </dsp:nvSpPr>
      <dsp:spPr>
        <a:xfrm>
          <a:off x="5725834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E3F6-6F9F-41D4-975B-A2EBBDD7BE10}">
      <dsp:nvSpPr>
        <dsp:cNvPr id="0" name=""/>
        <dsp:cNvSpPr/>
      </dsp:nvSpPr>
      <dsp:spPr>
        <a:xfrm>
          <a:off x="7053245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 cost-saving measures for fuel and maintenance</a:t>
          </a:r>
        </a:p>
      </dsp:txBody>
      <dsp:txXfrm>
        <a:off x="7053245" y="1933904"/>
        <a:ext cx="3115545" cy="13217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45201-6840-41BF-BBB9-4FBDCBE94285}">
      <dsp:nvSpPr>
        <dsp:cNvPr id="0" name=""/>
        <dsp:cNvSpPr/>
      </dsp:nvSpPr>
      <dsp:spPr>
        <a:xfrm>
          <a:off x="184898" y="2117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E08E3-82DC-4386-BB00-54395E6398C5}">
      <dsp:nvSpPr>
        <dsp:cNvPr id="0" name=""/>
        <dsp:cNvSpPr/>
      </dsp:nvSpPr>
      <dsp:spPr>
        <a:xfrm>
          <a:off x="462467" y="489295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F7E5D-D3F7-4CD7-98D6-8668753DF48F}">
      <dsp:nvSpPr>
        <dsp:cNvPr id="0" name=""/>
        <dsp:cNvSpPr/>
      </dsp:nvSpPr>
      <dsp:spPr>
        <a:xfrm>
          <a:off x="1789885" y="2117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Strategic Actions:</a:t>
          </a:r>
        </a:p>
      </dsp:txBody>
      <dsp:txXfrm>
        <a:off x="1789885" y="211727"/>
        <a:ext cx="3115563" cy="1321754"/>
      </dsp:txXfrm>
    </dsp:sp>
    <dsp:sp modelId="{9C5E8F86-8286-475B-9458-703C63DC5A81}">
      <dsp:nvSpPr>
        <dsp:cNvPr id="0" name=""/>
        <dsp:cNvSpPr/>
      </dsp:nvSpPr>
      <dsp:spPr>
        <a:xfrm>
          <a:off x="5448312" y="2117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6893D-FB4C-4838-B1D3-87FFF5C1A41B}">
      <dsp:nvSpPr>
        <dsp:cNvPr id="0" name=""/>
        <dsp:cNvSpPr/>
      </dsp:nvSpPr>
      <dsp:spPr>
        <a:xfrm>
          <a:off x="5725881" y="489295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6F004-428C-45A3-B37B-4AFD4F0F09D7}">
      <dsp:nvSpPr>
        <dsp:cNvPr id="0" name=""/>
        <dsp:cNvSpPr/>
      </dsp:nvSpPr>
      <dsp:spPr>
        <a:xfrm>
          <a:off x="7053299" y="2117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Invest in fuel-efficient vehicles</a:t>
          </a:r>
        </a:p>
      </dsp:txBody>
      <dsp:txXfrm>
        <a:off x="7053299" y="211727"/>
        <a:ext cx="3115563" cy="1321754"/>
      </dsp:txXfrm>
    </dsp:sp>
    <dsp:sp modelId="{3D1D29AE-ED38-4DA7-A7C3-3C0FDF79B288}">
      <dsp:nvSpPr>
        <dsp:cNvPr id="0" name=""/>
        <dsp:cNvSpPr/>
      </dsp:nvSpPr>
      <dsp:spPr>
        <a:xfrm>
          <a:off x="184898" y="2161654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4EE1-9C19-44A8-A0AC-785571C41B6B}">
      <dsp:nvSpPr>
        <dsp:cNvPr id="0" name=""/>
        <dsp:cNvSpPr/>
      </dsp:nvSpPr>
      <dsp:spPr>
        <a:xfrm>
          <a:off x="462467" y="2439222"/>
          <a:ext cx="766617" cy="766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8A6BE-2CE6-4DFC-B446-BC92E63AA3C2}">
      <dsp:nvSpPr>
        <dsp:cNvPr id="0" name=""/>
        <dsp:cNvSpPr/>
      </dsp:nvSpPr>
      <dsp:spPr>
        <a:xfrm>
          <a:off x="1789885" y="2161654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Revise cost structures for better alignment with performance</a:t>
          </a:r>
        </a:p>
      </dsp:txBody>
      <dsp:txXfrm>
        <a:off x="1789885" y="2161654"/>
        <a:ext cx="3115563" cy="1321754"/>
      </dsp:txXfrm>
    </dsp:sp>
    <dsp:sp modelId="{6BACB7F3-E3E0-4C2E-8382-38EF7535E524}">
      <dsp:nvSpPr>
        <dsp:cNvPr id="0" name=""/>
        <dsp:cNvSpPr/>
      </dsp:nvSpPr>
      <dsp:spPr>
        <a:xfrm>
          <a:off x="5448312" y="2161654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5F8C-3530-4497-9746-687F7957D062}">
      <dsp:nvSpPr>
        <dsp:cNvPr id="0" name=""/>
        <dsp:cNvSpPr/>
      </dsp:nvSpPr>
      <dsp:spPr>
        <a:xfrm>
          <a:off x="5725881" y="2439222"/>
          <a:ext cx="766617" cy="766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4F072-56B8-41FE-A1AD-49DBE51A2B8F}">
      <dsp:nvSpPr>
        <dsp:cNvPr id="0" name=""/>
        <dsp:cNvSpPr/>
      </dsp:nvSpPr>
      <dsp:spPr>
        <a:xfrm>
          <a:off x="7053299" y="2161654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Enhance delivery partner agreements to ensure cost efficiency</a:t>
          </a:r>
        </a:p>
      </dsp:txBody>
      <dsp:txXfrm>
        <a:off x="7053299" y="2161654"/>
        <a:ext cx="3115563" cy="13217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19F99-E77B-4F13-825E-BAB03338251B}">
      <dsp:nvSpPr>
        <dsp:cNvPr id="0" name=""/>
        <dsp:cNvSpPr/>
      </dsp:nvSpPr>
      <dsp:spPr>
        <a:xfrm>
          <a:off x="0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071EA-0114-4C90-8C27-66A62108DEC9}">
      <dsp:nvSpPr>
        <dsp:cNvPr id="0" name=""/>
        <dsp:cNvSpPr/>
      </dsp:nvSpPr>
      <dsp:spPr>
        <a:xfrm>
          <a:off x="323552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Projections:</a:t>
          </a:r>
        </a:p>
      </dsp:txBody>
      <dsp:txXfrm>
        <a:off x="377710" y="936204"/>
        <a:ext cx="2803655" cy="1740785"/>
      </dsp:txXfrm>
    </dsp:sp>
    <dsp:sp modelId="{EFBB8929-4F60-4DD5-BD76-E9A2DA9DAA4D}">
      <dsp:nvSpPr>
        <dsp:cNvPr id="0" name=""/>
        <dsp:cNvSpPr/>
      </dsp:nvSpPr>
      <dsp:spPr>
        <a:xfrm>
          <a:off x="3559075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5CCA-ADC3-4ECF-AAF8-9FFEB948C691}">
      <dsp:nvSpPr>
        <dsp:cNvPr id="0" name=""/>
        <dsp:cNvSpPr/>
      </dsp:nvSpPr>
      <dsp:spPr>
        <a:xfrm>
          <a:off x="3882628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Expected Cost Trends: Rising fuel costs, potential savings from new vehicles</a:t>
          </a:r>
        </a:p>
      </dsp:txBody>
      <dsp:txXfrm>
        <a:off x="3936786" y="936204"/>
        <a:ext cx="2803655" cy="1740785"/>
      </dsp:txXfrm>
    </dsp:sp>
    <dsp:sp modelId="{8EA9A1A0-2C70-4470-A2FF-4A83DDE7FC3D}">
      <dsp:nvSpPr>
        <dsp:cNvPr id="0" name=""/>
        <dsp:cNvSpPr/>
      </dsp:nvSpPr>
      <dsp:spPr>
        <a:xfrm>
          <a:off x="7118151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FBC2-9AB7-4A83-8C18-C04A7A15C568}">
      <dsp:nvSpPr>
        <dsp:cNvPr id="0" name=""/>
        <dsp:cNvSpPr/>
      </dsp:nvSpPr>
      <dsp:spPr>
        <a:xfrm>
          <a:off x="7441703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Future Recommendations: Strategic investments in technology and vehicle upgrades</a:t>
          </a:r>
        </a:p>
      </dsp:txBody>
      <dsp:txXfrm>
        <a:off x="7495861" y="936204"/>
        <a:ext cx="2803655" cy="17407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C5E9-AADD-4A5C-B84A-9903ACA1A2B8}">
      <dsp:nvSpPr>
        <dsp:cNvPr id="0" name=""/>
        <dsp:cNvSpPr/>
      </dsp:nvSpPr>
      <dsp:spPr>
        <a:xfrm>
          <a:off x="0" y="0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8C179-95DC-40DE-B3D7-82ECA035F402}">
      <dsp:nvSpPr>
        <dsp:cNvPr id="0" name=""/>
        <dsp:cNvSpPr/>
      </dsp:nvSpPr>
      <dsp:spPr>
        <a:xfrm>
          <a:off x="0" y="0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Limitations:</a:t>
          </a:r>
        </a:p>
      </dsp:txBody>
      <dsp:txXfrm>
        <a:off x="0" y="0"/>
        <a:ext cx="6291528" cy="1154112"/>
      </dsp:txXfrm>
    </dsp:sp>
    <dsp:sp modelId="{41312575-6E16-4830-965C-B7B83F7BBD5D}">
      <dsp:nvSpPr>
        <dsp:cNvPr id="0" name=""/>
        <dsp:cNvSpPr/>
      </dsp:nvSpPr>
      <dsp:spPr>
        <a:xfrm>
          <a:off x="0" y="1154112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4537-6502-4CF5-B54F-3BE0E6834E69}">
      <dsp:nvSpPr>
        <dsp:cNvPr id="0" name=""/>
        <dsp:cNvSpPr/>
      </dsp:nvSpPr>
      <dsp:spPr>
        <a:xfrm>
          <a:off x="0" y="1154112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Availability: Limited to available records</a:t>
          </a:r>
        </a:p>
      </dsp:txBody>
      <dsp:txXfrm>
        <a:off x="0" y="1154112"/>
        <a:ext cx="6291528" cy="1154112"/>
      </dsp:txXfrm>
    </dsp:sp>
    <dsp:sp modelId="{B35C18A3-0A9B-4545-B09C-E03FCDC75001}">
      <dsp:nvSpPr>
        <dsp:cNvPr id="0" name=""/>
        <dsp:cNvSpPr/>
      </dsp:nvSpPr>
      <dsp:spPr>
        <a:xfrm>
          <a:off x="0" y="2308225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6163B-7092-4593-B71A-2A6B545DC2C1}">
      <dsp:nvSpPr>
        <dsp:cNvPr id="0" name=""/>
        <dsp:cNvSpPr/>
      </dsp:nvSpPr>
      <dsp:spPr>
        <a:xfrm>
          <a:off x="0" y="2308224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Assumptions: Based on current operational models</a:t>
          </a:r>
        </a:p>
      </dsp:txBody>
      <dsp:txXfrm>
        <a:off x="0" y="2308224"/>
        <a:ext cx="6291528" cy="1154112"/>
      </dsp:txXfrm>
    </dsp:sp>
    <dsp:sp modelId="{A95B78E4-A086-476F-BBDC-2DBE0E1FAEC2}">
      <dsp:nvSpPr>
        <dsp:cNvPr id="0" name=""/>
        <dsp:cNvSpPr/>
      </dsp:nvSpPr>
      <dsp:spPr>
        <a:xfrm>
          <a:off x="0" y="3462337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9F01C-47DB-4774-BD9C-D5E7F399BFE6}">
      <dsp:nvSpPr>
        <dsp:cNvPr id="0" name=""/>
        <dsp:cNvSpPr/>
      </dsp:nvSpPr>
      <dsp:spPr>
        <a:xfrm>
          <a:off x="0" y="3462337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Areas for Further Research: Long-term cost impact and efficiency metrics</a:t>
          </a:r>
        </a:p>
      </dsp:txBody>
      <dsp:txXfrm>
        <a:off x="0" y="3462337"/>
        <a:ext cx="6291528" cy="1154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26E4-ADAB-4BD5-9E87-057CCCC10893}">
      <dsp:nvSpPr>
        <dsp:cNvPr id="0" name=""/>
        <dsp:cNvSpPr/>
      </dsp:nvSpPr>
      <dsp:spPr>
        <a:xfrm>
          <a:off x="1666837" y="8575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E17EF-D983-46A6-96FD-BF319DAD7F0B}">
      <dsp:nvSpPr>
        <dsp:cNvPr id="0" name=""/>
        <dsp:cNvSpPr/>
      </dsp:nvSpPr>
      <dsp:spPr>
        <a:xfrm>
          <a:off x="478837" y="25000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Objective:</a:t>
          </a:r>
          <a:r>
            <a:rPr lang="en-US" sz="1700" kern="1200"/>
            <a:t> To provide a detailed analysis of delivery partners’ earnings, vehicle costs, and operational efficiency.</a:t>
          </a:r>
        </a:p>
      </dsp:txBody>
      <dsp:txXfrm>
        <a:off x="478837" y="2500062"/>
        <a:ext cx="4320000" cy="720000"/>
      </dsp:txXfrm>
    </dsp:sp>
    <dsp:sp modelId="{C10AC262-2B7A-4B0E-981C-08F3357F454F}">
      <dsp:nvSpPr>
        <dsp:cNvPr id="0" name=""/>
        <dsp:cNvSpPr/>
      </dsp:nvSpPr>
      <dsp:spPr>
        <a:xfrm>
          <a:off x="6742837" y="8575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6106D-B75B-45BF-8E5D-08438E69C34D}">
      <dsp:nvSpPr>
        <dsp:cNvPr id="0" name=""/>
        <dsp:cNvSpPr/>
      </dsp:nvSpPr>
      <dsp:spPr>
        <a:xfrm>
          <a:off x="5554837" y="25000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Scope:</a:t>
          </a:r>
          <a:r>
            <a:rPr lang="en-US" sz="1700" kern="1200"/>
            <a:t> Includes data on delivery partners’ performance, vehicle types, associated costs, and profitability.</a:t>
          </a:r>
        </a:p>
      </dsp:txBody>
      <dsp:txXfrm>
        <a:off x="5554837" y="250006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67D0A-B26B-4AFF-9682-5EA9A31AC734}">
      <dsp:nvSpPr>
        <dsp:cNvPr id="0" name=""/>
        <dsp:cNvSpPr/>
      </dsp:nvSpPr>
      <dsp:spPr>
        <a:xfrm>
          <a:off x="0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E530-BFC2-4556-80CB-267AFBB6B0AC}">
      <dsp:nvSpPr>
        <dsp:cNvPr id="0" name=""/>
        <dsp:cNvSpPr/>
      </dsp:nvSpPr>
      <dsp:spPr>
        <a:xfrm>
          <a:off x="323552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Overview of Delivery Partners:</a:t>
          </a:r>
          <a:endParaRPr lang="en-US" sz="2200" kern="1200"/>
        </a:p>
      </dsp:txBody>
      <dsp:txXfrm>
        <a:off x="377710" y="936204"/>
        <a:ext cx="2803655" cy="1740785"/>
      </dsp:txXfrm>
    </dsp:sp>
    <dsp:sp modelId="{B4391CCF-3E12-420A-94B5-D44EACE2C4EA}">
      <dsp:nvSpPr>
        <dsp:cNvPr id="0" name=""/>
        <dsp:cNvSpPr/>
      </dsp:nvSpPr>
      <dsp:spPr>
        <a:xfrm>
          <a:off x="3559075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2024F-48BF-4D34-AA36-736EA4276D4A}">
      <dsp:nvSpPr>
        <dsp:cNvPr id="0" name=""/>
        <dsp:cNvSpPr/>
      </dsp:nvSpPr>
      <dsp:spPr>
        <a:xfrm>
          <a:off x="3882628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Delivery partners operate across various branches.</a:t>
          </a:r>
        </a:p>
      </dsp:txBody>
      <dsp:txXfrm>
        <a:off x="3936786" y="936204"/>
        <a:ext cx="2803655" cy="1740785"/>
      </dsp:txXfrm>
    </dsp:sp>
    <dsp:sp modelId="{326E5D5F-38D1-4695-81EE-32540E49C1E5}">
      <dsp:nvSpPr>
        <dsp:cNvPr id="0" name=""/>
        <dsp:cNvSpPr/>
      </dsp:nvSpPr>
      <dsp:spPr>
        <a:xfrm>
          <a:off x="7118151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BAD8-0BDF-445E-90DE-C7D0B8125D69}">
      <dsp:nvSpPr>
        <dsp:cNvPr id="0" name=""/>
        <dsp:cNvSpPr/>
      </dsp:nvSpPr>
      <dsp:spPr>
        <a:xfrm>
          <a:off x="7441703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metrics include total deliveries, geographical coverage, and performance.</a:t>
          </a:r>
        </a:p>
      </dsp:txBody>
      <dsp:txXfrm>
        <a:off x="7495861" y="936204"/>
        <a:ext cx="2803655" cy="1740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EB592-8BCC-4E85-A8FE-CA91E809F761}">
      <dsp:nvSpPr>
        <dsp:cNvPr id="0" name=""/>
        <dsp:cNvSpPr/>
      </dsp:nvSpPr>
      <dsp:spPr>
        <a:xfrm>
          <a:off x="0" y="455627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4EEBB-4371-4915-9828-12E03FC9C503}">
      <dsp:nvSpPr>
        <dsp:cNvPr id="0" name=""/>
        <dsp:cNvSpPr/>
      </dsp:nvSpPr>
      <dsp:spPr>
        <a:xfrm>
          <a:off x="397701" y="175187"/>
          <a:ext cx="556781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Earnings Data (from payouts_table  </a:t>
          </a:r>
          <a:r>
            <a:rPr lang="en-US" sz="1900" b="1" kern="1200"/>
            <a:t>)</a:t>
          </a:r>
          <a:r>
            <a:rPr lang="en-US" sz="1900" b="1" i="0" kern="1200" baseline="0"/>
            <a:t>:</a:t>
          </a:r>
          <a:endParaRPr lang="en-US" sz="1900" kern="1200"/>
        </a:p>
      </dsp:txBody>
      <dsp:txXfrm>
        <a:off x="425081" y="202567"/>
        <a:ext cx="5513058" cy="506120"/>
      </dsp:txXfrm>
    </dsp:sp>
    <dsp:sp modelId="{814E4679-2475-42A9-B5DF-66360C460E5B}">
      <dsp:nvSpPr>
        <dsp:cNvPr id="0" name=""/>
        <dsp:cNvSpPr/>
      </dsp:nvSpPr>
      <dsp:spPr>
        <a:xfrm>
          <a:off x="0" y="1317468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5DF6C-59EA-4505-911A-4206D3EAB5E3}">
      <dsp:nvSpPr>
        <dsp:cNvPr id="0" name=""/>
        <dsp:cNvSpPr/>
      </dsp:nvSpPr>
      <dsp:spPr>
        <a:xfrm>
          <a:off x="397701" y="1037028"/>
          <a:ext cx="5567818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Avg payout per partner: $-4473</a:t>
          </a:r>
          <a:endParaRPr lang="en-US" sz="1900" kern="1200" dirty="0"/>
        </a:p>
      </dsp:txBody>
      <dsp:txXfrm>
        <a:off x="425081" y="1064408"/>
        <a:ext cx="5513058" cy="506120"/>
      </dsp:txXfrm>
    </dsp:sp>
    <dsp:sp modelId="{F6D0C524-F74B-4AF6-A8A4-E37D76797881}">
      <dsp:nvSpPr>
        <dsp:cNvPr id="0" name=""/>
        <dsp:cNvSpPr/>
      </dsp:nvSpPr>
      <dsp:spPr>
        <a:xfrm>
          <a:off x="0" y="2179308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046EAE-4F56-48BB-BA7F-B3952A0D5A0F}">
      <dsp:nvSpPr>
        <dsp:cNvPr id="0" name=""/>
        <dsp:cNvSpPr/>
      </dsp:nvSpPr>
      <dsp:spPr>
        <a:xfrm>
          <a:off x="407532" y="1898868"/>
          <a:ext cx="5567818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Avg per kg rate: $6.65</a:t>
          </a:r>
          <a:endParaRPr lang="en-US" sz="1900" kern="1200" dirty="0"/>
        </a:p>
      </dsp:txBody>
      <dsp:txXfrm>
        <a:off x="434912" y="1926248"/>
        <a:ext cx="5513058" cy="506120"/>
      </dsp:txXfrm>
    </dsp:sp>
    <dsp:sp modelId="{21D997A3-9810-4457-B952-E3DDB18F8A5F}">
      <dsp:nvSpPr>
        <dsp:cNvPr id="0" name=""/>
        <dsp:cNvSpPr/>
      </dsp:nvSpPr>
      <dsp:spPr>
        <a:xfrm>
          <a:off x="0" y="3041148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83C941-0DC6-4D7E-B4FB-D7B8282BBEA5}">
      <dsp:nvSpPr>
        <dsp:cNvPr id="0" name=""/>
        <dsp:cNvSpPr/>
      </dsp:nvSpPr>
      <dsp:spPr>
        <a:xfrm>
          <a:off x="397701" y="2760708"/>
          <a:ext cx="5567818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Profit/Loss Status: Net profit/loss of $-2,28,133</a:t>
          </a:r>
          <a:endParaRPr lang="en-US" sz="1900" kern="1200" dirty="0"/>
        </a:p>
      </dsp:txBody>
      <dsp:txXfrm>
        <a:off x="425081" y="2788088"/>
        <a:ext cx="551305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5F9E-B4E4-436D-9859-AC922AC7F1E9}">
      <dsp:nvSpPr>
        <dsp:cNvPr id="0" name=""/>
        <dsp:cNvSpPr/>
      </dsp:nvSpPr>
      <dsp:spPr>
        <a:xfrm>
          <a:off x="1253007" y="770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Vehicle Data (from business_partners):</a:t>
          </a:r>
          <a:endParaRPr lang="en-US" sz="1500" kern="1200"/>
        </a:p>
      </dsp:txBody>
      <dsp:txXfrm>
        <a:off x="1289299" y="37062"/>
        <a:ext cx="1992589" cy="1166520"/>
      </dsp:txXfrm>
    </dsp:sp>
    <dsp:sp modelId="{E8F99D5F-C30F-4585-82DA-B900BDA70B1C}">
      <dsp:nvSpPr>
        <dsp:cNvPr id="0" name=""/>
        <dsp:cNvSpPr/>
      </dsp:nvSpPr>
      <dsp:spPr>
        <a:xfrm>
          <a:off x="3499916" y="364241"/>
          <a:ext cx="437816" cy="5121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99916" y="466674"/>
        <a:ext cx="306471" cy="307297"/>
      </dsp:txXfrm>
    </dsp:sp>
    <dsp:sp modelId="{EC7233CA-85AF-4A94-90E7-BFA74A701E7F}">
      <dsp:nvSpPr>
        <dsp:cNvPr id="0" name=""/>
        <dsp:cNvSpPr/>
      </dsp:nvSpPr>
      <dsp:spPr>
        <a:xfrm>
          <a:off x="4144250" y="770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Vehicle Types: Sedan, Van, Truck</a:t>
          </a:r>
          <a:endParaRPr lang="en-US" sz="1500" kern="1200"/>
        </a:p>
      </dsp:txBody>
      <dsp:txXfrm>
        <a:off x="4180542" y="37062"/>
        <a:ext cx="1992589" cy="1166520"/>
      </dsp:txXfrm>
    </dsp:sp>
    <dsp:sp modelId="{BAEAC7E2-B066-41AC-B3AB-DCAA2C14F9D5}">
      <dsp:nvSpPr>
        <dsp:cNvPr id="0" name=""/>
        <dsp:cNvSpPr/>
      </dsp:nvSpPr>
      <dsp:spPr>
        <a:xfrm>
          <a:off x="6391159" y="364241"/>
          <a:ext cx="437816" cy="5121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91159" y="466674"/>
        <a:ext cx="306471" cy="307297"/>
      </dsp:txXfrm>
    </dsp:sp>
    <dsp:sp modelId="{5715F6A8-D2ED-4942-A12D-18C447E3E623}">
      <dsp:nvSpPr>
        <dsp:cNvPr id="0" name=""/>
        <dsp:cNvSpPr/>
      </dsp:nvSpPr>
      <dsp:spPr>
        <a:xfrm>
          <a:off x="7035494" y="770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Purchase Year: 2020, 2021, 2022</a:t>
          </a:r>
          <a:endParaRPr lang="en-US" sz="1500" kern="1200"/>
        </a:p>
      </dsp:txBody>
      <dsp:txXfrm>
        <a:off x="7071786" y="37062"/>
        <a:ext cx="1992589" cy="1166520"/>
      </dsp:txXfrm>
    </dsp:sp>
    <dsp:sp modelId="{00FC456F-A4FF-4343-A3B3-E2784C756E4C}">
      <dsp:nvSpPr>
        <dsp:cNvPr id="0" name=""/>
        <dsp:cNvSpPr/>
      </dsp:nvSpPr>
      <dsp:spPr>
        <a:xfrm rot="5400000">
          <a:off x="7849172" y="1384437"/>
          <a:ext cx="437816" cy="5121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914432" y="1421611"/>
        <a:ext cx="307297" cy="306471"/>
      </dsp:txXfrm>
    </dsp:sp>
    <dsp:sp modelId="{E166F019-FCA9-490F-A3C7-D4BB8C194358}">
      <dsp:nvSpPr>
        <dsp:cNvPr id="0" name=""/>
        <dsp:cNvSpPr/>
      </dsp:nvSpPr>
      <dsp:spPr>
        <a:xfrm>
          <a:off x="7035494" y="2065944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Ownership Status: Owned, Leased</a:t>
          </a:r>
          <a:endParaRPr lang="en-US" sz="1500" kern="1200"/>
        </a:p>
      </dsp:txBody>
      <dsp:txXfrm>
        <a:off x="7071786" y="2102236"/>
        <a:ext cx="1992589" cy="1166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D8756-7E76-4A86-9CB7-FC8F7D61B82C}">
      <dsp:nvSpPr>
        <dsp:cNvPr id="0" name=""/>
        <dsp:cNvSpPr/>
      </dsp:nvSpPr>
      <dsp:spPr>
        <a:xfrm>
          <a:off x="0" y="334229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CF84D-B198-4088-9A38-ADD96C97ED99}">
      <dsp:nvSpPr>
        <dsp:cNvPr id="0" name=""/>
        <dsp:cNvSpPr/>
      </dsp:nvSpPr>
      <dsp:spPr>
        <a:xfrm>
          <a:off x="517683" y="68549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Detailed Costs:</a:t>
          </a:r>
          <a:endParaRPr lang="en-US" sz="1800" kern="1200"/>
        </a:p>
      </dsp:txBody>
      <dsp:txXfrm>
        <a:off x="543622" y="94488"/>
        <a:ext cx="7195694" cy="479482"/>
      </dsp:txXfrm>
    </dsp:sp>
    <dsp:sp modelId="{A17EE7DB-E092-4C1B-A779-D6ED30AC1942}">
      <dsp:nvSpPr>
        <dsp:cNvPr id="0" name=""/>
        <dsp:cNvSpPr/>
      </dsp:nvSpPr>
      <dsp:spPr>
        <a:xfrm>
          <a:off x="0" y="1150709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B151A-CEEB-4AD4-AE37-2DE3750E10E9}">
      <dsp:nvSpPr>
        <dsp:cNvPr id="0" name=""/>
        <dsp:cNvSpPr/>
      </dsp:nvSpPr>
      <dsp:spPr>
        <a:xfrm>
          <a:off x="517683" y="885030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Fuel Cost:</a:t>
          </a:r>
          <a:r>
            <a:rPr lang="en-US" sz="1800" kern="1200" dirty="0"/>
            <a:t> $10,917 Avg</a:t>
          </a:r>
        </a:p>
      </dsp:txBody>
      <dsp:txXfrm>
        <a:off x="543622" y="910969"/>
        <a:ext cx="7195694" cy="479482"/>
      </dsp:txXfrm>
    </dsp:sp>
    <dsp:sp modelId="{2E44A624-07F6-4BC7-8864-DC6D89C5154D}">
      <dsp:nvSpPr>
        <dsp:cNvPr id="0" name=""/>
        <dsp:cNvSpPr/>
      </dsp:nvSpPr>
      <dsp:spPr>
        <a:xfrm>
          <a:off x="0" y="1967190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8D25F-48E4-4128-8B7A-076DCDAC662A}">
      <dsp:nvSpPr>
        <dsp:cNvPr id="0" name=""/>
        <dsp:cNvSpPr/>
      </dsp:nvSpPr>
      <dsp:spPr>
        <a:xfrm>
          <a:off x="517683" y="1701510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Maintenance Cost:</a:t>
          </a:r>
          <a:r>
            <a:rPr lang="en-US" sz="1800" kern="1200" dirty="0"/>
            <a:t> $15080 per month</a:t>
          </a:r>
        </a:p>
      </dsp:txBody>
      <dsp:txXfrm>
        <a:off x="543622" y="1727449"/>
        <a:ext cx="7195694" cy="479482"/>
      </dsp:txXfrm>
    </dsp:sp>
    <dsp:sp modelId="{EEA8BFEE-09F7-4A47-899B-2A7EED23FD3C}">
      <dsp:nvSpPr>
        <dsp:cNvPr id="0" name=""/>
        <dsp:cNvSpPr/>
      </dsp:nvSpPr>
      <dsp:spPr>
        <a:xfrm>
          <a:off x="0" y="2783670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81C4B-386F-4151-8507-BA50242A203E}">
      <dsp:nvSpPr>
        <dsp:cNvPr id="0" name=""/>
        <dsp:cNvSpPr/>
      </dsp:nvSpPr>
      <dsp:spPr>
        <a:xfrm>
          <a:off x="517683" y="2517989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Driver and Loader Salaries:</a:t>
          </a:r>
          <a:r>
            <a:rPr lang="en-US" sz="1800" kern="1200" dirty="0"/>
            <a:t> $13000 and $11900 per month</a:t>
          </a:r>
        </a:p>
      </dsp:txBody>
      <dsp:txXfrm>
        <a:off x="543622" y="2543928"/>
        <a:ext cx="7195694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8C07-F45C-4306-BDD4-7ADD73560E8B}">
      <dsp:nvSpPr>
        <dsp:cNvPr id="0" name=""/>
        <dsp:cNvSpPr/>
      </dsp:nvSpPr>
      <dsp:spPr>
        <a:xfrm>
          <a:off x="0" y="0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Mileage Data (from vehicle_mileage):</a:t>
          </a:r>
        </a:p>
      </dsp:txBody>
      <dsp:txXfrm>
        <a:off x="21301" y="21301"/>
        <a:ext cx="7436693" cy="684678"/>
      </dsp:txXfrm>
    </dsp:sp>
    <dsp:sp modelId="{34583CEB-860C-43A2-9A52-19E5548FC018}">
      <dsp:nvSpPr>
        <dsp:cNvPr id="0" name=""/>
        <dsp:cNvSpPr/>
      </dsp:nvSpPr>
      <dsp:spPr>
        <a:xfrm>
          <a:off x="693696" y="859513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-6143153"/>
            <a:satOff val="687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Vehicle Type A: 15 Km/l</a:t>
          </a:r>
        </a:p>
      </dsp:txBody>
      <dsp:txXfrm>
        <a:off x="714997" y="880814"/>
        <a:ext cx="7073909" cy="684678"/>
      </dsp:txXfrm>
    </dsp:sp>
    <dsp:sp modelId="{E6640E70-06FA-44B0-AD81-7A12AEF8AA3C}">
      <dsp:nvSpPr>
        <dsp:cNvPr id="0" name=""/>
        <dsp:cNvSpPr/>
      </dsp:nvSpPr>
      <dsp:spPr>
        <a:xfrm>
          <a:off x="1377038" y="1719026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-12286306"/>
            <a:satOff val="13750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Vehicle Type B: 12 Km/l</a:t>
          </a:r>
        </a:p>
      </dsp:txBody>
      <dsp:txXfrm>
        <a:off x="1398339" y="1740327"/>
        <a:ext cx="7084263" cy="684678"/>
      </dsp:txXfrm>
    </dsp:sp>
    <dsp:sp modelId="{B4816765-7324-4C28-BA61-EBB16B3B238B}">
      <dsp:nvSpPr>
        <dsp:cNvPr id="0" name=""/>
        <dsp:cNvSpPr/>
      </dsp:nvSpPr>
      <dsp:spPr>
        <a:xfrm>
          <a:off x="2070734" y="2578539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Vehicle Type C: 10 Km/l</a:t>
          </a:r>
        </a:p>
      </dsp:txBody>
      <dsp:txXfrm>
        <a:off x="2092035" y="2599840"/>
        <a:ext cx="7073909" cy="684678"/>
      </dsp:txXfrm>
    </dsp:sp>
    <dsp:sp modelId="{5FCC24C5-70AE-46B7-B98B-9750AA0554C5}">
      <dsp:nvSpPr>
        <dsp:cNvPr id="0" name=""/>
        <dsp:cNvSpPr/>
      </dsp:nvSpPr>
      <dsp:spPr>
        <a:xfrm>
          <a:off x="7810207" y="557030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16572" y="557030"/>
        <a:ext cx="260002" cy="355731"/>
      </dsp:txXfrm>
    </dsp:sp>
    <dsp:sp modelId="{8022ABDB-3AE6-4B73-8B3E-8F674D40BFAF}">
      <dsp:nvSpPr>
        <dsp:cNvPr id="0" name=""/>
        <dsp:cNvSpPr/>
      </dsp:nvSpPr>
      <dsp:spPr>
        <a:xfrm>
          <a:off x="8503903" y="1416543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10268" y="1416543"/>
        <a:ext cx="260002" cy="355731"/>
      </dsp:txXfrm>
    </dsp:sp>
    <dsp:sp modelId="{7416291C-C749-4901-BF46-520E54D244B5}">
      <dsp:nvSpPr>
        <dsp:cNvPr id="0" name=""/>
        <dsp:cNvSpPr/>
      </dsp:nvSpPr>
      <dsp:spPr>
        <a:xfrm>
          <a:off x="9187246" y="2276057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3611" y="2276057"/>
        <a:ext cx="260002" cy="3557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D39BA-2F8B-489B-8DB3-E70EC78C3981}">
      <dsp:nvSpPr>
        <dsp:cNvPr id="0" name=""/>
        <dsp:cNvSpPr/>
      </dsp:nvSpPr>
      <dsp:spPr>
        <a:xfrm rot="5400000">
          <a:off x="3127473" y="-1248782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Cost Analysis (from branch_wise_rate):</a:t>
          </a:r>
        </a:p>
      </dsp:txBody>
      <dsp:txXfrm rot="-5400000">
        <a:off x="1806070" y="100348"/>
        <a:ext cx="3183063" cy="512528"/>
      </dsp:txXfrm>
    </dsp:sp>
    <dsp:sp modelId="{600F52BF-2807-48C4-8B7C-2CF357C4EA43}">
      <dsp:nvSpPr>
        <dsp:cNvPr id="0" name=""/>
        <dsp:cNvSpPr/>
      </dsp:nvSpPr>
      <dsp:spPr>
        <a:xfrm>
          <a:off x="0" y="1623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Cost</a:t>
          </a:r>
        </a:p>
      </dsp:txBody>
      <dsp:txXfrm>
        <a:off x="34658" y="36281"/>
        <a:ext cx="1736753" cy="640662"/>
      </dsp:txXfrm>
    </dsp:sp>
    <dsp:sp modelId="{10770C03-881A-4846-8985-8B092FFF0A6C}">
      <dsp:nvSpPr>
        <dsp:cNvPr id="0" name=""/>
        <dsp:cNvSpPr/>
      </dsp:nvSpPr>
      <dsp:spPr>
        <a:xfrm rot="5400000">
          <a:off x="3127473" y="-503304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Branch A: $19 per kg</a:t>
          </a:r>
        </a:p>
      </dsp:txBody>
      <dsp:txXfrm rot="-5400000">
        <a:off x="1806070" y="845826"/>
        <a:ext cx="3183063" cy="512528"/>
      </dsp:txXfrm>
    </dsp:sp>
    <dsp:sp modelId="{D4694454-0AF0-401C-9519-0B0AF0D02572}">
      <dsp:nvSpPr>
        <dsp:cNvPr id="0" name=""/>
        <dsp:cNvSpPr/>
      </dsp:nvSpPr>
      <dsp:spPr>
        <a:xfrm>
          <a:off x="0" y="747101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Gandhi Nager</a:t>
          </a:r>
        </a:p>
      </dsp:txBody>
      <dsp:txXfrm>
        <a:off x="34658" y="781759"/>
        <a:ext cx="1736753" cy="640662"/>
      </dsp:txXfrm>
    </dsp:sp>
    <dsp:sp modelId="{19C386A6-9E95-4686-918D-28E16C1770EF}">
      <dsp:nvSpPr>
        <dsp:cNvPr id="0" name=""/>
        <dsp:cNvSpPr/>
      </dsp:nvSpPr>
      <dsp:spPr>
        <a:xfrm rot="5400000">
          <a:off x="3127473" y="242172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Branch B: $9 per kg</a:t>
          </a:r>
        </a:p>
      </dsp:txBody>
      <dsp:txXfrm rot="-5400000">
        <a:off x="1806070" y="1591303"/>
        <a:ext cx="3183063" cy="512528"/>
      </dsp:txXfrm>
    </dsp:sp>
    <dsp:sp modelId="{A8D129CC-61A7-4090-9439-3A34F4BF5256}">
      <dsp:nvSpPr>
        <dsp:cNvPr id="0" name=""/>
        <dsp:cNvSpPr/>
      </dsp:nvSpPr>
      <dsp:spPr>
        <a:xfrm>
          <a:off x="0" y="1492578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Rampura Branch</a:t>
          </a:r>
        </a:p>
      </dsp:txBody>
      <dsp:txXfrm>
        <a:off x="34658" y="1527236"/>
        <a:ext cx="1736753" cy="640662"/>
      </dsp:txXfrm>
    </dsp:sp>
    <dsp:sp modelId="{6D3BEF22-7EF1-4270-BF11-716A40FAA226}">
      <dsp:nvSpPr>
        <dsp:cNvPr id="0" name=""/>
        <dsp:cNvSpPr/>
      </dsp:nvSpPr>
      <dsp:spPr>
        <a:xfrm rot="5400000">
          <a:off x="3127473" y="987650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Branch C: $7 per kg</a:t>
          </a:r>
        </a:p>
      </dsp:txBody>
      <dsp:txXfrm rot="-5400000">
        <a:off x="1806070" y="2336781"/>
        <a:ext cx="3183063" cy="512528"/>
      </dsp:txXfrm>
    </dsp:sp>
    <dsp:sp modelId="{AD897DB2-2522-48C2-AE5A-4C06E5558506}">
      <dsp:nvSpPr>
        <dsp:cNvPr id="0" name=""/>
        <dsp:cNvSpPr/>
      </dsp:nvSpPr>
      <dsp:spPr>
        <a:xfrm>
          <a:off x="0" y="2238056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Rajkot</a:t>
          </a:r>
        </a:p>
      </dsp:txBody>
      <dsp:txXfrm>
        <a:off x="34658" y="2272714"/>
        <a:ext cx="1736753" cy="640662"/>
      </dsp:txXfrm>
    </dsp:sp>
    <dsp:sp modelId="{8D39F764-FB84-4B7F-8FFE-8B8DE19DBD81}">
      <dsp:nvSpPr>
        <dsp:cNvPr id="0" name=""/>
        <dsp:cNvSpPr/>
      </dsp:nvSpPr>
      <dsp:spPr>
        <a:xfrm rot="5400000">
          <a:off x="3127473" y="1733127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Cost Efficiency Comparison: Branch A is most cost-efficient.</a:t>
          </a:r>
        </a:p>
      </dsp:txBody>
      <dsp:txXfrm rot="-5400000">
        <a:off x="1806070" y="3082258"/>
        <a:ext cx="3183063" cy="512528"/>
      </dsp:txXfrm>
    </dsp:sp>
    <dsp:sp modelId="{B678B47C-F767-4B66-B814-EA9A7D465BF1}">
      <dsp:nvSpPr>
        <dsp:cNvPr id="0" name=""/>
        <dsp:cNvSpPr/>
      </dsp:nvSpPr>
      <dsp:spPr>
        <a:xfrm>
          <a:off x="0" y="2983533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Cost</a:t>
          </a:r>
        </a:p>
      </dsp:txBody>
      <dsp:txXfrm>
        <a:off x="34658" y="3018191"/>
        <a:ext cx="1736753" cy="6406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68B7A-C049-4C2D-9DF4-3E8128BEC325}">
      <dsp:nvSpPr>
        <dsp:cNvPr id="0" name=""/>
        <dsp:cNvSpPr/>
      </dsp:nvSpPr>
      <dsp:spPr>
        <a:xfrm>
          <a:off x="3033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B837E-BC70-42EA-A60E-C91CB1D20358}">
      <dsp:nvSpPr>
        <dsp:cNvPr id="0" name=""/>
        <dsp:cNvSpPr/>
      </dsp:nvSpPr>
      <dsp:spPr>
        <a:xfrm>
          <a:off x="243675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Comparison Metrics:</a:t>
          </a:r>
        </a:p>
      </dsp:txBody>
      <dsp:txXfrm>
        <a:off x="283955" y="1119860"/>
        <a:ext cx="2085218" cy="1294709"/>
      </dsp:txXfrm>
    </dsp:sp>
    <dsp:sp modelId="{62C75429-3E21-4E41-A566-8AAB0A0293B4}">
      <dsp:nvSpPr>
        <dsp:cNvPr id="0" name=""/>
        <dsp:cNvSpPr/>
      </dsp:nvSpPr>
      <dsp:spPr>
        <a:xfrm>
          <a:off x="2650095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A9E73-0EC0-4DEC-A4B3-D2687A9BC6C1}">
      <dsp:nvSpPr>
        <dsp:cNvPr id="0" name=""/>
        <dsp:cNvSpPr/>
      </dsp:nvSpPr>
      <dsp:spPr>
        <a:xfrm>
          <a:off x="2890737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Partner A: Highest earnings, lowest costs</a:t>
          </a:r>
        </a:p>
      </dsp:txBody>
      <dsp:txXfrm>
        <a:off x="2931017" y="1119860"/>
        <a:ext cx="2085218" cy="1294709"/>
      </dsp:txXfrm>
    </dsp:sp>
    <dsp:sp modelId="{C4E3C908-26A4-4555-A96F-4587FD4AEDAD}">
      <dsp:nvSpPr>
        <dsp:cNvPr id="0" name=""/>
        <dsp:cNvSpPr/>
      </dsp:nvSpPr>
      <dsp:spPr>
        <a:xfrm>
          <a:off x="5297158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43C4F-C33B-44DC-ACA5-DFA6A18C9341}">
      <dsp:nvSpPr>
        <dsp:cNvPr id="0" name=""/>
        <dsp:cNvSpPr/>
      </dsp:nvSpPr>
      <dsp:spPr>
        <a:xfrm>
          <a:off x="5537800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 B: Moderate earnings, high costs</a:t>
          </a:r>
        </a:p>
      </dsp:txBody>
      <dsp:txXfrm>
        <a:off x="5578080" y="1119860"/>
        <a:ext cx="2085218" cy="1294709"/>
      </dsp:txXfrm>
    </dsp:sp>
    <dsp:sp modelId="{27E242FF-AA49-4F84-BBFF-D74C55774FB8}">
      <dsp:nvSpPr>
        <dsp:cNvPr id="0" name=""/>
        <dsp:cNvSpPr/>
      </dsp:nvSpPr>
      <dsp:spPr>
        <a:xfrm>
          <a:off x="7944221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72E9D-30D9-485E-A488-F810F046E276}">
      <dsp:nvSpPr>
        <dsp:cNvPr id="0" name=""/>
        <dsp:cNvSpPr/>
      </dsp:nvSpPr>
      <dsp:spPr>
        <a:xfrm>
          <a:off x="8184863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 C: Lowest earnings, moderate costs</a:t>
          </a:r>
        </a:p>
      </dsp:txBody>
      <dsp:txXfrm>
        <a:off x="8225143" y="1119860"/>
        <a:ext cx="2085218" cy="129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78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ves of tropical plants and palm tree as a background">
            <a:extLst>
              <a:ext uri="{FF2B5EF4-FFF2-40B4-BE49-F238E27FC236}">
                <a16:creationId xmlns:a16="http://schemas.microsoft.com/office/drawing/2014/main" id="{D76CEE19-7500-B57E-295F-2FC3A877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8848" b="249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A7913-1B3D-F550-92FC-1706BB3D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728592"/>
          </a:xfrm>
        </p:spPr>
        <p:txBody>
          <a:bodyPr>
            <a:normAutofit/>
          </a:bodyPr>
          <a:lstStyle/>
          <a:p>
            <a:r>
              <a:rPr lang="en-US" sz="3700" b="1" dirty="0"/>
              <a:t>Title:</a:t>
            </a:r>
            <a:r>
              <a:rPr lang="en-US" sz="3700" dirty="0"/>
              <a:t> Analysis of Delivery Partners and Vehicle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BC77E-7C84-6BD0-2183-8B8C0C36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8"/>
            <a:ext cx="8354863" cy="965157"/>
          </a:xfrm>
        </p:spPr>
        <p:txBody>
          <a:bodyPr>
            <a:normAutofit/>
          </a:bodyPr>
          <a:lstStyle/>
          <a:p>
            <a:r>
              <a:rPr lang="en-US" b="1" dirty="0"/>
              <a:t>Subtitle:</a:t>
            </a:r>
            <a:r>
              <a:rPr lang="en-US" dirty="0"/>
              <a:t> A Comprehensive Review</a:t>
            </a:r>
          </a:p>
        </p:txBody>
      </p:sp>
    </p:spTree>
    <p:extLst>
      <p:ext uri="{BB962C8B-B14F-4D97-AF65-F5344CB8AC3E}">
        <p14:creationId xmlns:p14="http://schemas.microsoft.com/office/powerpoint/2010/main" val="357670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091F-1EEE-976E-79E9-28320DE9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Comparison of Delivery Partners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3215E-AB80-8C4B-F062-5B359999D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89830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968B7A-C049-4C2D-9DF4-3E8128BEC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C968B7A-C049-4C2D-9DF4-3E8128BEC3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DB837E-BC70-42EA-A60E-C91CB1D20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39DB837E-BC70-42EA-A60E-C91CB1D203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C75429-3E21-4E41-A566-8AAB0A029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2C75429-3E21-4E41-A566-8AAB0A029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DA9E73-0EC0-4DEC-A4B3-D2687A9BC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50DA9E73-0EC0-4DEC-A4B3-D2687A9BC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E3C908-26A4-4555-A96F-4587FD4AE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4E3C908-26A4-4555-A96F-4587FD4AE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543C4F-C33B-44DC-ACA5-DFA6A18C9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D0543C4F-C33B-44DC-ACA5-DFA6A18C93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E242FF-AA49-4F84-BBFF-D74C55774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7E242FF-AA49-4F84-BBFF-D74C55774F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E72E9D-30D9-485E-A488-F810F046E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E1E72E9D-30D9-485E-A488-F810F046E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69A9-D113-FFDD-77D9-8C41EA6E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Mileage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D1E15-AD95-B4A2-F1D7-AFDC5F5E3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4961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8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Fuel Cost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CA2AD-5682-ABBD-745A-65E28E916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03457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988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Maintenance Cost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273A43-BF82-C7DA-8CF3-96EB4B587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90856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3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Salary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D1F44F-46BE-23C0-C391-4D284E616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82243"/>
              </p:ext>
            </p:extLst>
          </p:nvPr>
        </p:nvGraphicFramePr>
        <p:xfrm>
          <a:off x="5009638" y="1396181"/>
          <a:ext cx="5924550" cy="375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24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33B62-F648-698E-66D4-065F77B13A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F2A5F79-6AA1-B4EB-1DD7-40D117F52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51856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9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6378A0D-5002-40C3-8008-4D38A3155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graphicEl>
                                              <a:dgm id="{86378A0D-5002-40C3-8008-4D38A3155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63112C3-22C7-4BA5-A6DF-51636D14A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>
                                            <p:graphicEl>
                                              <a:dgm id="{263112C3-22C7-4BA5-A6DF-51636D14A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DB68D4E-0E66-48FB-9BA7-4B897FA95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>
                                            <p:graphicEl>
                                              <a:dgm id="{FDB68D4E-0E66-48FB-9BA7-4B897FA955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EF058FD-7149-49CE-871D-2377EC2A0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>
                                            <p:graphicEl>
                                              <a:dgm id="{8EF058FD-7149-49CE-871D-2377EC2A0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278D9B5-5874-44C4-8799-E7C9AAC7A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>
                                            <p:graphicEl>
                                              <a:dgm id="{1278D9B5-5874-44C4-8799-E7C9AAC7A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E872BE7-79F1-49D3-924D-B00AF0109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>
                                            <p:graphicEl>
                                              <a:dgm id="{CE872BE7-79F1-49D3-924D-B00AF0109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F6F2600-8C8D-43CC-9C18-DBFFEF0B9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">
                                            <p:graphicEl>
                                              <a:dgm id="{6F6F2600-8C8D-43CC-9C18-DBFFEF0B99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2859E21-D5C5-4969-910D-A4286D1AB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>
                                            <p:graphicEl>
                                              <a:dgm id="{82859E21-D5C5-4969-910D-A4286D1AB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DD08757-0D72-4B7A-91D5-66E6B01F0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>
                                            <p:graphicEl>
                                              <a:dgm id="{FDD08757-0D72-4B7A-91D5-66E6B01F0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0291D9D-9315-4B89-8F1E-9C7355CBA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>
                                            <p:graphicEl>
                                              <a:dgm id="{60291D9D-9315-4B89-8F1E-9C7355CBA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D00A022-35C5-4914-A8AB-EB4E01F10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>
                                            <p:graphicEl>
                                              <a:dgm id="{DD00A022-35C5-4914-A8AB-EB4E01F10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1F8E3F6-6F9F-41D4-975B-A2EBBDD7B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>
                                            <p:graphicEl>
                                              <a:dgm id="{41F8E3F6-6F9F-41D4-975B-A2EBBDD7BE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3186E9-B469-7720-4492-83CDEB1FFE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1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Future Projections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18BCA0E-CAE0-6B88-9F1E-CC67BB8F7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6849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5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lvl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Limitations of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B395203-BA4A-B917-7E46-B3B896DE63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6029" y="971549"/>
          <a:ext cx="6291528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9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FC1C-33F0-E334-0243-127FEE52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A62A218-8485-44C1-29F9-4F6CACB08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53260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9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0" fill="hold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500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500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500" fill="hold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500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500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7A27D-A47E-510D-31ED-03CBFBBFE3A2}"/>
              </a:ext>
            </a:extLst>
          </p:cNvPr>
          <p:cNvSpPr>
            <a:spLocks/>
          </p:cNvSpPr>
          <p:nvPr/>
        </p:nvSpPr>
        <p:spPr>
          <a:xfrm>
            <a:off x="1618117" y="1916465"/>
            <a:ext cx="7451379" cy="392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84632">
              <a:spcAft>
                <a:spcPts val="600"/>
              </a:spcAft>
              <a:buSzPct val="100000"/>
            </a:pPr>
            <a:r>
              <a:rPr lang="en-US" sz="1908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Thank you for your attention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6612D-AED4-4CA4-9FD8-AD029ACD5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9757" y="1590361"/>
            <a:ext cx="5128776" cy="3706763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11B2177A-0DF2-7293-6A32-7B981C020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9311" y="2304000"/>
            <a:ext cx="2279482" cy="2279482"/>
          </a:xfrm>
          <a:prstGeom prst="rect">
            <a:avLst/>
          </a:prstGeom>
        </p:spPr>
      </p:pic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8DC5F62-89EA-0F41-ED48-3A39FF3B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9496" y="2319458"/>
            <a:ext cx="2248570" cy="2248570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1558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228-471C-4410-27F3-562AFBA7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27FAD-78B2-4D85-8999-D8CBFB5D1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1475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8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C226E4-ADAB-4BD5-9E87-057CCCC10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>
                                            <p:graphicEl>
                                              <a:dgm id="{30C226E4-ADAB-4BD5-9E87-057CCCC10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>
                                            <p:graphicEl>
                                              <a:dgm id="{30C226E4-ADAB-4BD5-9E87-057CCCC10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DE17EF-D983-46A6-96FD-BF319DAD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>
                                            <p:graphicEl>
                                              <a:dgm id="{FBDE17EF-D983-46A6-96FD-BF319DAD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graphicEl>
                                              <a:dgm id="{FBDE17EF-D983-46A6-96FD-BF319DAD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0AC262-2B7A-4B0E-981C-08F3357F4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">
                                            <p:graphicEl>
                                              <a:dgm id="{C10AC262-2B7A-4B0E-981C-08F3357F4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5">
                                            <p:graphicEl>
                                              <a:dgm id="{C10AC262-2B7A-4B0E-981C-08F3357F4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D6106D-B75B-45BF-8E5D-08438E69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">
                                            <p:graphicEl>
                                              <a:dgm id="{43D6106D-B75B-45BF-8E5D-08438E69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">
                                            <p:graphicEl>
                                              <a:dgm id="{43D6106D-B75B-45BF-8E5D-08438E69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C07-7D8C-7034-798D-0551DE65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Delivery Partners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7AEFA-6D7A-AAF1-8468-DDF4D0F6D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24907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8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CF20E9-1E0C-4E9D-90C6-EB4FE51EF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0"/>
            <a:ext cx="88334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FD8B0-E730-4448-4C85-C9E29985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87" y="609600"/>
            <a:ext cx="7954027" cy="1326321"/>
          </a:xfrm>
        </p:spPr>
        <p:txBody>
          <a:bodyPr>
            <a:normAutofit/>
          </a:bodyPr>
          <a:lstStyle/>
          <a:p>
            <a:r>
              <a:rPr lang="en-US" dirty="0"/>
              <a:t>Delivery Partners’ Earnings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D40F50-E769-475B-A08E-64F0CBD2A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92582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667982-0304-46C8-A3D6-4545BBC2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177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AB3050C-3705-96B9-07EE-1D8226A4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87064"/>
              </p:ext>
            </p:extLst>
          </p:nvPr>
        </p:nvGraphicFramePr>
        <p:xfrm>
          <a:off x="2118987" y="2096064"/>
          <a:ext cx="7954027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420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C4EEBB-4371-4915-9828-12E03FC9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2C4EEBB-4371-4915-9828-12E03FC9C5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D5DF6C-59EA-4505-911A-4206D3EAB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DD5DF6C-59EA-4505-911A-4206D3EAB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046EAE-4F56-48BB-BA7F-B3952A0D5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A046EAE-4F56-48BB-BA7F-B3952A0D5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83C941-0DC6-4D7E-B4FB-D7B8282BB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483C941-0DC6-4D7E-B4FB-D7B8282BBE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7EB592-8BCC-4E85-A8FE-CA91E809F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07EB592-8BCC-4E85-A8FE-CA91E809F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4E4679-2475-42A9-B5DF-66360C460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814E4679-2475-42A9-B5DF-66360C460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D0C524-F74B-4AF6-A8A4-E37D76797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F6D0C524-F74B-4AF6-A8A4-E37D76797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D997A3-9810-4457-B952-E3DDB18F8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21D997A3-9810-4457-B952-E3DDB18F8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AF3-84F5-BC89-1E7C-E8519538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Vehicle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DEB451-6D3E-4BC7-F951-838391D07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0807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2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15D-EB32-3F51-8FCE-90ADADDD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Vehicle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CFA6B7-A5AC-642F-062D-95F0A8921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03817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8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C110-1C96-CD77-332D-70E4EF90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Mileage and Fuel Consumption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D55111-0578-2FFE-1238-28E8C8217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3149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19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1F41-B464-9F34-1A81-CF8615A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Cost Analysis by Branch</a:t>
            </a:r>
          </a:p>
        </p:txBody>
      </p:sp>
      <p:pic>
        <p:nvPicPr>
          <p:cNvPr id="7" name="Picture 6" descr="Calculator, pen, compass, money and a paper with graphs printed on it">
            <a:extLst>
              <a:ext uri="{FF2B5EF4-FFF2-40B4-BE49-F238E27FC236}">
                <a16:creationId xmlns:a16="http://schemas.microsoft.com/office/drawing/2014/main" id="{5EBC0834-DAE8-BA8C-03AF-400EB536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67"/>
          <a:stretch/>
        </p:blipFill>
        <p:spPr>
          <a:xfrm>
            <a:off x="6357257" y="2598579"/>
            <a:ext cx="4833257" cy="271789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6347939-6A2E-96D6-08E8-D84420C2E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95580"/>
              </p:ext>
            </p:extLst>
          </p:nvPr>
        </p:nvGraphicFramePr>
        <p:xfrm>
          <a:off x="913795" y="2096064"/>
          <a:ext cx="5016860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71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155</TotalTime>
  <Words>652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Damask</vt:lpstr>
      <vt:lpstr>Title: Analysis of Delivery Partners and Vehicle Costs</vt:lpstr>
      <vt:lpstr>Agenda</vt:lpstr>
      <vt:lpstr>Introduction</vt:lpstr>
      <vt:lpstr>Delivery Partners Overview</vt:lpstr>
      <vt:lpstr>Delivery Partners’ Earnings</vt:lpstr>
      <vt:lpstr>Vehicle Details</vt:lpstr>
      <vt:lpstr>Vehicle Costs</vt:lpstr>
      <vt:lpstr>Mileage and Fuel Consumption</vt:lpstr>
      <vt:lpstr>Cost Analysis by Branch</vt:lpstr>
      <vt:lpstr>Comparison of Delivery Partners</vt:lpstr>
      <vt:lpstr>Mileage Analysis</vt:lpstr>
      <vt:lpstr>Fuel Cost Implications</vt:lpstr>
      <vt:lpstr>Maintenance Cost Analysis</vt:lpstr>
      <vt:lpstr>Salary Implications</vt:lpstr>
      <vt:lpstr>Summary of Findings</vt:lpstr>
      <vt:lpstr>Recommendations</vt:lpstr>
      <vt:lpstr>Strategic Recommendations</vt:lpstr>
      <vt:lpstr>Future Projections</vt:lpstr>
      <vt:lpstr>Limitations of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Achhuta Nand Jha</dc:creator>
  <cp:lastModifiedBy>aditya kumar sharma</cp:lastModifiedBy>
  <cp:revision>9</cp:revision>
  <dcterms:created xsi:type="dcterms:W3CDTF">2024-07-24T15:33:57Z</dcterms:created>
  <dcterms:modified xsi:type="dcterms:W3CDTF">2024-07-25T13:14:21Z</dcterms:modified>
</cp:coreProperties>
</file>