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89" y="1087120"/>
            <a:ext cx="10607040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Shop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DD8B-F5DB-4F6C-AD42-6067C726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from the Sales Report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915A-C846-4157-88B4-1ABF996B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portion of sales (56%) happened in the morning time.</a:t>
            </a:r>
          </a:p>
          <a:p>
            <a:r>
              <a:rPr lang="en-IN" dirty="0"/>
              <a:t>Most selling Product category is Coffee with 35% of contribution. Followed by Tea (25%) and Bakery(16%).</a:t>
            </a:r>
          </a:p>
          <a:p>
            <a:r>
              <a:rPr lang="en-IN" dirty="0"/>
              <a:t>All three Location are contributing almost equally in sales nearly 35%.</a:t>
            </a:r>
          </a:p>
          <a:p>
            <a:r>
              <a:rPr lang="en-IN" dirty="0"/>
              <a:t>Sales &amp; Transactions are increasing month by month.</a:t>
            </a:r>
          </a:p>
          <a:p>
            <a:r>
              <a:rPr lang="en-IN" dirty="0"/>
              <a:t>Most selling product is Brewed Chai Tea for sales around 14% and the least selling product is Green Tea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1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0469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delaide 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{439E3212-F4B6-4673-BF4A-A1A7A349460E}tf12214701_win32</Template>
  <TotalTime>46</TotalTime>
  <Words>88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Adelaide </vt:lpstr>
      <vt:lpstr>Goudy Old Style</vt:lpstr>
      <vt:lpstr>Wingdings 2</vt:lpstr>
      <vt:lpstr>SlateVTI</vt:lpstr>
      <vt:lpstr>Coffee Shop Sales Analysis</vt:lpstr>
      <vt:lpstr>Observations from the Sales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Analysis</dc:title>
  <dc:creator>Devendra</dc:creator>
  <cp:lastModifiedBy>Devendra</cp:lastModifiedBy>
  <cp:revision>2</cp:revision>
  <dcterms:created xsi:type="dcterms:W3CDTF">2024-02-11T15:22:01Z</dcterms:created>
  <dcterms:modified xsi:type="dcterms:W3CDTF">2024-02-11T16:08:28Z</dcterms:modified>
</cp:coreProperties>
</file>