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B2F2-2884-44B9-9AB7-77C3C97DC12F}" type="datetimeFigureOut">
              <a:rPr lang="en-US" smtClean="0"/>
              <a:pPr/>
              <a:t>28/02/2016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DDB9-4412-4E1E-8B1A-2B4CEE458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03604" y="1762199"/>
            <a:ext cx="1968163" cy="15726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</a:t>
            </a:r>
            <a:endParaRPr lang="en-US" sz="1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Management System</a:t>
            </a:r>
            <a:endParaRPr lang="en-US" sz="1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13797" y="2679816"/>
            <a:ext cx="818889" cy="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7"/>
          </p:cNvCxnSpPr>
          <p:nvPr/>
        </p:nvCxnSpPr>
        <p:spPr>
          <a:xfrm>
            <a:off x="2291835" y="1992512"/>
            <a:ext cx="1391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217990" y="2012866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3971767" y="2392903"/>
            <a:ext cx="1527512" cy="91667"/>
          </a:xfrm>
          <a:prstGeom prst="bentConnector3">
            <a:avLst>
              <a:gd name="adj1" fmla="val 103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041042" y="-4136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41042" y="-36790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041042" y="-36790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				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Elbow Connector 50"/>
          <p:cNvCxnSpPr>
            <a:endCxn id="16" idx="0"/>
          </p:cNvCxnSpPr>
          <p:nvPr/>
        </p:nvCxnSpPr>
        <p:spPr>
          <a:xfrm>
            <a:off x="3493452" y="1841108"/>
            <a:ext cx="2318589" cy="171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-10881" y="2498757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37842" y="2273130"/>
            <a:ext cx="1145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3734749" y="1905610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3932420" y="2254905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6330" y="1959471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78720" y="158585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53971" y="2983107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3858462" y="2151122"/>
            <a:ext cx="1341349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5000779" y="2598450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3935703" y="2741944"/>
            <a:ext cx="1065076" cy="1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935703" y="2541182"/>
            <a:ext cx="113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5075688" y="3210897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3275763" y="3300972"/>
            <a:ext cx="1822574" cy="1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>
            <a:off x="3772263" y="3010190"/>
            <a:ext cx="1897476" cy="200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35949" y="2982094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701576" y="3300972"/>
            <a:ext cx="102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770134" y="17209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>
            <a:off x="877034" y="2859011"/>
            <a:ext cx="1416135" cy="340047"/>
          </a:xfrm>
          <a:prstGeom prst="bentConnector3">
            <a:avLst>
              <a:gd name="adj1" fmla="val -92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/>
          <p:nvPr/>
        </p:nvCxnSpPr>
        <p:spPr>
          <a:xfrm rot="5400000" flipH="1" flipV="1">
            <a:off x="1208988" y="1432837"/>
            <a:ext cx="512928" cy="1618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96714" y="2275230"/>
            <a:ext cx="2109259" cy="2032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</a:t>
            </a:r>
            <a:endParaRPr lang="en-US" sz="1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Master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Entery</a:t>
            </a:r>
            <a:endParaRPr lang="en-US" sz="28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2305608" y="2572897"/>
            <a:ext cx="1491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1104937" y="3227899"/>
            <a:ext cx="856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1807" y="3036077"/>
            <a:ext cx="1023130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494" y="2589676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0796" y="3016235"/>
            <a:ext cx="1077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372" y="3429220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374" y="3830186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66450" y="22608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14888" y="2021887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72454" y="2806716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6640" y="2974176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20844" y="3305996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07429" y="3533683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22006" y="3838638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62525" y="4075701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48260" y="4420491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98396" y="3463886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09316" y="2949124"/>
            <a:ext cx="12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15421" y="2421302"/>
            <a:ext cx="13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98396" y="4051159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4065660" y="3318456"/>
            <a:ext cx="2072197" cy="118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242862" y="2287626"/>
            <a:ext cx="2426693" cy="110421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3704" y="2388411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041841" y="2675911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713322" y="1891082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797079" y="2628569"/>
            <a:ext cx="1610350" cy="2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033849" y="2829972"/>
            <a:ext cx="1864675" cy="68360"/>
          </a:xfrm>
          <a:prstGeom prst="bentConnector3">
            <a:avLst>
              <a:gd name="adj1" fmla="val 101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141633" y="3192624"/>
            <a:ext cx="126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2681" y="2974176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096655" y="3175191"/>
            <a:ext cx="157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80" name="Elbow Connector 79"/>
          <p:cNvCxnSpPr>
            <a:endCxn id="38" idx="2"/>
          </p:cNvCxnSpPr>
          <p:nvPr/>
        </p:nvCxnSpPr>
        <p:spPr>
          <a:xfrm flipV="1">
            <a:off x="3791415" y="3833218"/>
            <a:ext cx="2483122" cy="176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13515" y="3708732"/>
            <a:ext cx="1358939" cy="1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1840" y="3447122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3943567" y="3752406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106113" y="4308395"/>
            <a:ext cx="2217850" cy="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50906" y="4058611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21" name="Elbow Connector 20"/>
          <p:cNvCxnSpPr>
            <a:stCxn id="12" idx="0"/>
          </p:cNvCxnSpPr>
          <p:nvPr/>
        </p:nvCxnSpPr>
        <p:spPr>
          <a:xfrm rot="5400000" flipH="1" flipV="1">
            <a:off x="1299618" y="2154539"/>
            <a:ext cx="175292" cy="1587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2"/>
          </p:cNvCxnSpPr>
          <p:nvPr/>
        </p:nvCxnSpPr>
        <p:spPr>
          <a:xfrm rot="16200000" flipH="1">
            <a:off x="1203298" y="2809795"/>
            <a:ext cx="245515" cy="146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412124" y="3419719"/>
            <a:ext cx="1975948" cy="655982"/>
          </a:xfrm>
          <a:prstGeom prst="bentConnector3">
            <a:avLst>
              <a:gd name="adj1" fmla="val -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6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8643" y="1781137"/>
            <a:ext cx="1969571" cy="2015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Sales  Order</a:t>
            </a:r>
            <a:endParaRPr lang="en-US" sz="32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2657080" y="2076260"/>
            <a:ext cx="1392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271434" y="2131687"/>
            <a:ext cx="1291462" cy="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1271434" y="2724936"/>
            <a:ext cx="1070399" cy="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66016" y="3321708"/>
            <a:ext cx="1238025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332" y="1909251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3332" y="2542948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3332" y="3134667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5234" y="1909251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237434" y="2523057"/>
            <a:ext cx="89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198774" y="3121351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074935" y="1718343"/>
            <a:ext cx="535513" cy="36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251665" y="1857606"/>
            <a:ext cx="1149135" cy="1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51665" y="2203973"/>
            <a:ext cx="1149135" cy="1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0463" y="1834641"/>
            <a:ext cx="78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>
            <a:off x="3486852" y="1774278"/>
            <a:ext cx="2307803" cy="74478"/>
          </a:xfrm>
          <a:prstGeom prst="bentConnector3">
            <a:avLst>
              <a:gd name="adj1" fmla="val 1018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75004" y="2055632"/>
            <a:ext cx="1176661" cy="1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2889" y="1857606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559941" y="1488130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85355" y="2508976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85355" y="2885781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06051" y="2440422"/>
            <a:ext cx="11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42" name="Elbow Connector 41"/>
          <p:cNvCxnSpPr/>
          <p:nvPr/>
        </p:nvCxnSpPr>
        <p:spPr>
          <a:xfrm>
            <a:off x="4251807" y="2291724"/>
            <a:ext cx="1954765" cy="231333"/>
          </a:xfrm>
          <a:prstGeom prst="bentConnector3">
            <a:avLst>
              <a:gd name="adj1" fmla="val 100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166" y="2660648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7695" y="2271194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369412" y="2674748"/>
            <a:ext cx="1341369" cy="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77198" y="3177089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7198" y="3580173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94184" y="3177089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191923" y="3335685"/>
            <a:ext cx="1228540" cy="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88579" y="3329295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56" name="Elbow Connector 55"/>
          <p:cNvCxnSpPr/>
          <p:nvPr/>
        </p:nvCxnSpPr>
        <p:spPr>
          <a:xfrm flipV="1">
            <a:off x="3517627" y="3605694"/>
            <a:ext cx="2509686" cy="197707"/>
          </a:xfrm>
          <a:prstGeom prst="bentConnector3">
            <a:avLst>
              <a:gd name="adj1" fmla="val 1002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88856" y="3562739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cxnSp>
        <p:nvCxnSpPr>
          <p:cNvPr id="58" name="Elbow Connector 57"/>
          <p:cNvCxnSpPr>
            <a:endCxn id="53" idx="0"/>
          </p:cNvCxnSpPr>
          <p:nvPr/>
        </p:nvCxnSpPr>
        <p:spPr>
          <a:xfrm>
            <a:off x="4339138" y="3025592"/>
            <a:ext cx="1865866" cy="151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4595" y="2963560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82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7313" y="1617754"/>
            <a:ext cx="2398525" cy="1906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Fullfill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Requiremnt</a:t>
            </a:r>
            <a:endParaRPr lang="en-US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2268569" y="1896946"/>
            <a:ext cx="1696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3771" y="2044973"/>
            <a:ext cx="123449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3"/>
            <a:endCxn id="12" idx="3"/>
          </p:cNvCxnSpPr>
          <p:nvPr/>
        </p:nvCxnSpPr>
        <p:spPr>
          <a:xfrm>
            <a:off x="939788" y="2644693"/>
            <a:ext cx="995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107465" y="1881667"/>
            <a:ext cx="1047254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107466" y="2452871"/>
            <a:ext cx="1047254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115431" y="3004452"/>
            <a:ext cx="1055219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794" y="1821738"/>
            <a:ext cx="938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94214" y="2429249"/>
            <a:ext cx="104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20179" y="2995718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752" y="15921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09844" y="3209075"/>
            <a:ext cx="1356078" cy="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076528" y="1813184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589546" y="3103600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0589546" y="3967026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3247804" y="1628431"/>
            <a:ext cx="1984553" cy="184753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5679" y="1776861"/>
            <a:ext cx="1058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510777" y="1393226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074021" y="2021985"/>
            <a:ext cx="1002507" cy="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4289206" y="2240458"/>
            <a:ext cx="1351629" cy="106335"/>
          </a:xfrm>
          <a:prstGeom prst="bentConnector3">
            <a:avLst>
              <a:gd name="adj1" fmla="val 102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28960" y="2158158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cxnSp>
        <p:nvCxnSpPr>
          <p:cNvPr id="35" name="Elbow Connector 34"/>
          <p:cNvCxnSpPr/>
          <p:nvPr/>
        </p:nvCxnSpPr>
        <p:spPr>
          <a:xfrm>
            <a:off x="7476853" y="3008842"/>
            <a:ext cx="3998455" cy="101217"/>
          </a:xfrm>
          <a:prstGeom prst="bentConnector3">
            <a:avLst>
              <a:gd name="adj1" fmla="val 100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43508" y="3069906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866910" y="2811166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endCxn id="18" idx="1"/>
          </p:cNvCxnSpPr>
          <p:nvPr/>
        </p:nvCxnSpPr>
        <p:spPr>
          <a:xfrm>
            <a:off x="7442525" y="3235205"/>
            <a:ext cx="3147021" cy="6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7442525" y="3455613"/>
            <a:ext cx="3345270" cy="166482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32454" y="3393392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7051589" y="4215735"/>
            <a:ext cx="3498196" cy="8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91643" y="3943200"/>
            <a:ext cx="3297903" cy="9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41082" y="3788110"/>
            <a:ext cx="1346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7345102" y="4099245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064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8460" y="1660602"/>
            <a:ext cx="3333750" cy="3216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Bill Generation</a:t>
            </a:r>
            <a:endParaRPr lang="en-US" sz="32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4626676" y="2131687"/>
            <a:ext cx="235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1271434" y="2131687"/>
            <a:ext cx="3355242" cy="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1271434" y="3058865"/>
            <a:ext cx="2852739" cy="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3332" y="1909251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332" y="2867043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0311" y="1909251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8807" y="284844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459536" y="36771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Sales Information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6572" y="17755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8223" y="3876029"/>
            <a:ext cx="2730739" cy="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789" y="3695647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5789" y="3993176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971" y="3653460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423971" y="2271554"/>
            <a:ext cx="3898170" cy="243573"/>
          </a:xfrm>
          <a:prstGeom prst="bentConnector3">
            <a:avLst>
              <a:gd name="adj1" fmla="val 100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991" y="2317443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Accept Payments</a:t>
            </a:r>
            <a:endParaRPr lang="en-US" sz="1100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807006" y="1808558"/>
            <a:ext cx="4242789" cy="81040"/>
          </a:xfrm>
          <a:prstGeom prst="bentConnector3">
            <a:avLst>
              <a:gd name="adj1" fmla="val 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1819" y="1590889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 Acknowledgement </a:t>
            </a:r>
            <a:endParaRPr lang="en-US" sz="1100" dirty="0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0352469" y="2787432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 flipV="1">
            <a:off x="7470256" y="2979254"/>
            <a:ext cx="2882213" cy="1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10497" y="2787432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Bill  Information</a:t>
            </a:r>
            <a:endParaRPr lang="en-US" sz="1100" dirty="0"/>
          </a:p>
        </p:txBody>
      </p:sp>
      <p:cxnSp>
        <p:nvCxnSpPr>
          <p:cNvPr id="42" name="Elbow Connector 41"/>
          <p:cNvCxnSpPr>
            <a:stCxn id="38" idx="2"/>
          </p:cNvCxnSpPr>
          <p:nvPr/>
        </p:nvCxnSpPr>
        <p:spPr>
          <a:xfrm rot="5400000">
            <a:off x="9061120" y="1580212"/>
            <a:ext cx="294537" cy="3476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37619" y="3250687"/>
            <a:ext cx="116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Bill Payment</a:t>
            </a:r>
            <a:endParaRPr lang="en-US" sz="1100" dirty="0"/>
          </a:p>
        </p:txBody>
      </p:sp>
      <p:cxnSp>
        <p:nvCxnSpPr>
          <p:cNvPr id="47" name="Elbow Connector 46"/>
          <p:cNvCxnSpPr/>
          <p:nvPr/>
        </p:nvCxnSpPr>
        <p:spPr>
          <a:xfrm>
            <a:off x="7315960" y="2545861"/>
            <a:ext cx="3805121" cy="214607"/>
          </a:xfrm>
          <a:prstGeom prst="bentConnector3">
            <a:avLst>
              <a:gd name="adj1" fmla="val 100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40104" y="2338180"/>
            <a:ext cx="1799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Receive Acknowledgement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46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56574" y="1610268"/>
            <a:ext cx="3333750" cy="3216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</a:t>
            </a:r>
            <a:r>
              <a:rPr lang="en-US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Avalibility</a:t>
            </a:r>
            <a:endParaRPr lang="en-US" sz="32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4844790" y="2081353"/>
            <a:ext cx="235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1489548" y="2081353"/>
            <a:ext cx="3355242" cy="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03835" y="3463937"/>
            <a:ext cx="285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1446" y="1858917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1446" y="3263575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425" y="1858917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3361" y="3216659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4686" y="17252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797072" y="2208619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797072" y="2483377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58855" y="2149684"/>
            <a:ext cx="11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7220994" y="2094570"/>
            <a:ext cx="3032461" cy="114049"/>
          </a:xfrm>
          <a:prstGeom prst="bentConnector3">
            <a:avLst>
              <a:gd name="adj1" fmla="val 100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54478" y="2141131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362963" y="1894024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68915" y="2402741"/>
            <a:ext cx="2328156" cy="1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0859" y="2878019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47566" y="3188275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1336" y="2854103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690324" y="3051315"/>
            <a:ext cx="2735866" cy="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41478" y="2828731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7690324" y="2744616"/>
            <a:ext cx="3748046" cy="84325"/>
          </a:xfrm>
          <a:prstGeom prst="bentConnector3">
            <a:avLst>
              <a:gd name="adj1" fmla="val 9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3974" y="2536599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7547263" y="3679338"/>
            <a:ext cx="3449075" cy="200820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90324" y="3503001"/>
            <a:ext cx="2841012" cy="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12483" y="3279984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8177824" y="3633163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0574731" y="3306783"/>
            <a:ext cx="1298561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Customer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511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8460" y="1660602"/>
            <a:ext cx="3333750" cy="3216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Purchase   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	Order</a:t>
            </a:r>
            <a:endParaRPr lang="en-US" sz="32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4626676" y="2131687"/>
            <a:ext cx="235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1271434" y="2131687"/>
            <a:ext cx="3355242" cy="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1271434" y="3058865"/>
            <a:ext cx="2867026" cy="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71434" y="3927166"/>
            <a:ext cx="2965715" cy="1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332" y="1909251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3332" y="2867043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3332" y="3727093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0311" y="1909251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418807" y="2848449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459536" y="3677113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6572" y="17755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903854" y="1804508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910307" y="2641821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10307" y="2959893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887147" y="3435011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3854" y="3820598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87147" y="4328233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3854" y="4638489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13702" y="3435011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87624" y="2640160"/>
            <a:ext cx="11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03854" y="1853786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87624" y="4304317"/>
            <a:ext cx="13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7437874" y="3260922"/>
            <a:ext cx="2813473" cy="144675"/>
          </a:xfrm>
          <a:prstGeom prst="bentConnector3">
            <a:avLst>
              <a:gd name="adj1" fmla="val 100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064788" y="1668068"/>
            <a:ext cx="4856497" cy="99104"/>
          </a:xfrm>
          <a:prstGeom prst="bentConnector3">
            <a:avLst>
              <a:gd name="adj1" fmla="val 998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89455" y="1783430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6890197" y="2009373"/>
            <a:ext cx="3013657" cy="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7428497" y="2824826"/>
            <a:ext cx="2559127" cy="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8241" y="2623452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Purchase Information</a:t>
            </a:r>
            <a:endParaRPr lang="en-US" sz="1100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7296098" y="3834045"/>
            <a:ext cx="3449075" cy="200820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37874" y="3633933"/>
            <a:ext cx="2465980" cy="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18241" y="3394450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8920934" y="3843045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90197" y="4488983"/>
            <a:ext cx="2992281" cy="1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7766" y="4278945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903854" y="2188152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52719" y="1466459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466509" y="3068024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6244996" y="4661013"/>
            <a:ext cx="4094240" cy="139052"/>
          </a:xfrm>
          <a:prstGeom prst="bentConnector3">
            <a:avLst>
              <a:gd name="adj1" fmla="val 99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55131" y="4586912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cxnSp>
        <p:nvCxnSpPr>
          <p:cNvPr id="55" name="Elbow Connector 54"/>
          <p:cNvCxnSpPr/>
          <p:nvPr/>
        </p:nvCxnSpPr>
        <p:spPr>
          <a:xfrm>
            <a:off x="7146612" y="4190211"/>
            <a:ext cx="3748046" cy="88944"/>
          </a:xfrm>
          <a:prstGeom prst="bentConnector3">
            <a:avLst>
              <a:gd name="adj1" fmla="val 1001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10262" y="3986813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cxnSp>
        <p:nvCxnSpPr>
          <p:cNvPr id="67" name="Elbow Connector 66"/>
          <p:cNvCxnSpPr/>
          <p:nvPr/>
        </p:nvCxnSpPr>
        <p:spPr>
          <a:xfrm flipV="1">
            <a:off x="7466509" y="2967505"/>
            <a:ext cx="3108251" cy="119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649249" y="2892133"/>
            <a:ext cx="1531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cxnSp>
        <p:nvCxnSpPr>
          <p:cNvPr id="75" name="Elbow Connector 74"/>
          <p:cNvCxnSpPr/>
          <p:nvPr/>
        </p:nvCxnSpPr>
        <p:spPr>
          <a:xfrm>
            <a:off x="7264520" y="2492047"/>
            <a:ext cx="3160180" cy="160119"/>
          </a:xfrm>
          <a:prstGeom prst="bentConnector3">
            <a:avLst>
              <a:gd name="adj1" fmla="val 100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21386" y="2297324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17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8460" y="1660602"/>
            <a:ext cx="3333750" cy="3216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Report Generation</a:t>
            </a:r>
            <a:endParaRPr lang="en-US" sz="32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7"/>
          </p:cNvCxnSpPr>
          <p:nvPr/>
        </p:nvCxnSpPr>
        <p:spPr>
          <a:xfrm>
            <a:off x="4626676" y="2131687"/>
            <a:ext cx="235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76572" y="17755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987624" y="2113299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10307" y="2641821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10307" y="2959893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73905" y="3109802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090612" y="3495389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045929" y="3996310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0460" y="3109802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87624" y="2640160"/>
            <a:ext cx="11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87624" y="2162577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29699" y="3662138"/>
            <a:ext cx="13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87624" y="2496943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029222" y="3662138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</p:cNvCxnSpPr>
          <p:nvPr/>
        </p:nvCxnSpPr>
        <p:spPr>
          <a:xfrm flipH="1" flipV="1">
            <a:off x="7203771" y="2343885"/>
            <a:ext cx="2783853" cy="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</p:cNvCxnSpPr>
          <p:nvPr/>
        </p:nvCxnSpPr>
        <p:spPr>
          <a:xfrm flipH="1" flipV="1">
            <a:off x="7416418" y="3823839"/>
            <a:ext cx="2713281" cy="2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flipH="1">
            <a:off x="7416417" y="3294468"/>
            <a:ext cx="2584043" cy="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1"/>
          </p:cNvCxnSpPr>
          <p:nvPr/>
        </p:nvCxnSpPr>
        <p:spPr>
          <a:xfrm flipH="1">
            <a:off x="7437550" y="2824826"/>
            <a:ext cx="2550074" cy="3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048191" y="1549927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64898" y="1935514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74746" y="1549927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0138343" y="4177420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155050" y="4563007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064898" y="4177420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426558" y="1738981"/>
            <a:ext cx="3602665" cy="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" idx="5"/>
          </p:cNvCxnSpPr>
          <p:nvPr/>
        </p:nvCxnSpPr>
        <p:spPr>
          <a:xfrm flipH="1">
            <a:off x="6983994" y="4333951"/>
            <a:ext cx="3131412" cy="7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4478" y="2141131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8036623" y="3600603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052494" y="3091158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7899637" y="2611408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Purchase Information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5166" y="412783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Sales Information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868575" y="154253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17329" y="3091158"/>
            <a:ext cx="1188102" cy="383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cxnSp>
        <p:nvCxnSpPr>
          <p:cNvPr id="60" name="Straight Arrow Connector 59"/>
          <p:cNvCxnSpPr>
            <a:stCxn id="4" idx="2"/>
            <a:endCxn id="58" idx="3"/>
          </p:cNvCxnSpPr>
          <p:nvPr/>
        </p:nvCxnSpPr>
        <p:spPr>
          <a:xfrm flipH="1">
            <a:off x="1905431" y="3268986"/>
            <a:ext cx="2233029" cy="1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1623046" y="2827920"/>
            <a:ext cx="2547246" cy="191173"/>
          </a:xfrm>
          <a:prstGeom prst="bentConnector3">
            <a:avLst>
              <a:gd name="adj1" fmla="val 1005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58" idx="0"/>
          </p:cNvCxnSpPr>
          <p:nvPr/>
        </p:nvCxnSpPr>
        <p:spPr>
          <a:xfrm rot="10800000" flipV="1">
            <a:off x="1311381" y="2531908"/>
            <a:ext cx="2936229" cy="559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 flipV="1">
            <a:off x="984128" y="2271936"/>
            <a:ext cx="3497828" cy="796148"/>
          </a:xfrm>
          <a:prstGeom prst="bentConnector3">
            <a:avLst>
              <a:gd name="adj1" fmla="val 100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1197736" y="3495389"/>
            <a:ext cx="3049875" cy="366824"/>
          </a:xfrm>
          <a:prstGeom prst="bentConnector3">
            <a:avLst>
              <a:gd name="adj1" fmla="val 99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>
            <a:off x="913862" y="3518463"/>
            <a:ext cx="3568094" cy="667917"/>
          </a:xfrm>
          <a:prstGeom prst="bentConnector3">
            <a:avLst>
              <a:gd name="adj1" fmla="val 998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38038" y="2068183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Customer Information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354070" y="2344841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Employee Information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626948" y="2621499"/>
            <a:ext cx="145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Purchase Information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563010" y="3065581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Supplier Information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264678" y="3608348"/>
            <a:ext cx="146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 Information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1520058" y="395917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Sales Information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560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242</Words>
  <Application>Microsoft Office PowerPoint</Application>
  <PresentationFormat>Widescreen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Ingale</dc:creator>
  <cp:lastModifiedBy>Hacker</cp:lastModifiedBy>
  <cp:revision>42</cp:revision>
  <dcterms:created xsi:type="dcterms:W3CDTF">2016-01-02T05:42:57Z</dcterms:created>
  <dcterms:modified xsi:type="dcterms:W3CDTF">2016-02-29T04:29:18Z</dcterms:modified>
</cp:coreProperties>
</file>