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38EE-4B3B-4DD8-A74C-B4BF46E20ACC}" type="datetimeFigureOut">
              <a:rPr lang="en-IN" smtClean="0"/>
              <a:t>29-05-2023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D2F1-8569-4A30-B7C0-1E74C986517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42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38EE-4B3B-4DD8-A74C-B4BF46E20ACC}" type="datetimeFigureOut">
              <a:rPr lang="en-IN" smtClean="0"/>
              <a:t>29-05-2023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D2F1-8569-4A30-B7C0-1E74C986517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591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38EE-4B3B-4DD8-A74C-B4BF46E20ACC}" type="datetimeFigureOut">
              <a:rPr lang="en-IN" smtClean="0"/>
              <a:t>29-05-2023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D2F1-8569-4A30-B7C0-1E74C9865170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9576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38EE-4B3B-4DD8-A74C-B4BF46E20ACC}" type="datetimeFigureOut">
              <a:rPr lang="en-IN" smtClean="0"/>
              <a:t>29-05-2023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D2F1-8569-4A30-B7C0-1E74C986517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8089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38EE-4B3B-4DD8-A74C-B4BF46E20ACC}" type="datetimeFigureOut">
              <a:rPr lang="en-IN" smtClean="0"/>
              <a:t>29-05-2023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D2F1-8569-4A30-B7C0-1E74C9865170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2348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38EE-4B3B-4DD8-A74C-B4BF46E20ACC}" type="datetimeFigureOut">
              <a:rPr lang="en-IN" smtClean="0"/>
              <a:t>29-05-2023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D2F1-8569-4A30-B7C0-1E74C986517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5460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38EE-4B3B-4DD8-A74C-B4BF46E20ACC}" type="datetimeFigureOut">
              <a:rPr lang="en-IN" smtClean="0"/>
              <a:t>29-05-2023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D2F1-8569-4A30-B7C0-1E74C986517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254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38EE-4B3B-4DD8-A74C-B4BF46E20ACC}" type="datetimeFigureOut">
              <a:rPr lang="en-IN" smtClean="0"/>
              <a:t>29-05-2023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D2F1-8569-4A30-B7C0-1E74C986517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671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38EE-4B3B-4DD8-A74C-B4BF46E20ACC}" type="datetimeFigureOut">
              <a:rPr lang="en-IN" smtClean="0"/>
              <a:t>29-05-2023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D2F1-8569-4A30-B7C0-1E74C986517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410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38EE-4B3B-4DD8-A74C-B4BF46E20ACC}" type="datetimeFigureOut">
              <a:rPr lang="en-IN" smtClean="0"/>
              <a:t>29-05-2023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D2F1-8569-4A30-B7C0-1E74C986517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519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38EE-4B3B-4DD8-A74C-B4BF46E20ACC}" type="datetimeFigureOut">
              <a:rPr lang="en-IN" smtClean="0"/>
              <a:t>29-05-2023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D2F1-8569-4A30-B7C0-1E74C986517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156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38EE-4B3B-4DD8-A74C-B4BF46E20ACC}" type="datetimeFigureOut">
              <a:rPr lang="en-IN" smtClean="0"/>
              <a:t>29-05-2023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D2F1-8569-4A30-B7C0-1E74C986517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025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38EE-4B3B-4DD8-A74C-B4BF46E20ACC}" type="datetimeFigureOut">
              <a:rPr lang="en-IN" smtClean="0"/>
              <a:t>29-05-2023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D2F1-8569-4A30-B7C0-1E74C986517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722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38EE-4B3B-4DD8-A74C-B4BF46E20ACC}" type="datetimeFigureOut">
              <a:rPr lang="en-IN" smtClean="0"/>
              <a:t>29-05-2023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D2F1-8569-4A30-B7C0-1E74C986517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594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38EE-4B3B-4DD8-A74C-B4BF46E20ACC}" type="datetimeFigureOut">
              <a:rPr lang="en-IN" smtClean="0"/>
              <a:t>29-05-2023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D2F1-8569-4A30-B7C0-1E74C986517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881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38EE-4B3B-4DD8-A74C-B4BF46E20ACC}" type="datetimeFigureOut">
              <a:rPr lang="en-IN" smtClean="0"/>
              <a:t>29-05-2023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D2F1-8569-4A30-B7C0-1E74C986517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856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B38EE-4B3B-4DD8-A74C-B4BF46E20ACC}" type="datetimeFigureOut">
              <a:rPr lang="en-IN" smtClean="0"/>
              <a:t>29-05-2023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F1D2F1-8569-4A30-B7C0-1E74C986517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958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A6B38-7C19-46C7-9074-307FF3491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ANON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 multiple of E-com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DD99F-C444-48CA-B7CE-B35A68D759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800" dirty="0"/>
              <a:t>USING</a:t>
            </a:r>
          </a:p>
          <a:p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JSON</a:t>
            </a:r>
            <a:endParaRPr lang="en-IN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68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68BE-E06E-4712-A621-390E12D7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MODEL 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EEED8A-4B0C-4274-A805-705DCE7A2C9C}"/>
              </a:ext>
            </a:extLst>
          </p:cNvPr>
          <p:cNvSpPr/>
          <p:nvPr/>
        </p:nvSpPr>
        <p:spPr>
          <a:xfrm>
            <a:off x="522514" y="1448790"/>
            <a:ext cx="8870868" cy="45126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F9CC2D-3242-4E4D-A6D7-631E65137EAF}"/>
              </a:ext>
            </a:extLst>
          </p:cNvPr>
          <p:cNvSpPr txBox="1"/>
          <p:nvPr/>
        </p:nvSpPr>
        <p:spPr>
          <a:xfrm rot="16200000">
            <a:off x="9895" y="1696192"/>
            <a:ext cx="180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Customer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F1A2AB-313C-4520-8F3B-2202DBCA7A99}"/>
              </a:ext>
            </a:extLst>
          </p:cNvPr>
          <p:cNvSpPr/>
          <p:nvPr/>
        </p:nvSpPr>
        <p:spPr>
          <a:xfrm>
            <a:off x="510639" y="4310742"/>
            <a:ext cx="8894618" cy="1650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C5747-4F81-47FC-A4F2-AC8BF1F77915}"/>
              </a:ext>
            </a:extLst>
          </p:cNvPr>
          <p:cNvSpPr txBox="1"/>
          <p:nvPr/>
        </p:nvSpPr>
        <p:spPr>
          <a:xfrm rot="16200000">
            <a:off x="35622" y="4149828"/>
            <a:ext cx="180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ADMIN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F6326C27-54C3-4118-A647-E28B2EF8EEB2}"/>
              </a:ext>
            </a:extLst>
          </p:cNvPr>
          <p:cNvSpPr/>
          <p:nvPr/>
        </p:nvSpPr>
        <p:spPr>
          <a:xfrm>
            <a:off x="653142" y="1021278"/>
            <a:ext cx="581891" cy="44888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B17095-35CE-4093-9A9B-8C6DF69BCE80}"/>
              </a:ext>
            </a:extLst>
          </p:cNvPr>
          <p:cNvCxnSpPr/>
          <p:nvPr/>
        </p:nvCxnSpPr>
        <p:spPr>
          <a:xfrm>
            <a:off x="1282535" y="1448790"/>
            <a:ext cx="0" cy="4536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CCD40B3-C188-4B34-86A8-F609E58C9633}"/>
              </a:ext>
            </a:extLst>
          </p:cNvPr>
          <p:cNvSpPr/>
          <p:nvPr/>
        </p:nvSpPr>
        <p:spPr>
          <a:xfrm>
            <a:off x="3598223" y="1626919"/>
            <a:ext cx="1413164" cy="617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DDF5932-0716-4940-91CA-B107F538E85E}"/>
              </a:ext>
            </a:extLst>
          </p:cNvPr>
          <p:cNvSpPr/>
          <p:nvPr/>
        </p:nvSpPr>
        <p:spPr>
          <a:xfrm>
            <a:off x="3479470" y="2648198"/>
            <a:ext cx="1745673" cy="76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Website List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FA7EAA-6F7B-4EE5-8EB6-0A9E8B03E11F}"/>
              </a:ext>
            </a:extLst>
          </p:cNvPr>
          <p:cNvCxnSpPr/>
          <p:nvPr/>
        </p:nvCxnSpPr>
        <p:spPr>
          <a:xfrm>
            <a:off x="4286992" y="2208811"/>
            <a:ext cx="0" cy="43938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B774C74-4951-4462-B360-CBCBE7791FE1}"/>
              </a:ext>
            </a:extLst>
          </p:cNvPr>
          <p:cNvSpPr/>
          <p:nvPr/>
        </p:nvSpPr>
        <p:spPr>
          <a:xfrm>
            <a:off x="1650671" y="4821380"/>
            <a:ext cx="1246909" cy="653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A926ECF-AB7D-45AD-8657-86FA1F6B38D8}"/>
              </a:ext>
            </a:extLst>
          </p:cNvPr>
          <p:cNvSpPr/>
          <p:nvPr/>
        </p:nvSpPr>
        <p:spPr>
          <a:xfrm>
            <a:off x="6899564" y="1662545"/>
            <a:ext cx="1638794" cy="6293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Myntra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67D0E1-ADF3-40D5-A2E0-379E49A79337}"/>
              </a:ext>
            </a:extLst>
          </p:cNvPr>
          <p:cNvCxnSpPr/>
          <p:nvPr/>
        </p:nvCxnSpPr>
        <p:spPr>
          <a:xfrm>
            <a:off x="1330036" y="1923803"/>
            <a:ext cx="217318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69728ED-72EC-4AAE-8DE5-62C13D44CA14}"/>
              </a:ext>
            </a:extLst>
          </p:cNvPr>
          <p:cNvCxnSpPr>
            <a:cxnSpLocks/>
          </p:cNvCxnSpPr>
          <p:nvPr/>
        </p:nvCxnSpPr>
        <p:spPr>
          <a:xfrm>
            <a:off x="4536374" y="3443844"/>
            <a:ext cx="273132" cy="105690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FA539164-6081-4E3E-A3B2-B2DBA097D037}"/>
              </a:ext>
            </a:extLst>
          </p:cNvPr>
          <p:cNvSpPr/>
          <p:nvPr/>
        </p:nvSpPr>
        <p:spPr>
          <a:xfrm>
            <a:off x="6994566" y="2885704"/>
            <a:ext cx="1615044" cy="7006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Buy product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4F7FC3-5DB2-4AD3-9F54-D640069EF82F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802088" y="2244436"/>
            <a:ext cx="0" cy="64126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4B4A6B7-B76C-4DCB-8274-501523180391}"/>
              </a:ext>
            </a:extLst>
          </p:cNvPr>
          <p:cNvSpPr/>
          <p:nvPr/>
        </p:nvSpPr>
        <p:spPr>
          <a:xfrm>
            <a:off x="3776353" y="4488872"/>
            <a:ext cx="2351314" cy="13419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ANON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D4E59C-6F10-45C0-BDC4-2DFF5EB86899}"/>
              </a:ext>
            </a:extLst>
          </p:cNvPr>
          <p:cNvCxnSpPr/>
          <p:nvPr/>
        </p:nvCxnSpPr>
        <p:spPr>
          <a:xfrm flipV="1">
            <a:off x="5462649" y="2161309"/>
            <a:ext cx="1508167" cy="238694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573A123-3E5A-4632-B2E1-79B226C18A3D}"/>
              </a:ext>
            </a:extLst>
          </p:cNvPr>
          <p:cNvCxnSpPr>
            <a:stCxn id="15" idx="7"/>
          </p:cNvCxnSpPr>
          <p:nvPr/>
        </p:nvCxnSpPr>
        <p:spPr>
          <a:xfrm flipV="1">
            <a:off x="2714974" y="4916384"/>
            <a:ext cx="1061379" cy="64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0645C69-54E8-4940-A442-8E7397D94EAE}"/>
              </a:ext>
            </a:extLst>
          </p:cNvPr>
          <p:cNvCxnSpPr/>
          <p:nvPr/>
        </p:nvCxnSpPr>
        <p:spPr>
          <a:xfrm flipH="1">
            <a:off x="2850078" y="5308270"/>
            <a:ext cx="91440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5F9677-38CB-4EB3-9E5E-0F1DD70E60FF}"/>
              </a:ext>
            </a:extLst>
          </p:cNvPr>
          <p:cNvCxnSpPr>
            <a:cxnSpLocks/>
          </p:cNvCxnSpPr>
          <p:nvPr/>
        </p:nvCxnSpPr>
        <p:spPr>
          <a:xfrm flipH="1">
            <a:off x="6080166" y="3633849"/>
            <a:ext cx="1448791" cy="128253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9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F0EC-2E0C-4A3C-BA7A-200DEFA64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848" y="3198420"/>
            <a:ext cx="8596668" cy="1320800"/>
          </a:xfrm>
        </p:spPr>
        <p:txBody>
          <a:bodyPr/>
          <a:lstStyle/>
          <a:p>
            <a:r>
              <a:rPr lang="en-US" dirty="0"/>
              <a:t>GUI (Graphical User Interface)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07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67CEBD-D814-4854-8745-84CB2B4E08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518" b="6667"/>
          <a:stretch/>
        </p:blipFill>
        <p:spPr>
          <a:xfrm>
            <a:off x="771896" y="1270660"/>
            <a:ext cx="8692737" cy="558734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3249C8-D852-4470-9EFD-A9B6ADD79D9A}"/>
              </a:ext>
            </a:extLst>
          </p:cNvPr>
          <p:cNvSpPr txBox="1"/>
          <p:nvPr/>
        </p:nvSpPr>
        <p:spPr>
          <a:xfrm>
            <a:off x="1163782" y="451262"/>
            <a:ext cx="473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HOMEPAGE</a:t>
            </a:r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91879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3C11C-7998-4D0B-A24F-BF8B8BF65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614" y="3020291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Any Question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2009494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CE706-A0AE-4EB2-A053-1143C2EF5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386" y="2244436"/>
            <a:ext cx="8596668" cy="2600696"/>
          </a:xfrm>
        </p:spPr>
        <p:txBody>
          <a:bodyPr>
            <a:normAutofit/>
          </a:bodyPr>
          <a:lstStyle/>
          <a:p>
            <a:r>
              <a:rPr lang="en-US" sz="6000" dirty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66593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14BBE-01FC-44DF-AE10-16FFD18BB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D4DBD-6B7A-4DD9-9B86-D4D4A3F26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Surbhi Singh (2002820109012)</a:t>
            </a:r>
          </a:p>
          <a:p>
            <a:r>
              <a:rPr lang="en-US" sz="2400" dirty="0" err="1"/>
              <a:t>Sheeba</a:t>
            </a:r>
            <a:r>
              <a:rPr lang="en-US" sz="2400" dirty="0"/>
              <a:t> Parveen (200282109007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9903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05130-9E86-4642-A625-C3B7EA06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152589-4330-490D-BBAD-EF3497884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78" y="344385"/>
            <a:ext cx="10812372" cy="6081960"/>
          </a:xfrm>
        </p:spPr>
      </p:pic>
    </p:spTree>
    <p:extLst>
      <p:ext uri="{BB962C8B-B14F-4D97-AF65-F5344CB8AC3E}">
        <p14:creationId xmlns:p14="http://schemas.microsoft.com/office/powerpoint/2010/main" val="3106480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796C-F6F6-482F-AC50-2367C6B0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51EFF7-3AE8-4201-986E-0CEBA6AFB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65" y="344385"/>
            <a:ext cx="11424063" cy="6151418"/>
          </a:xfrm>
        </p:spPr>
      </p:pic>
    </p:spTree>
    <p:extLst>
      <p:ext uri="{BB962C8B-B14F-4D97-AF65-F5344CB8AC3E}">
        <p14:creationId xmlns:p14="http://schemas.microsoft.com/office/powerpoint/2010/main" val="215524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5743D-4CC4-4C22-937F-4EE9EDDB1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EF8807-1B74-4567-8E7B-EEBB9547D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30" y="332509"/>
            <a:ext cx="11515198" cy="6652794"/>
          </a:xfrm>
        </p:spPr>
      </p:pic>
    </p:spTree>
    <p:extLst>
      <p:ext uri="{BB962C8B-B14F-4D97-AF65-F5344CB8AC3E}">
        <p14:creationId xmlns:p14="http://schemas.microsoft.com/office/powerpoint/2010/main" val="405086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2D686-2928-4383-9C46-F643E2DFA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SYSTEM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AC639-DE0C-4CF8-A6D7-52418BDE8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system is a multiple e-commerce website from people can buy the product from different E-commerce website.</a:t>
            </a:r>
          </a:p>
          <a:p>
            <a:r>
              <a:rPr lang="en-US" dirty="0"/>
              <a:t>Admin are monitoring the activity of the user and help to redirect to where the user wants to go.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6904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BCE79-27CA-46D7-AF67-75706EDB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D4729-0140-466B-AFEC-28887F7A8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Menu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Catalog Browsing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Product Deals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Sorting Product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Product Review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Product Deals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Top </a:t>
            </a:r>
            <a:r>
              <a:rPr lang="en-US" dirty="0" err="1"/>
              <a:t>Ecom</a:t>
            </a:r>
            <a:r>
              <a:rPr lang="en-US" dirty="0"/>
              <a:t> Website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Payment Gateway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7154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0B85A-E0A4-4AF3-A556-1279727AE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953" y="854304"/>
            <a:ext cx="3597785" cy="4703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    Language		</a:t>
            </a:r>
            <a:r>
              <a:rPr lang="en-US" sz="3600" dirty="0"/>
              <a:t>					</a:t>
            </a:r>
            <a:endParaRPr lang="en-US" sz="3600" b="1" dirty="0"/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IN" b="1" dirty="0"/>
              <a:t>HTML 5				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IN" dirty="0"/>
              <a:t>CSS3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IN" dirty="0"/>
              <a:t>JAVASCRIPT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IN" dirty="0"/>
              <a:t>JSON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IN" dirty="0"/>
              <a:t>BOOTSTRAP</a:t>
            </a:r>
          </a:p>
          <a:p>
            <a:pPr marL="0" indent="0">
              <a:buClrTx/>
              <a:buNone/>
            </a:pPr>
            <a:endParaRPr lang="en-IN" dirty="0"/>
          </a:p>
          <a:p>
            <a:pPr marL="0" indent="0">
              <a:buClrTx/>
              <a:buNone/>
            </a:pPr>
            <a:r>
              <a:rPr lang="en-US" sz="1800" b="1" dirty="0"/>
              <a:t>	</a:t>
            </a:r>
            <a:br>
              <a:rPr lang="en-IN" sz="3600" dirty="0"/>
            </a:br>
            <a:endParaRPr lang="en-IN" sz="3600" dirty="0"/>
          </a:p>
          <a:p>
            <a:pPr>
              <a:buClrTx/>
              <a:buFont typeface="Wingdings" panose="05000000000000000000" pitchFamily="2" charset="2"/>
              <a:buChar char="v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6A1F9D-1423-4492-BE35-79354AFB24B9}"/>
              </a:ext>
            </a:extLst>
          </p:cNvPr>
          <p:cNvSpPr txBox="1"/>
          <p:nvPr/>
        </p:nvSpPr>
        <p:spPr>
          <a:xfrm>
            <a:off x="5474524" y="938151"/>
            <a:ext cx="33488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TOOLS</a:t>
            </a:r>
          </a:p>
          <a:p>
            <a:endParaRPr lang="en-US" sz="3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VS Code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Live Server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err="1"/>
              <a:t>Netifly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2342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CF8B-188D-47AB-B0ED-3D013525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09251E-6833-4506-9DA8-CC0B131C0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8" t="11951" r="1048" b="10644"/>
          <a:stretch/>
        </p:blipFill>
        <p:spPr>
          <a:xfrm>
            <a:off x="980867" y="1217223"/>
            <a:ext cx="8246261" cy="5759531"/>
          </a:xfrm>
        </p:spPr>
      </p:pic>
    </p:spTree>
    <p:extLst>
      <p:ext uri="{BB962C8B-B14F-4D97-AF65-F5344CB8AC3E}">
        <p14:creationId xmlns:p14="http://schemas.microsoft.com/office/powerpoint/2010/main" val="25843904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130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Trebuchet MS</vt:lpstr>
      <vt:lpstr>Wingdings</vt:lpstr>
      <vt:lpstr>Wingdings 3</vt:lpstr>
      <vt:lpstr>Facet</vt:lpstr>
      <vt:lpstr>ANON  A multiple of E-com</vt:lpstr>
      <vt:lpstr>GROUP MEMBER</vt:lpstr>
      <vt:lpstr>PowerPoint Presentation</vt:lpstr>
      <vt:lpstr>PowerPoint Presentation</vt:lpstr>
      <vt:lpstr>PowerPoint Presentation</vt:lpstr>
      <vt:lpstr>OUR SYSTEM </vt:lpstr>
      <vt:lpstr>Feature:</vt:lpstr>
      <vt:lpstr>PowerPoint Presentation</vt:lpstr>
      <vt:lpstr>DATA FLOW</vt:lpstr>
      <vt:lpstr>OUR MODEL </vt:lpstr>
      <vt:lpstr>GUI (Graphical User Interface)</vt:lpstr>
      <vt:lpstr>PowerPoint Presentation</vt:lpstr>
      <vt:lpstr>Any Question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ANON  A multiple of E-com</dc:title>
  <dc:creator>Shivam</dc:creator>
  <cp:lastModifiedBy>Shivam</cp:lastModifiedBy>
  <cp:revision>6</cp:revision>
  <dcterms:created xsi:type="dcterms:W3CDTF">2023-05-29T03:50:22Z</dcterms:created>
  <dcterms:modified xsi:type="dcterms:W3CDTF">2023-05-29T04:40:40Z</dcterms:modified>
</cp:coreProperties>
</file>