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2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91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9576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089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2348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5460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5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71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10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519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56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25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22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9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813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56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B38EE-4B3B-4DD8-A74C-B4BF46E20ACC}" type="datetimeFigureOut">
              <a:rPr lang="en-IN" smtClean="0"/>
              <a:t>29-05-2023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F1D2F1-8569-4A30-B7C0-1E74C986517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58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6B38-7C19-46C7-9074-307FF3491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ANON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 multiple of E-com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DD99F-C444-48CA-B7CE-B35A68D75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800" dirty="0"/>
              <a:t>USING</a:t>
            </a:r>
          </a:p>
          <a:p>
            <a:r>
              <a:rPr lang="en-US" sz="4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JSON</a:t>
            </a:r>
            <a:endParaRPr lang="en-IN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68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5130-9E86-4642-A625-C3B7EA06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152589-4330-490D-BBAD-EF349788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78" y="344385"/>
            <a:ext cx="10812372" cy="6081960"/>
          </a:xfrm>
        </p:spPr>
      </p:pic>
    </p:spTree>
    <p:extLst>
      <p:ext uri="{BB962C8B-B14F-4D97-AF65-F5344CB8AC3E}">
        <p14:creationId xmlns:p14="http://schemas.microsoft.com/office/powerpoint/2010/main" val="310648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796C-F6F6-482F-AC50-2367C6B0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1EFF7-3AE8-4201-986E-0CEBA6AFB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5" y="344385"/>
            <a:ext cx="11424063" cy="6151418"/>
          </a:xfrm>
        </p:spPr>
      </p:pic>
    </p:spTree>
    <p:extLst>
      <p:ext uri="{BB962C8B-B14F-4D97-AF65-F5344CB8AC3E}">
        <p14:creationId xmlns:p14="http://schemas.microsoft.com/office/powerpoint/2010/main" val="215524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743D-4CC4-4C22-937F-4EE9EDDB1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F8807-1B74-4567-8E7B-EEBB9547D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30" y="332509"/>
            <a:ext cx="11515198" cy="6652794"/>
          </a:xfrm>
        </p:spPr>
      </p:pic>
    </p:spTree>
    <p:extLst>
      <p:ext uri="{BB962C8B-B14F-4D97-AF65-F5344CB8AC3E}">
        <p14:creationId xmlns:p14="http://schemas.microsoft.com/office/powerpoint/2010/main" val="405086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D686-2928-4383-9C46-F643E2DF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SYSTEM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C639-DE0C-4CF8-A6D7-52418BDE8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system is a multiple e-commerce website from people can buy the product from different </a:t>
            </a:r>
            <a:r>
              <a:rPr lang="en-US"/>
              <a:t>E-commerce website</a:t>
            </a:r>
            <a:r>
              <a:rPr lang="en-US" dirty="0"/>
              <a:t>.</a:t>
            </a:r>
          </a:p>
          <a:p>
            <a:r>
              <a:rPr lang="en-US" dirty="0"/>
              <a:t>Admin are monitoring the activity of the user and help to redirect to where the user wants to go.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9044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49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ANON  A multiple of E-com</vt:lpstr>
      <vt:lpstr>PowerPoint Presentation</vt:lpstr>
      <vt:lpstr>PowerPoint Presentation</vt:lpstr>
      <vt:lpstr>PowerPoint Presentation</vt:lpstr>
      <vt:lpstr>OUR SYSTEM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  A multiple of E-com</dc:title>
  <dc:creator>Shivam</dc:creator>
  <cp:lastModifiedBy>Shivam</cp:lastModifiedBy>
  <cp:revision>2</cp:revision>
  <dcterms:created xsi:type="dcterms:W3CDTF">2023-05-29T03:50:22Z</dcterms:created>
  <dcterms:modified xsi:type="dcterms:W3CDTF">2023-05-29T04:06:27Z</dcterms:modified>
</cp:coreProperties>
</file>