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sp>
        <p:nvSpPr>
          <p:cNvPr id="1048603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4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5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7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13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14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7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8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78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8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8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78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0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49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58" name="bg object 2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/>
        </p:spPr>
      </p:pic>
      <p:sp>
        <p:nvSpPr>
          <p:cNvPr id="1048650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1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ah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2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ah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59" name="bg object 3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65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9"/>
          <p:cNvSpPr txBox="1"/>
          <p:nvPr/>
        </p:nvSpPr>
        <p:spPr>
          <a:xfrm>
            <a:off x="1402080" y="3114992"/>
            <a:ext cx="8046720" cy="1797051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dirty="0" sz="2400" i="1">
                <a:latin typeface="Calibri"/>
                <a:cs typeface="Calibri"/>
              </a:rPr>
              <a:t>STUDENT</a:t>
            </a:r>
            <a:r>
              <a:rPr dirty="0" sz="2400" i="1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NAME:</a:t>
            </a:r>
            <a:r>
              <a:rPr dirty="0" sz="2400" i="1" spc="-90">
                <a:latin typeface="Calibri"/>
                <a:cs typeface="Calibri"/>
              </a:rPr>
              <a:t> </a:t>
            </a:r>
            <a:r>
              <a:rPr dirty="0" sz="2400" i="1" lang="en-IN" spc="-90">
                <a:latin typeface="Calibri"/>
                <a:cs typeface="Calibri"/>
              </a:rPr>
              <a:t>S. DEVENDRAN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dirty="0" sz="2400" i="1">
                <a:latin typeface="Calibri"/>
                <a:cs typeface="Calibri"/>
              </a:rPr>
              <a:t>REGISTER</a:t>
            </a:r>
            <a:r>
              <a:rPr dirty="0" sz="2400" i="1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NO:</a:t>
            </a:r>
            <a:r>
              <a:rPr dirty="0" sz="2400" i="1" spc="-55">
                <a:latin typeface="Calibri"/>
                <a:cs typeface="Calibri"/>
              </a:rPr>
              <a:t> </a:t>
            </a:r>
            <a:r>
              <a:rPr dirty="0" sz="2400" i="1" lang="en-IN" spc="-55">
                <a:latin typeface="Calibri"/>
                <a:cs typeface="Calibri"/>
              </a:rPr>
              <a:t>312220450</a:t>
            </a:r>
            <a:endParaRPr dirty="0"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dirty="0" sz="2400" i="1">
                <a:latin typeface="Calibri"/>
                <a:cs typeface="Calibri"/>
              </a:rPr>
              <a:t>NM</a:t>
            </a:r>
            <a:r>
              <a:rPr dirty="0" sz="2400" i="1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NO:</a:t>
            </a:r>
            <a:r>
              <a:rPr dirty="0" sz="2400" i="1" spc="10">
                <a:latin typeface="Calibri"/>
                <a:cs typeface="Calibri"/>
              </a:rPr>
              <a:t> </a:t>
            </a:r>
            <a:r>
              <a:rPr dirty="0" sz="2400" i="1" lang="en-IN" spc="95">
                <a:latin typeface="Trebuchet MS"/>
                <a:cs typeface="Trebuchet MS"/>
              </a:rPr>
              <a:t>9C4583624E31D5DAE054E106DE293D54</a:t>
            </a:r>
          </a:p>
          <a:p>
            <a:pPr marL="12700">
              <a:lnSpc>
                <a:spcPts val="2840"/>
              </a:lnSpc>
            </a:pPr>
            <a:r>
              <a:rPr dirty="0" sz="2400" i="1" spc="-10">
                <a:latin typeface="Calibri"/>
                <a:cs typeface="Calibri"/>
              </a:rPr>
              <a:t>DEPARTMENT:</a:t>
            </a:r>
            <a:r>
              <a:rPr dirty="0" sz="2400" i="1">
                <a:latin typeface="Calibri"/>
                <a:cs typeface="Calibri"/>
              </a:rPr>
              <a:t>	B</a:t>
            </a:r>
            <a:r>
              <a:rPr dirty="0" sz="2400" i="1" spc="-5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COM</a:t>
            </a:r>
            <a:r>
              <a:rPr dirty="0" sz="2400" i="1" spc="-35">
                <a:latin typeface="Calibri"/>
                <a:cs typeface="Calibri"/>
              </a:rPr>
              <a:t> </a:t>
            </a:r>
            <a:r>
              <a:rPr dirty="0" sz="2400" i="1" spc="-10">
                <a:latin typeface="Calibri"/>
                <a:cs typeface="Calibri"/>
              </a:rPr>
              <a:t>(GENERAL)</a:t>
            </a:r>
            <a:endParaRPr dirty="0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i="1">
                <a:latin typeface="Calibri"/>
                <a:cs typeface="Calibri"/>
              </a:rPr>
              <a:t>COLLEGE</a:t>
            </a:r>
            <a:r>
              <a:rPr dirty="0" sz="2400" i="1" lang="en-IN">
                <a:latin typeface="Calibri"/>
                <a:cs typeface="Calibri"/>
              </a:rPr>
              <a:t>:St. George's Art's and science college</a:t>
            </a:r>
            <a:endParaRPr dirty="0" sz="2400">
              <a:latin typeface="Calibri"/>
              <a:cs typeface="Calibri"/>
            </a:endParaRPr>
          </a:p>
        </p:txBody>
      </p:sp>
      <p:sp>
        <p:nvSpPr>
          <p:cNvPr id="104860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86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1048687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/>
          <p:nvPr/>
        </p:nvSpPr>
        <p:spPr>
          <a:xfrm>
            <a:off x="534352" y="1481772"/>
            <a:ext cx="8399780" cy="490156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6695" marL="239395">
              <a:lnSpc>
                <a:spcPts val="1820"/>
              </a:lnSpc>
              <a:spcBef>
                <a:spcPts val="125"/>
              </a:spcBef>
              <a:buAutoNum type="arabicPeriod"/>
              <a:tabLst>
                <a:tab algn="l" pos="239395"/>
              </a:tabLst>
            </a:pPr>
            <a:r>
              <a:rPr b="1" sz="1550" i="1">
                <a:latin typeface="Arial"/>
                <a:cs typeface="Arial"/>
              </a:rPr>
              <a:t>Data</a:t>
            </a:r>
            <a:r>
              <a:rPr b="1" sz="1550" i="1" spc="120">
                <a:latin typeface="Arial"/>
                <a:cs typeface="Arial"/>
              </a:rPr>
              <a:t> </a:t>
            </a:r>
            <a:r>
              <a:rPr b="1" sz="1550" i="1">
                <a:latin typeface="Arial"/>
                <a:cs typeface="Arial"/>
              </a:rPr>
              <a:t>Collection</a:t>
            </a:r>
            <a:r>
              <a:rPr b="1" sz="1550" i="1" spc="105">
                <a:latin typeface="Arial"/>
                <a:cs typeface="Arial"/>
              </a:rPr>
              <a:t> </a:t>
            </a:r>
            <a:r>
              <a:rPr b="1" sz="1550" i="1">
                <a:latin typeface="Arial"/>
                <a:cs typeface="Arial"/>
              </a:rPr>
              <a:t>and</a:t>
            </a:r>
            <a:r>
              <a:rPr b="1" sz="1550" i="1" spc="110">
                <a:latin typeface="Arial"/>
                <a:cs typeface="Arial"/>
              </a:rPr>
              <a:t> </a:t>
            </a:r>
            <a:r>
              <a:rPr b="1" sz="1550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indent="-6985" lvl="1"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algn="l" pos="83820"/>
              </a:tabLst>
            </a:pPr>
            <a:r>
              <a:rPr b="1" sz="1550" i="1">
                <a:latin typeface="Arial"/>
                <a:cs typeface="Arial"/>
              </a:rPr>
              <a:t>	Sheet</a:t>
            </a:r>
            <a:r>
              <a:rPr b="1" sz="1550" i="1" spc="90">
                <a:latin typeface="Arial"/>
                <a:cs typeface="Arial"/>
              </a:rPr>
              <a:t> </a:t>
            </a:r>
            <a:r>
              <a:rPr b="1" sz="1650" i="1" spc="-25">
                <a:latin typeface="Arial"/>
                <a:cs typeface="Arial"/>
              </a:rPr>
              <a:t>in</a:t>
            </a:r>
            <a:r>
              <a:rPr b="1" sz="1550" i="1" spc="-25">
                <a:latin typeface="Cambria"/>
                <a:cs typeface="Cambria"/>
              </a:rPr>
              <a:t>:</a:t>
            </a:r>
            <a:r>
              <a:rPr b="1" sz="1550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indent="-226695" marL="239395">
              <a:lnSpc>
                <a:spcPts val="1800"/>
              </a:lnSpc>
              <a:buAutoNum type="arabicPeriod" startAt="2"/>
              <a:tabLst>
                <a:tab algn="l" pos="239395"/>
              </a:tabLst>
            </a:pPr>
            <a:r>
              <a:rPr b="1" sz="1550" i="1">
                <a:latin typeface="Arial"/>
                <a:cs typeface="Arial"/>
              </a:rPr>
              <a:t>Data</a:t>
            </a:r>
            <a:r>
              <a:rPr b="1" sz="1550" i="1" spc="80">
                <a:latin typeface="Arial"/>
                <a:cs typeface="Arial"/>
              </a:rPr>
              <a:t> </a:t>
            </a:r>
            <a:r>
              <a:rPr b="1" sz="1550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indent="-78105" lvl="1" marL="83820">
              <a:lnSpc>
                <a:spcPts val="1975"/>
              </a:lnSpc>
              <a:buSzPct val="93548"/>
              <a:buFont typeface="Arial MT"/>
              <a:buChar char="•"/>
              <a:tabLst>
                <a:tab algn="l" pos="83820"/>
              </a:tabLst>
            </a:pPr>
            <a:r>
              <a:rPr b="1" sz="1550" i="1">
                <a:latin typeface="Arial"/>
                <a:cs typeface="Arial"/>
              </a:rPr>
              <a:t>Sheet</a:t>
            </a:r>
            <a:r>
              <a:rPr b="1" sz="1550" i="1" spc="110">
                <a:latin typeface="Arial"/>
                <a:cs typeface="Arial"/>
              </a:rPr>
              <a:t> </a:t>
            </a:r>
            <a:r>
              <a:rPr b="1" sz="1650" i="1" spc="-25">
                <a:latin typeface="Arial"/>
                <a:cs typeface="Arial"/>
              </a:rPr>
              <a:t>in</a:t>
            </a:r>
            <a:r>
              <a:rPr b="1" sz="1550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8105" lvl="2" marL="541020">
              <a:lnSpc>
                <a:spcPts val="1860"/>
              </a:lnSpc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indent="-78105" lvl="2" marL="541020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indent="-6985" lvl="2" marL="469900" marR="26225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indent="-226695" marL="2393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algn="l" pos="239395"/>
              </a:tabLst>
            </a:pPr>
            <a:r>
              <a:rPr b="1" sz="1550" i="1">
                <a:latin typeface="Arial"/>
                <a:cs typeface="Arial"/>
              </a:rPr>
              <a:t>Aggregation</a:t>
            </a:r>
            <a:r>
              <a:rPr b="1" sz="1550" i="1" spc="130">
                <a:latin typeface="Arial"/>
                <a:cs typeface="Arial"/>
              </a:rPr>
              <a:t> </a:t>
            </a:r>
            <a:r>
              <a:rPr b="1" sz="1550" i="1">
                <a:latin typeface="Arial"/>
                <a:cs typeface="Arial"/>
              </a:rPr>
              <a:t>of</a:t>
            </a:r>
            <a:r>
              <a:rPr b="1" sz="1550" i="1" spc="200">
                <a:latin typeface="Arial"/>
                <a:cs typeface="Arial"/>
              </a:rPr>
              <a:t> </a:t>
            </a:r>
            <a:r>
              <a:rPr b="1" sz="1550" i="1">
                <a:latin typeface="Arial"/>
                <a:cs typeface="Arial"/>
              </a:rPr>
              <a:t>Performance</a:t>
            </a:r>
            <a:r>
              <a:rPr b="1" sz="1550" i="1" spc="145">
                <a:latin typeface="Arial"/>
                <a:cs typeface="Arial"/>
              </a:rPr>
              <a:t> </a:t>
            </a:r>
            <a:r>
              <a:rPr b="1" sz="1550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indent="-78105" lvl="1" marL="83820">
              <a:lnSpc>
                <a:spcPts val="1939"/>
              </a:lnSpc>
              <a:buSzPct val="93548"/>
              <a:buFont typeface="Arial MT"/>
              <a:buChar char="•"/>
              <a:tabLst>
                <a:tab algn="l" pos="83820"/>
              </a:tabLst>
            </a:pPr>
            <a:r>
              <a:rPr b="1" sz="1550" i="1">
                <a:latin typeface="Arial"/>
                <a:cs typeface="Arial"/>
              </a:rPr>
              <a:t>Sheet</a:t>
            </a:r>
            <a:r>
              <a:rPr b="1" sz="1550" i="1" spc="110">
                <a:latin typeface="Arial"/>
                <a:cs typeface="Arial"/>
              </a:rPr>
              <a:t> </a:t>
            </a:r>
            <a:r>
              <a:rPr b="1" sz="1650" i="1" spc="-10">
                <a:latin typeface="Arial"/>
                <a:cs typeface="Arial"/>
              </a:rPr>
              <a:t>Sheet1</a:t>
            </a:r>
            <a:r>
              <a:rPr b="1" sz="1550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indent="-78105" lvl="2" marL="541020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indent="-6985" lvl="2" marL="469900" marR="5080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indent="-78105" lvl="2" marL="541020">
              <a:lnSpc>
                <a:spcPts val="1975"/>
              </a:lnSpc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indent="-6985" lvl="2" marL="469900" marR="233679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algn="l" pos="541020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89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91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1048692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93" name="object 6"/>
          <p:cNvSpPr txBox="1"/>
          <p:nvPr/>
        </p:nvSpPr>
        <p:spPr>
          <a:xfrm>
            <a:off x="586422" y="1420177"/>
            <a:ext cx="8406765" cy="46977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55270" marL="2679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algn="l" pos="267970"/>
              </a:tabLst>
            </a:pPr>
            <a:r>
              <a:rPr b="1" sz="1800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indent="-10160" lvl="1"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algn="l" pos="91440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indent="-10160" lvl="1"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algn="l" pos="91440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indent="-255270" marL="267970">
              <a:lnSpc>
                <a:spcPts val="2105"/>
              </a:lnSpc>
              <a:buAutoNum type="arabicPeriod" startAt="5"/>
              <a:tabLst>
                <a:tab algn="l" pos="267970"/>
              </a:tabLst>
            </a:pPr>
            <a:r>
              <a:rPr b="1" sz="1800" i="1">
                <a:latin typeface="Arial"/>
                <a:cs typeface="Arial"/>
              </a:rPr>
              <a:t>Additional</a:t>
            </a:r>
            <a:r>
              <a:rPr b="1" sz="1800" i="1" spc="-10">
                <a:latin typeface="Arial"/>
                <a:cs typeface="Arial"/>
              </a:rPr>
              <a:t> </a:t>
            </a:r>
            <a:r>
              <a:rPr b="1" sz="1800" i="1">
                <a:latin typeface="Arial"/>
                <a:cs typeface="Arial"/>
              </a:rPr>
              <a:t>Data</a:t>
            </a:r>
            <a:r>
              <a:rPr b="1" sz="1800" i="1" spc="-40">
                <a:latin typeface="Arial"/>
                <a:cs typeface="Arial"/>
              </a:rPr>
              <a:t> </a:t>
            </a:r>
            <a:r>
              <a:rPr b="1" sz="1800" i="1">
                <a:latin typeface="Arial"/>
                <a:cs typeface="Arial"/>
              </a:rPr>
              <a:t>Analysis</a:t>
            </a:r>
            <a:r>
              <a:rPr b="1" sz="1800" i="1" spc="-35">
                <a:latin typeface="Arial"/>
                <a:cs typeface="Arial"/>
              </a:rPr>
              <a:t> </a:t>
            </a:r>
            <a:r>
              <a:rPr b="1" sz="1800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indent="-88900" lvl="1" marL="9144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algn="l" pos="91440"/>
              </a:tabLst>
            </a:pPr>
            <a:r>
              <a:rPr b="1" sz="1800" i="1">
                <a:latin typeface="Arial"/>
                <a:cs typeface="Arial"/>
              </a:rPr>
              <a:t>Sheet</a:t>
            </a:r>
            <a:r>
              <a:rPr b="1" sz="1800" i="1" spc="-10">
                <a:latin typeface="Arial"/>
                <a:cs typeface="Arial"/>
              </a:rPr>
              <a:t> Sheet2</a:t>
            </a:r>
            <a:r>
              <a:rPr b="1" sz="1800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indent="-9525" lvl="2" marL="4699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algn="l" pos="549275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indent="-9525" lvl="2" marL="469900" marR="38671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algn="l" pos="549275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indent="-255270" marL="267970">
              <a:lnSpc>
                <a:spcPts val="2120"/>
              </a:lnSpc>
              <a:buAutoNum type="arabicPeriod" startAt="6"/>
              <a:tabLst>
                <a:tab algn="l" pos="267970"/>
              </a:tabLst>
            </a:pPr>
            <a:r>
              <a:rPr b="1" sz="1800" i="1">
                <a:latin typeface="Arial"/>
                <a:cs typeface="Arial"/>
              </a:rPr>
              <a:t>Final</a:t>
            </a:r>
            <a:r>
              <a:rPr b="1" sz="1800" i="1" spc="-40">
                <a:latin typeface="Arial"/>
                <a:cs typeface="Arial"/>
              </a:rPr>
              <a:t> </a:t>
            </a:r>
            <a:r>
              <a:rPr b="1" sz="1800" i="1">
                <a:latin typeface="Arial"/>
                <a:cs typeface="Arial"/>
              </a:rPr>
              <a:t>Analysis</a:t>
            </a:r>
            <a:r>
              <a:rPr b="1" sz="1800" i="1" spc="-10">
                <a:latin typeface="Arial"/>
                <a:cs typeface="Arial"/>
              </a:rPr>
              <a:t> </a:t>
            </a:r>
            <a:r>
              <a:rPr b="1" sz="1800" i="1">
                <a:latin typeface="Arial"/>
                <a:cs typeface="Arial"/>
              </a:rPr>
              <a:t>and</a:t>
            </a:r>
            <a:r>
              <a:rPr b="1" sz="1800" i="1" spc="-35">
                <a:latin typeface="Arial"/>
                <a:cs typeface="Arial"/>
              </a:rPr>
              <a:t> </a:t>
            </a:r>
            <a:r>
              <a:rPr b="1" sz="1800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indent="-10160" lvl="1"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algn="l" pos="91440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indent="-88900" lvl="1" marL="91440">
              <a:lnSpc>
                <a:spcPts val="2105"/>
              </a:lnSpc>
              <a:buSzPct val="94444"/>
              <a:buFont typeface="Arial MT"/>
              <a:buChar char="•"/>
              <a:tabLst>
                <a:tab algn="l" pos="91440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94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98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474027" vert="horz" wrap="square">
            <a:spAutoFit/>
          </a:bodyPr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41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1048699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ah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0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ah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1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ah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2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ah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ah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4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ah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5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ah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6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ah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07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ah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8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09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10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711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12" name="object 21"/>
          <p:cNvSpPr txBox="1"/>
          <p:nvPr/>
        </p:nvSpPr>
        <p:spPr>
          <a:xfrm>
            <a:off x="2303145" y="284867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3" name="object 22"/>
          <p:cNvSpPr txBox="1"/>
          <p:nvPr/>
        </p:nvSpPr>
        <p:spPr>
          <a:xfrm>
            <a:off x="2950210" y="3201923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4" name="object 23"/>
          <p:cNvSpPr txBox="1"/>
          <p:nvPr/>
        </p:nvSpPr>
        <p:spPr>
          <a:xfrm>
            <a:off x="3597275" y="297211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5" name="object 24"/>
          <p:cNvSpPr txBox="1"/>
          <p:nvPr/>
        </p:nvSpPr>
        <p:spPr>
          <a:xfrm>
            <a:off x="4891151" y="2990215"/>
            <a:ext cx="1587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6" name="object 25"/>
          <p:cNvSpPr txBox="1"/>
          <p:nvPr/>
        </p:nvSpPr>
        <p:spPr>
          <a:xfrm>
            <a:off x="5538215" y="3130867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7" name="object 26"/>
          <p:cNvSpPr txBox="1"/>
          <p:nvPr/>
        </p:nvSpPr>
        <p:spPr>
          <a:xfrm>
            <a:off x="6185153" y="3025076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8" name="object 27"/>
          <p:cNvSpPr txBox="1"/>
          <p:nvPr/>
        </p:nvSpPr>
        <p:spPr>
          <a:xfrm>
            <a:off x="6832345" y="2901632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19" name="object 28"/>
          <p:cNvSpPr txBox="1"/>
          <p:nvPr/>
        </p:nvSpPr>
        <p:spPr>
          <a:xfrm>
            <a:off x="7479030" y="3095561"/>
            <a:ext cx="1593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0" name="object 29"/>
          <p:cNvSpPr txBox="1"/>
          <p:nvPr/>
        </p:nvSpPr>
        <p:spPr>
          <a:xfrm>
            <a:off x="8126094" y="2866453"/>
            <a:ext cx="1587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194304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p>
                      <a:pPr algn="r" marR="92710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5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04872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ah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722" name="object 32"/>
          <p:cNvSpPr txBox="1"/>
          <p:nvPr/>
        </p:nvSpPr>
        <p:spPr>
          <a:xfrm>
            <a:off x="1773554" y="3015251"/>
            <a:ext cx="159385" cy="1437640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3" name="object 33"/>
          <p:cNvSpPr txBox="1"/>
          <p:nvPr/>
        </p:nvSpPr>
        <p:spPr>
          <a:xfrm>
            <a:off x="1710054" y="2662445"/>
            <a:ext cx="222885" cy="379095"/>
          </a:xfrm>
          <a:prstGeom prst="rect"/>
        </p:spPr>
        <p:txBody>
          <a:bodyPr bIns="0" lIns="0" rIns="0" rtlCol="0" tIns="52069" vert="horz" wrap="square">
            <a:spAutoFit/>
          </a:bodyPr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4" name="object 34"/>
          <p:cNvSpPr txBox="1"/>
          <p:nvPr/>
        </p:nvSpPr>
        <p:spPr>
          <a:xfrm>
            <a:off x="3434334" y="2371329"/>
            <a:ext cx="2581275" cy="517525"/>
          </a:xfrm>
          <a:prstGeom prst="rect"/>
        </p:spPr>
        <p:txBody>
          <a:bodyPr bIns="0" lIns="0" rIns="0" rtlCol="0" tIns="99695" vert="horz" wrap="square">
            <a:spAutoFit/>
          </a:bodyPr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26" name="object 36"/>
          <p:cNvSpPr txBox="1"/>
          <p:nvPr/>
        </p:nvSpPr>
        <p:spPr>
          <a:xfrm>
            <a:off x="2383408" y="5476557"/>
            <a:ext cx="2413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28" name="object 38"/>
          <p:cNvSpPr txBox="1"/>
          <p:nvPr/>
        </p:nvSpPr>
        <p:spPr>
          <a:xfrm>
            <a:off x="3145535" y="5476557"/>
            <a:ext cx="19431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2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730" name="object 40"/>
          <p:cNvSpPr txBox="1"/>
          <p:nvPr/>
        </p:nvSpPr>
        <p:spPr>
          <a:xfrm>
            <a:off x="3862959" y="5476557"/>
            <a:ext cx="4349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3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32" name="object 42"/>
          <p:cNvSpPr txBox="1"/>
          <p:nvPr/>
        </p:nvSpPr>
        <p:spPr>
          <a:xfrm>
            <a:off x="4815459" y="5476557"/>
            <a:ext cx="4902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3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734" name="object 44"/>
          <p:cNvSpPr txBox="1"/>
          <p:nvPr/>
        </p:nvSpPr>
        <p:spPr>
          <a:xfrm>
            <a:off x="5825490" y="5476557"/>
            <a:ext cx="62484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3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736" name="object 46"/>
          <p:cNvSpPr txBox="1"/>
          <p:nvPr/>
        </p:nvSpPr>
        <p:spPr>
          <a:xfrm>
            <a:off x="6968743" y="5476557"/>
            <a:ext cx="85344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48737" name="object 4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25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1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sz="1100">
                          <a:latin typeface="Calibri"/>
                          <a:cs typeface="Calibri"/>
                        </a:rPr>
                        <a:t>Count</a:t>
                      </a:r>
                      <a:r>
                        <a:rPr b="1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b="1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b="1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b="1" sz="1100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b="1" sz="110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b="1" sz="11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b="1" sz="1100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b="1" sz="1100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b="1" sz="1100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b="1" sz="1100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b="1" sz="1100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b="1" sz="1100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b="1" sz="1100">
                          <a:latin typeface="Calibri"/>
                          <a:cs typeface="Calibri"/>
                        </a:rPr>
                        <a:t>very</a:t>
                      </a:r>
                      <a:r>
                        <a:rPr b="1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b="1" sz="1100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b="1" sz="1100">
                          <a:latin typeface="Calibri"/>
                          <a:cs typeface="Calibri"/>
                        </a:rPr>
                        <a:t>Grand</a:t>
                      </a:r>
                      <a:r>
                        <a:rPr b="1" sz="1100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79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41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140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04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>
                          <a:latin typeface="Calibri"/>
                          <a:cs typeface="Calibri"/>
                        </a:rPr>
                        <a:t>Grand</a:t>
                      </a:r>
                      <a:r>
                        <a:rPr b="1" sz="1100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 marR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sz="1100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3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1048739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0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ah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1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2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ah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3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ah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5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6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ah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7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8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ah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ah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1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ah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3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ah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5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6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ah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7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8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ah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59" name="object 25"/>
          <p:cNvSpPr txBox="1"/>
          <p:nvPr/>
        </p:nvSpPr>
        <p:spPr>
          <a:xfrm>
            <a:off x="8041005" y="2585402"/>
            <a:ext cx="364490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760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61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62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bIns="0" lIns="0" rIns="0" rtlCol="0" tIns="0" wrap="square"/>
          <a:p/>
        </p:txBody>
      </p:sp>
      <p:sp>
        <p:nvSpPr>
          <p:cNvPr id="1048763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64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bIns="0" lIns="0" rIns="0" rtlCol="0" tIns="0" wrap="square"/>
          <a:p/>
        </p:txBody>
      </p:sp>
      <p:sp>
        <p:nvSpPr>
          <p:cNvPr id="1048765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bIns="0" lIns="0" rIns="0" rtlCol="0" tIns="0" wrap="square"/>
          <a:p/>
        </p:txBody>
      </p:sp>
      <p:sp>
        <p:nvSpPr>
          <p:cNvPr id="1048766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ah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bIns="0" lIns="0" rIns="0" rtlCol="0" tIns="0" wrap="square"/>
          <a:p/>
        </p:txBody>
      </p:sp>
      <p:grpSp>
        <p:nvGrpSpPr>
          <p:cNvPr id="44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1048767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5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1048769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0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46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1048771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72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ah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73" name="object 42"/>
          <p:cNvSpPr txBox="1"/>
          <p:nvPr/>
        </p:nvSpPr>
        <p:spPr>
          <a:xfrm>
            <a:off x="6329934" y="5001577"/>
            <a:ext cx="390588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22275"/>
                <a:tab algn="l" pos="928369"/>
                <a:tab algn="l" pos="1287780"/>
                <a:tab algn="l" pos="1717039"/>
                <a:tab algn="l" pos="2113915"/>
                <a:tab algn="l" pos="2428875"/>
                <a:tab algn="l" pos="2827020"/>
                <a:tab algn="l" pos="3243580"/>
                <a:tab algn="l" pos="3647440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048775" name="object 3"/>
          <p:cNvSpPr txBox="1"/>
          <p:nvPr/>
        </p:nvSpPr>
        <p:spPr>
          <a:xfrm>
            <a:off x="1049972" y="1736153"/>
            <a:ext cx="7957820" cy="338645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ctrTitle"/>
          </p:nvPr>
        </p:nvSpPr>
        <p:spPr>
          <a:xfrm>
            <a:off x="740409" y="815593"/>
            <a:ext cx="389064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26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1" name="object 6"/>
          <p:cNvSpPr txBox="1"/>
          <p:nvPr/>
        </p:nvSpPr>
        <p:spPr>
          <a:xfrm>
            <a:off x="1297305" y="2140013"/>
            <a:ext cx="7541895" cy="1369060"/>
          </a:xfrm>
          <a:prstGeom prst="rect"/>
        </p:spPr>
        <p:txBody>
          <a:bodyPr bIns="0" lIns="0" rIns="0" rtlCol="0" tIns="32384" vert="horz" wrap="square">
            <a:spAutoFit/>
          </a:bodyPr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b="1" sz="4400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b="1" sz="4400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sz="4400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b="1" sz="4400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sz="4400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b="1" sz="4400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b="1" sz="4400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sz="4400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48622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ah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grpSp>
        <p:nvGrpSpPr>
          <p:cNvPr id="28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104862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ah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3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sz="1100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/>
          </p:spPr>
        </p:pic>
      </p:grpSp>
      <p:sp>
        <p:nvSpPr>
          <p:cNvPr id="1048636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  <a:endParaRPr spc="-50"/>
          </a:p>
        </p:txBody>
      </p:sp>
      <p:sp>
        <p:nvSpPr>
          <p:cNvPr id="1048638" name="object 21"/>
          <p:cNvSpPr txBox="1"/>
          <p:nvPr/>
        </p:nvSpPr>
        <p:spPr>
          <a:xfrm>
            <a:off x="2501010" y="1708785"/>
            <a:ext cx="4529455" cy="332867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266700" marL="2794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algn="l" pos="279400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indent="-266065" marL="2787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algn="l" pos="278765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indent="-266065" marL="2787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algn="l" pos="278765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indent="-266065" marL="2787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algn="l" pos="278765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indent="-266700" marL="2794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algn="l" pos="279400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indent="-266700" marL="2794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algn="l" pos="279400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indent="-266700" marL="2794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algn="l" pos="279400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indent="-266700" marL="2794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algn="l" pos="279400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462280" y="1795081"/>
            <a:ext cx="7739380" cy="4146423"/>
          </a:xfrm>
          <a:prstGeom prst="rect"/>
        </p:spPr>
        <p:txBody>
          <a:bodyPr bIns="0" lIns="0" rIns="0" rtlCol="0" tIns="8890" vert="horz" wrap="square">
            <a:spAutoFit/>
          </a:bodyPr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algn="just" marL="12700" marR="34925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57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0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ah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R="1233805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algn="ctr" marL="902335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2" name="object 9"/>
          <p:cNvSpPr txBox="1"/>
          <p:nvPr/>
        </p:nvSpPr>
        <p:spPr>
          <a:xfrm>
            <a:off x="514667" y="2325370"/>
            <a:ext cx="8331200" cy="3680460"/>
          </a:xfrm>
          <a:prstGeom prst="rect"/>
        </p:spPr>
        <p:txBody>
          <a:bodyPr bIns="0" lIns="0" rIns="0" rtlCol="0" tIns="8255" vert="horz" wrap="square">
            <a:spAutoFit/>
          </a:bodyPr>
          <a:p>
            <a:pPr indent="49530" marL="12700" marR="508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6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/>
        </p:spPr>
      </p:pic>
      <p:sp>
        <p:nvSpPr>
          <p:cNvPr id="1048668" name="object 8"/>
          <p:cNvSpPr txBox="1"/>
          <p:nvPr/>
        </p:nvSpPr>
        <p:spPr>
          <a:xfrm>
            <a:off x="926782" y="1734565"/>
            <a:ext cx="2705735" cy="38671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b="1" sz="1050" i="1" spc="-10">
                <a:latin typeface="Arial"/>
                <a:cs typeface="Arial"/>
              </a:rPr>
              <a:t>Management:</a:t>
            </a:r>
            <a:r>
              <a:rPr b="1"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indent="-228600" marL="241300" marR="108585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algn="l" pos="241300"/>
              </a:tabLst>
            </a:pPr>
            <a:r>
              <a:rPr b="1" sz="1050" i="1">
                <a:latin typeface="Arial"/>
                <a:cs typeface="Arial"/>
              </a:rPr>
              <a:t>HR</a:t>
            </a:r>
            <a:r>
              <a:rPr b="1" sz="1050" i="1" spc="-55">
                <a:latin typeface="Arial"/>
                <a:cs typeface="Arial"/>
              </a:rPr>
              <a:t> </a:t>
            </a:r>
            <a:r>
              <a:rPr b="1" sz="1050" i="1">
                <a:latin typeface="Arial"/>
                <a:cs typeface="Arial"/>
              </a:rPr>
              <a:t>Department:</a:t>
            </a:r>
            <a:r>
              <a:rPr b="1"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indent="-228600" marL="241300" marR="46355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algn="l" pos="241300"/>
              </a:tabLst>
            </a:pPr>
            <a:r>
              <a:rPr b="1" sz="1050" i="1">
                <a:latin typeface="Arial"/>
                <a:cs typeface="Arial"/>
              </a:rPr>
              <a:t>Employees:</a:t>
            </a:r>
            <a:r>
              <a:rPr b="1" sz="1050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indent="-228600" marL="241300" marR="6985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algn="l" pos="241300"/>
              </a:tabLst>
            </a:pPr>
            <a:r>
              <a:rPr b="1" sz="1050" i="1">
                <a:latin typeface="Arial"/>
                <a:cs typeface="Arial"/>
              </a:rPr>
              <a:t>Team</a:t>
            </a:r>
            <a:r>
              <a:rPr b="1" sz="1050" i="1" spc="5">
                <a:latin typeface="Arial"/>
                <a:cs typeface="Arial"/>
              </a:rPr>
              <a:t> </a:t>
            </a:r>
            <a:r>
              <a:rPr b="1" sz="1050" i="1" spc="-10">
                <a:latin typeface="Arial"/>
                <a:cs typeface="Arial"/>
              </a:rPr>
              <a:t>Leaders:</a:t>
            </a:r>
            <a:r>
              <a:rPr b="1"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indent="-228600" marL="241300" marR="508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algn="l" pos="241300"/>
              </a:tabLst>
            </a:pPr>
            <a:r>
              <a:rPr b="1" sz="1050" i="1">
                <a:latin typeface="Arial"/>
                <a:cs typeface="Arial"/>
              </a:rPr>
              <a:t>The</a:t>
            </a:r>
            <a:r>
              <a:rPr b="1" sz="1050" i="1" spc="20">
                <a:latin typeface="Arial"/>
                <a:cs typeface="Arial"/>
              </a:rPr>
              <a:t> </a:t>
            </a:r>
            <a:r>
              <a:rPr b="1" sz="1050" i="1" spc="-10">
                <a:latin typeface="Arial"/>
                <a:cs typeface="Arial"/>
              </a:rPr>
              <a:t>Organization</a:t>
            </a:r>
            <a:r>
              <a:rPr b="1" sz="1050" i="1" spc="-40">
                <a:latin typeface="Arial"/>
                <a:cs typeface="Arial"/>
              </a:rPr>
              <a:t> </a:t>
            </a:r>
            <a:r>
              <a:rPr b="1" sz="1050" i="1">
                <a:latin typeface="Arial"/>
                <a:cs typeface="Arial"/>
              </a:rPr>
              <a:t>as</a:t>
            </a:r>
            <a:r>
              <a:rPr b="1" sz="1050" i="1" spc="-55">
                <a:latin typeface="Arial"/>
                <a:cs typeface="Arial"/>
              </a:rPr>
              <a:t> </a:t>
            </a:r>
            <a:r>
              <a:rPr b="1" sz="1050" i="1">
                <a:latin typeface="Arial"/>
                <a:cs typeface="Arial"/>
              </a:rPr>
              <a:t>a</a:t>
            </a:r>
            <a:r>
              <a:rPr b="1" sz="1050" i="1" spc="25">
                <a:latin typeface="Arial"/>
                <a:cs typeface="Arial"/>
              </a:rPr>
              <a:t> </a:t>
            </a:r>
            <a:r>
              <a:rPr b="1" sz="1050" i="1">
                <a:latin typeface="Arial"/>
                <a:cs typeface="Arial"/>
              </a:rPr>
              <a:t>Whole:</a:t>
            </a:r>
            <a:r>
              <a:rPr b="1" sz="1050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/>
        </p:spPr>
      </p:pic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73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590486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8"/>
          <p:cNvSpPr txBox="1"/>
          <p:nvPr/>
        </p:nvSpPr>
        <p:spPr>
          <a:xfrm>
            <a:off x="3726560" y="2653347"/>
            <a:ext cx="3589654" cy="155575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7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583565" vert="horz" wrap="square">
            <a:spAutoFit/>
          </a:bodyPr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1048677" name="object 3"/>
          <p:cNvSpPr txBox="1"/>
          <p:nvPr/>
        </p:nvSpPr>
        <p:spPr>
          <a:xfrm>
            <a:off x="1565528" y="2221166"/>
            <a:ext cx="3242945" cy="2780665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3109" y="6503520"/>
            <a:ext cx="1713230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sz="1100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9</a:t>
            </a:fld>
            <a:endParaRPr spc="-25"/>
          </a:p>
        </p:txBody>
      </p:sp>
      <p:sp>
        <p:nvSpPr>
          <p:cNvPr id="1048684" name="object 8"/>
          <p:cNvSpPr txBox="1"/>
          <p:nvPr/>
        </p:nvSpPr>
        <p:spPr>
          <a:xfrm>
            <a:off x="3124835" y="2245931"/>
            <a:ext cx="6245860" cy="11264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227965" marL="240029" marR="5080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algn="l" pos="241300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M2004J19C</dc:creator>
  <cp:lastModifiedBy>916379920500</cp:lastModifiedBy>
  <dcterms:created xsi:type="dcterms:W3CDTF">2024-08-30T04:49:58Z</dcterms:created>
  <dcterms:modified xsi:type="dcterms:W3CDTF">2024-09-12T07:44:15Z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662691bd283f4dfead6e107f4c079108</vt:lpwstr>
  </property>
</Properties>
</file>