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C9E6-6A84-8D6B-5D66-0399457D9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33013-8730-65AF-BA3E-006B196BE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B5CD7-1175-9756-ED40-38FA7521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A7C1-CA1D-6B67-9D40-CC51D76B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3538-C9CE-6C05-2A3B-5F33CC54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0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FA0-B186-AECD-88D3-6DF5D6D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0DE9A-83B3-A80D-EEBB-BAA5FDB0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0F219-D509-5FA6-2687-DFBAEA1A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7AB5-31AB-1BB8-89A2-8752FC71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6DB3-9501-C43B-33AE-79FF1F64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3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2B7C4-67A5-2648-34EF-1E8483A99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8AD33-F060-33AD-C8F1-719AAB9C7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3B090-A529-CA39-62B6-B6E6E32B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A8D8-D094-8546-0CA2-E0458300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14F-E60D-22DF-0BE2-78131BB5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1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613F-FA5E-5F68-3D8F-BA4C463E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D2FD-4349-615A-5C43-0A2905C2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E708-FCD8-4478-AB62-AB4F2FD5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30DD-8364-601E-6A99-59F6872D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118E-C9A5-3964-3462-0BF94002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8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BF3F-46B2-CEC3-163C-734530A5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8C17A-8370-FA57-103C-4CD23B39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2F03-BFCC-4177-4731-ECF1652F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77B9-A7E8-CBA6-4711-EFB05A9D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FB99-CF2F-8044-1F33-FB39CFEC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FF9F-C883-3FF0-04FA-8CA24A17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B4B1-EBFA-854A-9924-19918168C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71496-4FC6-9413-73DD-5FE94CDD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827D2-B275-12D4-0352-D3238447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FE62D-BBDA-2340-39A9-F05D6281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C41A-1E66-368F-0FC4-648D0CAF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1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0A84-641F-0BD1-814C-4768F491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8A1D8-7830-979A-D56A-2D25835D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37889-8E49-9EA6-3462-5BE304CF8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6750D-CA5B-4E01-F699-559924E51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F1A56-8F99-6201-B2C9-B4AABB3C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CBDD0-3AAE-2B0E-BDC7-055CED34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13760-291C-D53C-9859-7692A621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FD86B-1277-257D-8049-F385309B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4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D00C-4139-EB4B-D47A-AD02982A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048FB-6408-4590-F905-A5FB486B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FDF4F-5C6D-3482-B23D-081A2BB7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AF541-F046-FCCA-0106-E7DE0D9C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2BDE5-824A-F6BC-4C44-EF6EB1DC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CE542-D569-B768-C664-BCCD4B7A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C803C-CE75-8881-5FD7-F25A839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E315-0C4D-67D5-5625-5666BEED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9C98-9035-7168-A2B9-59117F2E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EB9A6-602F-255B-A08B-EBD240DF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B254F-A87F-F11C-D1B9-1EADF7D8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4F55C-A902-A1EA-3E85-28D46B5E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2F406-A0D2-DDAA-ACCF-0552EEFE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6EE3-01D7-09A6-9458-A476284A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0F44E-1FAD-BA98-F865-139AD47B9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86346-46B4-0B22-6131-2E67701EB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43345-4BEA-5309-8B78-7B2222B2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F268-9990-BA79-DED0-5ACB03E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55B75-581B-6BD9-C3DE-C5057FDC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51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13638-7DE5-34CB-3B64-49F9CE9A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A81F-D83B-132F-58F0-1497BDA5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11BA-0C58-1538-6822-5A82F2518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92E5-AC8B-4121-A9F8-CCA582902353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960D-5ADE-D0AF-8206-FBAE67AD0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65DF-5C53-F5F4-7790-60DDF8F5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EC26-8CE7-42B3-B421-CE4107F02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8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4A45C1-9CD0-1AA2-5021-950E7F39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54" y="280987"/>
            <a:ext cx="7534275" cy="6296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A5A3C-5115-A094-EAB3-835608F22F47}"/>
              </a:ext>
            </a:extLst>
          </p:cNvPr>
          <p:cNvSpPr txBox="1"/>
          <p:nvPr/>
        </p:nvSpPr>
        <p:spPr>
          <a:xfrm>
            <a:off x="798990" y="399495"/>
            <a:ext cx="16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19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AF3730-85C8-1CEF-89DB-D8B996AC4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78" y="107451"/>
            <a:ext cx="4121264" cy="6373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9A478-5EFF-5BEE-5423-D532D2A946DE}"/>
              </a:ext>
            </a:extLst>
          </p:cNvPr>
          <p:cNvSpPr txBox="1"/>
          <p:nvPr/>
        </p:nvSpPr>
        <p:spPr>
          <a:xfrm>
            <a:off x="878889" y="932155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198D4-C054-3B92-33E0-178C114DFBCD}"/>
              </a:ext>
            </a:extLst>
          </p:cNvPr>
          <p:cNvSpPr txBox="1"/>
          <p:nvPr/>
        </p:nvSpPr>
        <p:spPr>
          <a:xfrm>
            <a:off x="4403324" y="1837677"/>
            <a:ext cx="70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16297-8600-23DA-66A0-8FC5A028E9EA}"/>
              </a:ext>
            </a:extLst>
          </p:cNvPr>
          <p:cNvSpPr txBox="1"/>
          <p:nvPr/>
        </p:nvSpPr>
        <p:spPr>
          <a:xfrm flipH="1">
            <a:off x="6224575" y="1837677"/>
            <a:ext cx="115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2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2B672-2F5E-5C8E-115C-7112D313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37" y="1500741"/>
            <a:ext cx="2724150" cy="305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88509-A250-49D1-A3B2-1C52D0AF0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47" y="133165"/>
            <a:ext cx="630936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0773B-B667-4002-6801-4E9896950CAB}"/>
              </a:ext>
            </a:extLst>
          </p:cNvPr>
          <p:cNvSpPr txBox="1"/>
          <p:nvPr/>
        </p:nvSpPr>
        <p:spPr>
          <a:xfrm>
            <a:off x="834501" y="488272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FLOW DIAGRAMS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24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A43FC-E3A3-3D64-80B0-9D1E084D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818119"/>
            <a:ext cx="5343525" cy="3057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F1684-819A-1D28-B3F4-F90CE0FFE6FC}"/>
              </a:ext>
            </a:extLst>
          </p:cNvPr>
          <p:cNvSpPr txBox="1"/>
          <p:nvPr/>
        </p:nvSpPr>
        <p:spPr>
          <a:xfrm>
            <a:off x="3027285" y="630315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CE6038-FA46-890B-7A3B-20E020E06C91}"/>
              </a:ext>
            </a:extLst>
          </p:cNvPr>
          <p:cNvSpPr/>
          <p:nvPr/>
        </p:nvSpPr>
        <p:spPr>
          <a:xfrm>
            <a:off x="7119891" y="2956264"/>
            <a:ext cx="384699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C513FA-6DDE-8FDB-CA15-FD1331DA2A02}"/>
              </a:ext>
            </a:extLst>
          </p:cNvPr>
          <p:cNvCxnSpPr>
            <a:stCxn id="2" idx="4"/>
          </p:cNvCxnSpPr>
          <p:nvPr/>
        </p:nvCxnSpPr>
        <p:spPr>
          <a:xfrm>
            <a:off x="7312241" y="3346882"/>
            <a:ext cx="11837" cy="79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0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Prashita Jain</dc:creator>
  <cp:lastModifiedBy>Prashita Jain</cp:lastModifiedBy>
  <cp:revision>4</cp:revision>
  <dcterms:created xsi:type="dcterms:W3CDTF">2023-02-13T17:40:36Z</dcterms:created>
  <dcterms:modified xsi:type="dcterms:W3CDTF">2023-04-08T19:03:45Z</dcterms:modified>
</cp:coreProperties>
</file>