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4"/>
  </p:notesMasterIdLst>
  <p:sldIdLst>
    <p:sldId id="259" r:id="rId2"/>
    <p:sldId id="258" r:id="rId3"/>
    <p:sldId id="282" r:id="rId4"/>
    <p:sldId id="281" r:id="rId5"/>
    <p:sldId id="257" r:id="rId6"/>
    <p:sldId id="271" r:id="rId7"/>
    <p:sldId id="260" r:id="rId8"/>
    <p:sldId id="272" r:id="rId9"/>
    <p:sldId id="274" r:id="rId10"/>
    <p:sldId id="277" r:id="rId11"/>
    <p:sldId id="28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434" autoAdjust="0"/>
  </p:normalViewPr>
  <p:slideViewPr>
    <p:cSldViewPr snapToGrid="0">
      <p:cViewPr varScale="1">
        <p:scale>
          <a:sx n="63" d="100"/>
          <a:sy n="63" d="100"/>
        </p:scale>
        <p:origin x="768"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69AE7-24A9-4001-AFCF-6D99BF8801C7}" type="datetimeFigureOut">
              <a:rPr lang="en-US" smtClean="0"/>
              <a:pPr/>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E2F42-E687-4943-A7EE-DC177887178B}" type="slidenum">
              <a:rPr lang="en-US" smtClean="0"/>
              <a:pPr/>
              <a:t>‹#›</a:t>
            </a:fld>
            <a:endParaRPr lang="en-US" dirty="0"/>
          </a:p>
        </p:txBody>
      </p:sp>
    </p:spTree>
    <p:extLst>
      <p:ext uri="{BB962C8B-B14F-4D97-AF65-F5344CB8AC3E}">
        <p14:creationId xmlns:p14="http://schemas.microsoft.com/office/powerpoint/2010/main" val="2252808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ar-SA" dirty="0"/>
              <a:t>اصبح الذكاء الاصطناعي موجود في كل مكان وحتى تكون الالعاب اكثر ذكاءا اصبحت تحتوي بشكل كبير على الذكاء الاصطناعي وهنا اليوم نقوم باستخدام الدكاء الاصطناعي لعمل روبوت يلعب الاكس او مع شخص عادي </a:t>
            </a:r>
            <a:r>
              <a:rPr lang="en-US" dirty="0"/>
              <a:t>.</a:t>
            </a:r>
          </a:p>
          <a:p>
            <a:endParaRPr lang="en-US" dirty="0"/>
          </a:p>
        </p:txBody>
      </p:sp>
      <p:sp>
        <p:nvSpPr>
          <p:cNvPr id="4" name="Slide Number Placeholder 3"/>
          <p:cNvSpPr>
            <a:spLocks noGrp="1"/>
          </p:cNvSpPr>
          <p:nvPr>
            <p:ph type="sldNum" sz="quarter" idx="10"/>
          </p:nvPr>
        </p:nvSpPr>
        <p:spPr/>
        <p:txBody>
          <a:bodyPr/>
          <a:lstStyle/>
          <a:p>
            <a:fld id="{CE7E2F42-E687-4943-A7EE-DC177887178B}" type="slidenum">
              <a:rPr lang="en-US" smtClean="0"/>
              <a:pPr/>
              <a:t>6</a:t>
            </a:fld>
            <a:endParaRPr lang="en-US" dirty="0"/>
          </a:p>
        </p:txBody>
      </p:sp>
    </p:spTree>
    <p:extLst>
      <p:ext uri="{BB962C8B-B14F-4D97-AF65-F5344CB8AC3E}">
        <p14:creationId xmlns:p14="http://schemas.microsoft.com/office/powerpoint/2010/main" val="1800199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456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48485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40890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93725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310DF7-0A5E-49DE-A909-5EB480C0E677}"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2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94717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38591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01858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425657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C1C82C-85D7-4ECF-9762-9B9FF68F1096}" type="datetimeFigureOut">
              <a:rPr lang="en-US" smtClean="0"/>
              <a:pPr/>
              <a:t>12/19/2023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2415465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C1C82C-85D7-4ECF-9762-9B9FF68F1096}" type="datetimeFigureOut">
              <a:rPr lang="en-US" smtClean="0"/>
              <a:pPr/>
              <a:t>12/19/2023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310DF7-0A5E-49DE-A909-5EB480C0E677}" type="slidenum">
              <a:rPr lang="en-US" smtClean="0"/>
              <a:pPr/>
              <a:t>‹#›</a:t>
            </a:fld>
            <a:endParaRPr lang="en-US" dirty="0"/>
          </a:p>
        </p:txBody>
      </p:sp>
    </p:spTree>
    <p:extLst>
      <p:ext uri="{BB962C8B-B14F-4D97-AF65-F5344CB8AC3E}">
        <p14:creationId xmlns:p14="http://schemas.microsoft.com/office/powerpoint/2010/main" val="138658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C1C82C-85D7-4ECF-9762-9B9FF68F1096}" type="datetimeFigureOut">
              <a:rPr lang="en-US" smtClean="0"/>
              <a:pPr/>
              <a:t>12/19/2023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9310DF7-0A5E-49DE-A909-5EB480C0E67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286552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5074920"/>
            <a:ext cx="11052228" cy="547958"/>
          </a:xfrm>
        </p:spPr>
        <p:txBody>
          <a:bodyPr/>
          <a:lstStyle/>
          <a:p>
            <a:r>
              <a:rPr lang="en-US" sz="4000" dirty="0">
                <a:solidFill>
                  <a:schemeClr val="tx1"/>
                </a:solidFill>
                <a:latin typeface="Arial Black" panose="020B0A04020102020204" pitchFamily="34" charset="0"/>
              </a:rPr>
              <a:t>Tic Tac Toe Game </a:t>
            </a:r>
          </a:p>
        </p:txBody>
      </p:sp>
      <p:sp>
        <p:nvSpPr>
          <p:cNvPr id="4" name="Text Placeholder 3"/>
          <p:cNvSpPr>
            <a:spLocks noGrp="1"/>
          </p:cNvSpPr>
          <p:nvPr>
            <p:ph type="body" sz="half" idx="2"/>
          </p:nvPr>
        </p:nvSpPr>
        <p:spPr>
          <a:xfrm>
            <a:off x="194069" y="5622878"/>
            <a:ext cx="10980989" cy="1119116"/>
          </a:xfrm>
        </p:spPr>
        <p:txBody>
          <a:bodyPr>
            <a:normAutofit/>
          </a:bodyPr>
          <a:lstStyle/>
          <a:p>
            <a:r>
              <a:rPr lang="en-US" sz="2000" b="1" spc="50" dirty="0">
                <a:ln w="11430"/>
                <a:solidFill>
                  <a:schemeClr val="tx1"/>
                </a:solidFill>
                <a:latin typeface="Arial Black" panose="020B0A04020102020204" pitchFamily="34" charset="0"/>
              </a:rPr>
              <a:t>DEVANG PANDEY</a:t>
            </a:r>
          </a:p>
          <a:p>
            <a:r>
              <a:rPr lang="en-US" sz="2000" b="1" dirty="0">
                <a:solidFill>
                  <a:schemeClr val="tx1"/>
                </a:solidFill>
                <a:latin typeface="Arial Black" panose="020B0A04020102020204" pitchFamily="34" charset="0"/>
              </a:rPr>
              <a:t>Roll no.: 2202221540008</a:t>
            </a:r>
          </a:p>
          <a:p>
            <a:r>
              <a:rPr lang="en-US" sz="2000" b="1" dirty="0">
                <a:solidFill>
                  <a:schemeClr val="tx1"/>
                </a:solidFill>
                <a:latin typeface="Arial Black" panose="020B0A04020102020204" pitchFamily="34" charset="0"/>
              </a:rPr>
              <a:t>DS 2</a:t>
            </a:r>
            <a:r>
              <a:rPr lang="en-US" sz="2000" b="1" baseline="30000" dirty="0">
                <a:solidFill>
                  <a:schemeClr val="tx1"/>
                </a:solidFill>
                <a:latin typeface="Arial Black" panose="020B0A04020102020204" pitchFamily="34" charset="0"/>
              </a:rPr>
              <a:t>nd</a:t>
            </a:r>
            <a:r>
              <a:rPr lang="en-US" sz="2000" b="1" dirty="0">
                <a:solidFill>
                  <a:schemeClr val="tx1"/>
                </a:solidFill>
                <a:latin typeface="Arial Black" panose="020B0A04020102020204" pitchFamily="34" charset="0"/>
              </a:rPr>
              <a:t> Year</a:t>
            </a:r>
          </a:p>
          <a:p>
            <a:endParaRPr lang="en-US" sz="2000" dirty="0">
              <a:latin typeface="Arial Black" panose="020B0A04020102020204" pitchFamily="34" charset="0"/>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2186" y="0"/>
            <a:ext cx="8256895" cy="4913194"/>
          </a:xfrm>
          <a:prstGeom prst="rect">
            <a:avLst/>
          </a:prstGeom>
        </p:spPr>
      </p:pic>
    </p:spTree>
    <p:extLst>
      <p:ext uri="{BB962C8B-B14F-4D97-AF65-F5344CB8AC3E}">
        <p14:creationId xmlns:p14="http://schemas.microsoft.com/office/powerpoint/2010/main" val="31078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CSS Part</a:t>
            </a:r>
          </a:p>
        </p:txBody>
      </p:sp>
      <p:sp>
        <p:nvSpPr>
          <p:cNvPr id="3" name="Content Placeholder 2"/>
          <p:cNvSpPr>
            <a:spLocks noGrp="1"/>
          </p:cNvSpPr>
          <p:nvPr>
            <p:ph idx="1"/>
          </p:nvPr>
        </p:nvSpPr>
        <p:spPr>
          <a:xfrm>
            <a:off x="1097280" y="1845734"/>
            <a:ext cx="10058400" cy="4432236"/>
          </a:xfrm>
        </p:spPr>
        <p:txBody>
          <a:bodyPr/>
          <a:lstStyle/>
          <a:p>
            <a:endParaRPr lang="en-US" sz="2600" dirty="0"/>
          </a:p>
          <a:p>
            <a:pPr>
              <a:buFont typeface="Wingdings" panose="05000000000000000000" pitchFamily="2" charset="2"/>
              <a:buChar char="Ø"/>
            </a:pPr>
            <a:r>
              <a:rPr lang="en-US" dirty="0"/>
              <a:t>CSS (Cascading Style Sheets) is used in a Tic Tac Toe game project to style the appearance of the game board and other elements on the web page. </a:t>
            </a:r>
          </a:p>
          <a:p>
            <a:pPr>
              <a:buFont typeface="Wingdings" panose="05000000000000000000" pitchFamily="2" charset="2"/>
              <a:buChar char="Ø"/>
            </a:pPr>
            <a:r>
              <a:rPr lang="en-US" dirty="0"/>
              <a:t>CSS is used to create visual effects such as background colors, borders, fonts, and hover effects that enhance the user experience. </a:t>
            </a:r>
          </a:p>
          <a:p>
            <a:pPr>
              <a:buFont typeface="Wingdings" panose="05000000000000000000" pitchFamily="2" charset="2"/>
              <a:buChar char="Ø"/>
            </a:pPr>
            <a:r>
              <a:rPr lang="en-US" dirty="0"/>
              <a:t>In a Tic Tac Toe game project, CSS can be used to create an attractive and responsive layout, which adjusts to different screen sizes and devices. </a:t>
            </a:r>
          </a:p>
          <a:p>
            <a:pPr>
              <a:buFont typeface="Wingdings" panose="05000000000000000000" pitchFamily="2" charset="2"/>
              <a:buChar char="Ø"/>
            </a:pPr>
            <a:r>
              <a:rPr lang="en-US" dirty="0"/>
              <a:t>Additionally, CSS can be used to add animations and transitions to the game board, such as highlighting the winning squares or displaying messages with fade-in effects. In summary, CSS is a crucial part of a Tic Tac Toe game project, as it adds an important visual and interactive dimension to the game.</a:t>
            </a:r>
          </a:p>
        </p:txBody>
      </p:sp>
    </p:spTree>
    <p:extLst>
      <p:ext uri="{BB962C8B-B14F-4D97-AF65-F5344CB8AC3E}">
        <p14:creationId xmlns:p14="http://schemas.microsoft.com/office/powerpoint/2010/main" val="328872288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b="1" dirty="0">
                <a:solidFill>
                  <a:srgbClr val="C00000"/>
                </a:solidFill>
              </a:rPr>
              <a:t>JavaScript Part</a:t>
            </a:r>
            <a:endParaRPr lang="en-US" b="1" dirty="0"/>
          </a:p>
        </p:txBody>
      </p:sp>
      <p:sp>
        <p:nvSpPr>
          <p:cNvPr id="3" name="عنصر نائب للمحتوى 2"/>
          <p:cNvSpPr>
            <a:spLocks noGrp="1"/>
          </p:cNvSpPr>
          <p:nvPr>
            <p:ph idx="1"/>
          </p:nvPr>
        </p:nvSpPr>
        <p:spPr>
          <a:xfrm>
            <a:off x="1097280" y="1845734"/>
            <a:ext cx="10058400" cy="4600786"/>
          </a:xfrm>
        </p:spPr>
        <p:txBody>
          <a:bodyPr>
            <a:normAutofit fontScale="92500"/>
          </a:bodyPr>
          <a:lstStyle/>
          <a:p>
            <a:pPr lvl="0">
              <a:buFont typeface="Wingdings" pitchFamily="2" charset="2"/>
              <a:buChar char="Ø"/>
            </a:pPr>
            <a:r>
              <a:rPr lang="en-US" sz="2600" dirty="0">
                <a:latin typeface="Times New Roman" pitchFamily="18" charset="0"/>
                <a:cs typeface="Times New Roman" pitchFamily="18" charset="0"/>
              </a:rPr>
              <a:t>JavaScript is responsible for detecting when a player makes a move, updating the state of the game board, and checking if there is a winner or a draw. </a:t>
            </a:r>
          </a:p>
          <a:p>
            <a:pPr lvl="0">
              <a:buFont typeface="Wingdings" pitchFamily="2" charset="2"/>
              <a:buChar char="Ø"/>
            </a:pPr>
            <a:r>
              <a:rPr lang="en-US" sz="2600" dirty="0">
                <a:latin typeface="Times New Roman" pitchFamily="18" charset="0"/>
                <a:cs typeface="Times New Roman" pitchFamily="18" charset="0"/>
              </a:rPr>
              <a:t>It is also responsible for controlling the messages displayed to the player, such as announcing the winner or notifying the player when it is their turn to play. </a:t>
            </a:r>
          </a:p>
          <a:p>
            <a:pPr lvl="0">
              <a:buFont typeface="Wingdings" pitchFamily="2" charset="2"/>
              <a:buChar char="Ø"/>
            </a:pPr>
            <a:r>
              <a:rPr lang="en-US" sz="2600" dirty="0">
                <a:latin typeface="Times New Roman" pitchFamily="18" charset="0"/>
                <a:cs typeface="Times New Roman" pitchFamily="18" charset="0"/>
              </a:rPr>
              <a:t>JavaScript is used to add interactivity to the game board, such as highlighting the selected squares or disabling the squares that have already been played. </a:t>
            </a:r>
          </a:p>
          <a:p>
            <a:pPr lvl="0">
              <a:buFont typeface="Wingdings" pitchFamily="2" charset="2"/>
              <a:buChar char="Ø"/>
            </a:pPr>
            <a:r>
              <a:rPr lang="en-US" sz="2600" dirty="0">
                <a:latin typeface="Times New Roman" pitchFamily="18" charset="0"/>
                <a:cs typeface="Times New Roman" pitchFamily="18" charset="0"/>
              </a:rPr>
              <a:t>Finally, JavaScript can also be used to add additional features to the game, such as allowing players to reset the game or keeping a score of wins and losses. </a:t>
            </a:r>
          </a:p>
          <a:p>
            <a:pPr lvl="0">
              <a:buFont typeface="Wingdings" pitchFamily="2" charset="2"/>
              <a:buChar char="Ø"/>
            </a:pPr>
            <a:r>
              <a:rPr lang="en-US" sz="2600" dirty="0">
                <a:latin typeface="Times New Roman" pitchFamily="18" charset="0"/>
                <a:cs typeface="Times New Roman" pitchFamily="18" charset="0"/>
              </a:rPr>
              <a:t>Overall, JavaScript is an essential part of a Tic Tac Toe game project, as it creates the dynamic and interactive logic of the game.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150" y="690347"/>
            <a:ext cx="4680520" cy="1446550"/>
          </a:xfrm>
          <a:prstGeom prst="rect">
            <a:avLst/>
          </a:prstGeom>
        </p:spPr>
        <p:txBody>
          <a:bodyPr wrap="square">
            <a:spAutoFit/>
          </a:bodyPr>
          <a:lstStyle/>
          <a:p>
            <a:r>
              <a:rPr lang="en-US" sz="4400" dirty="0"/>
              <a:t>Thank you for your attention :)</a:t>
            </a:r>
          </a:p>
        </p:txBody>
      </p:sp>
      <p:pic>
        <p:nvPicPr>
          <p:cNvPr id="3" name="Content Placeholder 3"/>
          <p:cNvPicPr>
            <a:picLocks noChangeAspect="1"/>
          </p:cNvPicPr>
          <p:nvPr/>
        </p:nvPicPr>
        <p:blipFill>
          <a:blip r:embed="rId2" cstate="print">
            <a:extLst>
              <a:ext uri="{BEBA8EAE-BF5A-486C-A8C5-ECC9F3942E4B}">
                <a14:imgProps xmlns:a14="http://schemas.microsoft.com/office/drawing/2010/main">
                  <a14:imgLayer r:embed="rId3">
                    <a14:imgEffect>
                      <a14:sharpenSoften amount="-25000"/>
                    </a14:imgEffect>
                    <a14:imgEffect>
                      <a14:saturation sat="205000"/>
                    </a14:imgEffect>
                    <a14:imgEffect>
                      <a14:brightnessContrast bright="34000" contrast="-24000"/>
                    </a14:imgEffect>
                  </a14:imgLayer>
                </a14:imgProps>
              </a:ext>
              <a:ext uri="{28A0092B-C50C-407E-A947-70E740481C1C}">
                <a14:useLocalDpi xmlns:a14="http://schemas.microsoft.com/office/drawing/2010/main" val="0"/>
              </a:ext>
            </a:extLst>
          </a:blip>
          <a:stretch>
            <a:fillRect/>
          </a:stretch>
        </p:blipFill>
        <p:spPr>
          <a:xfrm rot="20388155">
            <a:off x="3901720" y="1178294"/>
            <a:ext cx="5525923" cy="4223414"/>
          </a:xfrm>
          <a:prstGeom prst="rect">
            <a:avLst/>
          </a:prstGeom>
        </p:spPr>
      </p:pic>
    </p:spTree>
    <p:extLst>
      <p:ext uri="{BB962C8B-B14F-4D97-AF65-F5344CB8AC3E}">
        <p14:creationId xmlns:p14="http://schemas.microsoft.com/office/powerpoint/2010/main" val="355655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2297"/>
          </a:xfrm>
        </p:spPr>
        <p:txBody>
          <a:bodyPr>
            <a:normAutofit/>
          </a:bodyPr>
          <a:lstStyle/>
          <a:p>
            <a:r>
              <a:rPr lang="en-US" sz="5400" b="1" dirty="0">
                <a:solidFill>
                  <a:srgbClr val="C00000"/>
                </a:solidFill>
              </a:rPr>
              <a:t>Topics to be discussed!???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introduction</a:t>
            </a:r>
            <a:r>
              <a:rPr lang="ar-SA" dirty="0"/>
              <a:t>  </a:t>
            </a:r>
            <a:endParaRPr lang="en-US" dirty="0"/>
          </a:p>
          <a:p>
            <a:pPr>
              <a:buFont typeface="Wingdings" panose="05000000000000000000" pitchFamily="2" charset="2"/>
              <a:buChar char="Ø"/>
            </a:pPr>
            <a:r>
              <a:rPr lang="en-US" sz="2800" dirty="0"/>
              <a:t>Tic Tac Toe(Description)</a:t>
            </a:r>
          </a:p>
          <a:p>
            <a:pPr>
              <a:buFont typeface="Wingdings" panose="05000000000000000000" pitchFamily="2" charset="2"/>
              <a:buChar char="Ø"/>
            </a:pPr>
            <a:r>
              <a:rPr lang="en-US" sz="2800" dirty="0"/>
              <a:t>Why this project?</a:t>
            </a:r>
          </a:p>
          <a:p>
            <a:pPr>
              <a:buFont typeface="Wingdings" panose="05000000000000000000" pitchFamily="2" charset="2"/>
              <a:buChar char="Ø"/>
            </a:pPr>
            <a:r>
              <a:rPr lang="en-US" sz="2800" dirty="0"/>
              <a:t> Project Features</a:t>
            </a:r>
          </a:p>
          <a:p>
            <a:pPr>
              <a:buFont typeface="Wingdings" panose="05000000000000000000" pitchFamily="2" charset="2"/>
              <a:buChar char="Ø"/>
            </a:pPr>
            <a:r>
              <a:rPr lang="en-US" sz="2800" dirty="0"/>
              <a:t> Project implementation</a:t>
            </a:r>
          </a:p>
          <a:p>
            <a:pPr>
              <a:buFont typeface="Wingdings" panose="05000000000000000000" pitchFamily="2" charset="2"/>
              <a:buChar char="Ø"/>
            </a:pPr>
            <a:endParaRPr lang="en-US" sz="2800" dirty="0"/>
          </a:p>
          <a:p>
            <a:endParaRPr lang="en-US" dirty="0"/>
          </a:p>
        </p:txBody>
      </p:sp>
    </p:spTree>
    <p:extLst>
      <p:ext uri="{BB962C8B-B14F-4D97-AF65-F5344CB8AC3E}">
        <p14:creationId xmlns:p14="http://schemas.microsoft.com/office/powerpoint/2010/main" val="88846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introduction</a:t>
            </a:r>
          </a:p>
        </p:txBody>
      </p:sp>
      <p:sp>
        <p:nvSpPr>
          <p:cNvPr id="3" name="عنصر نائب للمحتوى 2"/>
          <p:cNvSpPr>
            <a:spLocks noGrp="1"/>
          </p:cNvSpPr>
          <p:nvPr>
            <p:ph idx="1"/>
          </p:nvPr>
        </p:nvSpPr>
        <p:spPr>
          <a:xfrm>
            <a:off x="1109980" y="1947334"/>
            <a:ext cx="10058400" cy="4023360"/>
          </a:xfrm>
        </p:spPr>
        <p:txBody>
          <a:bodyPr/>
          <a:lstStyle/>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Games provide a real source of enjoyment in </a:t>
            </a:r>
            <a:r>
              <a:rPr lang="en-US" b="1" dirty="0">
                <a:solidFill>
                  <a:srgbClr val="C00000"/>
                </a:solidFill>
                <a:latin typeface="Times New Roman" pitchFamily="18" charset="0"/>
                <a:cs typeface="Times New Roman" pitchFamily="18" charset="0"/>
              </a:rPr>
              <a:t>daily life</a:t>
            </a:r>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Games also are helpful in improving the physical and mental health of human. Apart from daily life physical games, people also play computer games. These games are different than those of physical games in a sense that they do not involve much physical activity rather mental and emotional activities</a:t>
            </a:r>
            <a:r>
              <a:rPr lang="en-US" dirty="0">
                <a:latin typeface="Arial" pitchFamily="34" charset="0"/>
                <a:cs typeface="Arial" pitchFamily="34" charset="0"/>
              </a:rPr>
              <a:t>.</a:t>
            </a:r>
          </a:p>
          <a:p>
            <a:pPr>
              <a:buFont typeface="Wingdings" pitchFamily="2" charset="2"/>
              <a:buChar char="Ø"/>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introduction</a:t>
            </a:r>
          </a:p>
        </p:txBody>
      </p:sp>
      <p:sp>
        <p:nvSpPr>
          <p:cNvPr id="5" name="عنصر نائب للمحتوى 4"/>
          <p:cNvSpPr>
            <a:spLocks noGrp="1"/>
          </p:cNvSpPr>
          <p:nvPr>
            <p:ph idx="1"/>
          </p:nvPr>
        </p:nvSpPr>
        <p:spPr>
          <a:xfrm>
            <a:off x="1054100" y="1794934"/>
            <a:ext cx="10863580" cy="4364566"/>
          </a:xfrm>
        </p:spPr>
        <p:txBody>
          <a:bodyPr/>
          <a:lstStyle/>
          <a:p>
            <a:pPr>
              <a:buFont typeface="Wingdings" pitchFamily="2" charset="2"/>
              <a:buChar char="Ø"/>
            </a:pPr>
            <a:r>
              <a:rPr lang="en-US" sz="2400" dirty="0">
                <a:latin typeface="Times New Roman" pitchFamily="18" charset="0"/>
                <a:cs typeface="Times New Roman" pitchFamily="18" charset="0"/>
              </a:rPr>
              <a:t>Tic Tac Toe is a simple two-player game played on a 3x3 grid. The goal of the game is for a player to get three in a row, either horizontally, vertically, or diagonally. </a:t>
            </a:r>
          </a:p>
          <a:p>
            <a:pPr>
              <a:buFont typeface="Wingdings" pitchFamily="2" charset="2"/>
              <a:buChar char="Ø"/>
            </a:pPr>
            <a:r>
              <a:rPr lang="en-US" sz="2400" dirty="0">
                <a:latin typeface="Times New Roman" pitchFamily="18" charset="0"/>
                <a:cs typeface="Times New Roman" pitchFamily="18" charset="0"/>
              </a:rPr>
              <a:t>In this game, there is a board with n x n squares. In our game, it is </a:t>
            </a:r>
            <a:r>
              <a:rPr lang="en-US" sz="2400" b="1" dirty="0">
                <a:solidFill>
                  <a:srgbClr val="C00000"/>
                </a:solidFill>
                <a:latin typeface="Times New Roman" pitchFamily="18" charset="0"/>
                <a:cs typeface="Times New Roman" pitchFamily="18" charset="0"/>
              </a:rPr>
              <a:t>3 x 3 squares</a:t>
            </a:r>
            <a:r>
              <a:rPr lang="en-US" sz="2400" dirty="0">
                <a:latin typeface="Times New Roman" pitchFamily="18" charset="0"/>
                <a:cs typeface="Times New Roman" pitchFamily="18" charset="0"/>
              </a:rPr>
              <a:t>. The goal of Tic-Tac-Toe is to be one of the players to get three same symbols in a row - </a:t>
            </a:r>
            <a:r>
              <a:rPr lang="en-US" sz="2400" b="1" dirty="0">
                <a:solidFill>
                  <a:srgbClr val="C00000"/>
                </a:solidFill>
                <a:latin typeface="Times New Roman" pitchFamily="18" charset="0"/>
                <a:cs typeface="Times New Roman" pitchFamily="18" charset="0"/>
              </a:rPr>
              <a:t>horizontally</a:t>
            </a:r>
            <a:r>
              <a:rPr lang="en-US" sz="2400" dirty="0">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vertically</a:t>
            </a:r>
            <a:r>
              <a:rPr lang="en-US" sz="2400" dirty="0">
                <a:solidFill>
                  <a:srgbClr val="C00000"/>
                </a:solidFill>
                <a:latin typeface="Times New Roman" pitchFamily="18" charset="0"/>
                <a:cs typeface="Times New Roman" pitchFamily="18" charset="0"/>
              </a:rPr>
              <a:t> </a:t>
            </a:r>
            <a:r>
              <a:rPr lang="en-US" sz="2400" b="1" dirty="0">
                <a:solidFill>
                  <a:srgbClr val="C00000"/>
                </a:solidFill>
                <a:latin typeface="Times New Roman" pitchFamily="18" charset="0"/>
                <a:cs typeface="Times New Roman" pitchFamily="18" charset="0"/>
              </a:rPr>
              <a:t>or diagonally </a:t>
            </a:r>
            <a:r>
              <a:rPr lang="en-US" sz="2400" dirty="0">
                <a:latin typeface="Times New Roman" pitchFamily="18" charset="0"/>
                <a:cs typeface="Times New Roman" pitchFamily="18" charset="0"/>
              </a:rPr>
              <a:t>- on a 3 x 3 grid.</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endParaRPr lang="en-US" dirty="0">
              <a:latin typeface="Times New Roman" pitchFamily="18" charset="0"/>
              <a:cs typeface="Times New Roman" pitchFamily="18" charset="0"/>
            </a:endParaRPr>
          </a:p>
          <a:p>
            <a:endParaRPr lang="en-US" dirty="0"/>
          </a:p>
        </p:txBody>
      </p:sp>
      <p:pic>
        <p:nvPicPr>
          <p:cNvPr id="8" name="صورة 7" descr="sssss.PNG"/>
          <p:cNvPicPr>
            <a:picLocks noChangeAspect="1"/>
          </p:cNvPicPr>
          <p:nvPr/>
        </p:nvPicPr>
        <p:blipFill>
          <a:blip r:embed="rId2" cstate="print"/>
          <a:stretch>
            <a:fillRect/>
          </a:stretch>
        </p:blipFill>
        <p:spPr>
          <a:xfrm>
            <a:off x="1155700" y="3884451"/>
            <a:ext cx="3124200" cy="2314898"/>
          </a:xfrm>
          <a:prstGeom prst="rect">
            <a:avLst/>
          </a:prstGeom>
        </p:spPr>
      </p:pic>
      <p:pic>
        <p:nvPicPr>
          <p:cNvPr id="9" name="صورة 8" descr="Capture.PNG"/>
          <p:cNvPicPr>
            <a:picLocks noChangeAspect="1"/>
          </p:cNvPicPr>
          <p:nvPr/>
        </p:nvPicPr>
        <p:blipFill>
          <a:blip r:embed="rId3" cstate="print"/>
          <a:stretch>
            <a:fillRect/>
          </a:stretch>
        </p:blipFill>
        <p:spPr>
          <a:xfrm>
            <a:off x="4941671" y="3835401"/>
            <a:ext cx="3096057" cy="2336800"/>
          </a:xfrm>
          <a:prstGeom prst="rect">
            <a:avLst/>
          </a:prstGeom>
        </p:spPr>
      </p:pic>
      <p:pic>
        <p:nvPicPr>
          <p:cNvPr id="10" name="صورة 9" descr="Capture.PNG"/>
          <p:cNvPicPr>
            <a:picLocks noChangeAspect="1"/>
          </p:cNvPicPr>
          <p:nvPr/>
        </p:nvPicPr>
        <p:blipFill>
          <a:blip r:embed="rId4" cstate="print"/>
          <a:stretch>
            <a:fillRect/>
          </a:stretch>
        </p:blipFill>
        <p:spPr>
          <a:xfrm>
            <a:off x="8505613" y="3771901"/>
            <a:ext cx="3029373" cy="2387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Tic Tac Toe(Description)</a:t>
            </a:r>
          </a:p>
        </p:txBody>
      </p:sp>
      <p:sp>
        <p:nvSpPr>
          <p:cNvPr id="3" name="Content Placeholder 2"/>
          <p:cNvSpPr>
            <a:spLocks noGrp="1"/>
          </p:cNvSpPr>
          <p:nvPr>
            <p:ph idx="1"/>
          </p:nvPr>
        </p:nvSpPr>
        <p:spPr>
          <a:xfrm>
            <a:off x="1135380" y="1845734"/>
            <a:ext cx="10058400" cy="4023360"/>
          </a:xfrm>
        </p:spPr>
        <p:txBody>
          <a:bodyPr/>
          <a:lstStyle/>
          <a:p>
            <a:pPr marL="0" indent="0">
              <a:buFont typeface="Wingdings" pitchFamily="2" charset="2"/>
              <a:buChar char="Ø"/>
            </a:pPr>
            <a:endParaRPr lang="en-US" dirty="0"/>
          </a:p>
          <a:p>
            <a:pPr marL="0" indent="0">
              <a:buFont typeface="Wingdings" pitchFamily="2" charset="2"/>
              <a:buChar char="Ø"/>
            </a:pPr>
            <a:r>
              <a:rPr lang="en-US" sz="2600" dirty="0">
                <a:latin typeface="Times New Roman" pitchFamily="18" charset="0"/>
                <a:cs typeface="Times New Roman" pitchFamily="18" charset="0"/>
              </a:rPr>
              <a:t>This Tic Tac Toe game is made using HTML, CSS, and JavaScript. It features a responsive design, dynamic game board, and a winning message display. Players take turns clicking on squares to place their X or O marker until a winner is declared or the game ends in a draw.</a:t>
            </a: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18906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Why this project?</a:t>
            </a:r>
          </a:p>
        </p:txBody>
      </p:sp>
      <p:sp>
        <p:nvSpPr>
          <p:cNvPr id="3" name="Content Placeholder 2"/>
          <p:cNvSpPr>
            <a:spLocks noGrp="1"/>
          </p:cNvSpPr>
          <p:nvPr>
            <p:ph idx="1"/>
          </p:nvPr>
        </p:nvSpPr>
        <p:spPr>
          <a:xfrm>
            <a:off x="1122680" y="1845734"/>
            <a:ext cx="10058400" cy="4023360"/>
          </a:xfrm>
        </p:spPr>
        <p:txBody>
          <a:bodyPr>
            <a:normAutofit/>
          </a:bodyPr>
          <a:lstStyle/>
          <a:p>
            <a:pPr marL="0" indent="0">
              <a:buNone/>
            </a:pPr>
            <a:endParaRPr lang="ar-SA" sz="2600" dirty="0">
              <a:latin typeface="Times New Roman" pitchFamily="18" charset="0"/>
              <a:cs typeface="Times New Roman" pitchFamily="18" charset="0"/>
            </a:endParaRPr>
          </a:p>
          <a:p>
            <a:pPr>
              <a:buFont typeface="Wingdings" panose="05000000000000000000" pitchFamily="2" charset="2"/>
              <a:buChar char="q"/>
            </a:pPr>
            <a:r>
              <a:rPr lang="en-US" sz="2600" dirty="0"/>
              <a:t> </a:t>
            </a:r>
            <a:r>
              <a:rPr lang="en-US" sz="2600" dirty="0">
                <a:latin typeface="Times New Roman" pitchFamily="18" charset="0"/>
                <a:cs typeface="Times New Roman" pitchFamily="18" charset="0"/>
              </a:rPr>
              <a:t>Developing a Tic Tac Toe game project can be a great way to improve your programming skills, particularly in JavaScript. It is a relatively simple game that can be implemented using basic programming.</a:t>
            </a:r>
          </a:p>
          <a:p>
            <a:pPr>
              <a:buFont typeface="Wingdings" panose="05000000000000000000" pitchFamily="2" charset="2"/>
              <a:buChar char="q"/>
            </a:pPr>
            <a:endParaRPr lang="en-US" sz="2600" dirty="0">
              <a:latin typeface="Times New Roman" pitchFamily="18" charset="0"/>
              <a:cs typeface="Times New Roman" pitchFamily="18" charset="0"/>
            </a:endParaRPr>
          </a:p>
          <a:p>
            <a:pPr>
              <a:buFont typeface="Wingdings" panose="05000000000000000000" pitchFamily="2" charset="2"/>
              <a:buChar char="q"/>
            </a:pPr>
            <a:r>
              <a:rPr lang="en-US" dirty="0"/>
              <a:t>Additionally, Tic Tac Toe is a fun and popular game that is enjoyed by people of all ages, making it a great project to share with others or even use as a teaching tool for those new to programming.</a:t>
            </a:r>
          </a:p>
        </p:txBody>
      </p:sp>
    </p:spTree>
    <p:extLst>
      <p:ext uri="{BB962C8B-B14F-4D97-AF65-F5344CB8AC3E}">
        <p14:creationId xmlns:p14="http://schemas.microsoft.com/office/powerpoint/2010/main" val="106861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Project Features</a:t>
            </a:r>
          </a:p>
        </p:txBody>
      </p:sp>
      <p:sp>
        <p:nvSpPr>
          <p:cNvPr id="3" name="Content Placeholder 2"/>
          <p:cNvSpPr>
            <a:spLocks noGrp="1"/>
          </p:cNvSpPr>
          <p:nvPr>
            <p:ph idx="1"/>
          </p:nvPr>
        </p:nvSpPr>
        <p:spPr>
          <a:xfrm>
            <a:off x="1097280" y="1845733"/>
            <a:ext cx="10058400" cy="4279295"/>
          </a:xfrm>
        </p:spPr>
        <p:txBody>
          <a:bodyPr>
            <a:normAutofit/>
          </a:bodyPr>
          <a:lstStyle/>
          <a:p>
            <a:pPr>
              <a:buFont typeface="Wingdings" pitchFamily="2" charset="2"/>
              <a:buChar char="Ø"/>
            </a:pPr>
            <a:r>
              <a:rPr lang="en-US" sz="2600" dirty="0">
                <a:latin typeface="Times New Roman" pitchFamily="18" charset="0"/>
                <a:cs typeface="Times New Roman" pitchFamily="18" charset="0"/>
              </a:rPr>
              <a:t> The game can only be played between two player.</a:t>
            </a:r>
            <a:endParaRPr lang="en-US" sz="2600" dirty="0"/>
          </a:p>
          <a:p>
            <a:pPr>
              <a:buFont typeface="Wingdings" pitchFamily="2" charset="2"/>
              <a:buChar char="Ø"/>
            </a:pPr>
            <a:r>
              <a:rPr lang="en-US" sz="2600" dirty="0">
                <a:latin typeface="Times New Roman" pitchFamily="18" charset="0"/>
                <a:cs typeface="Times New Roman" pitchFamily="18" charset="0"/>
              </a:rPr>
              <a:t>The result after the game finish will see on the screen with a GIF.</a:t>
            </a:r>
          </a:p>
          <a:p>
            <a:pPr lvl="0">
              <a:buFont typeface="Wingdings" panose="05000000000000000000" pitchFamily="2" charset="2"/>
              <a:buChar char="Ø"/>
            </a:pPr>
            <a:r>
              <a:rPr lang="en-US" sz="2600" dirty="0">
                <a:latin typeface="Times New Roman" pitchFamily="18" charset="0"/>
                <a:cs typeface="Times New Roman" pitchFamily="18" charset="0"/>
              </a:rPr>
              <a:t> After the game finished we put sound of music depending on the result of the game.</a:t>
            </a:r>
          </a:p>
          <a:p>
            <a:pPr lvl="0">
              <a:buFont typeface="Wingdings" panose="05000000000000000000" pitchFamily="2" charset="2"/>
              <a:buChar char="Ø"/>
            </a:pPr>
            <a:r>
              <a:rPr lang="en-US" sz="2600" dirty="0">
                <a:latin typeface="Times New Roman" pitchFamily="18" charset="0"/>
                <a:cs typeface="Times New Roman" pitchFamily="18" charset="0"/>
              </a:rPr>
              <a:t> The game prevent player to make wrong move</a:t>
            </a:r>
          </a:p>
          <a:p>
            <a:pPr lvl="0">
              <a:buNone/>
            </a:pPr>
            <a:endParaRPr lang="en-US" sz="26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16490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Project implementation</a:t>
            </a:r>
          </a:p>
        </p:txBody>
      </p:sp>
      <p:sp>
        <p:nvSpPr>
          <p:cNvPr id="3" name="Content Placeholder 2"/>
          <p:cNvSpPr>
            <a:spLocks noGrp="1"/>
          </p:cNvSpPr>
          <p:nvPr>
            <p:ph idx="1"/>
          </p:nvPr>
        </p:nvSpPr>
        <p:spPr/>
        <p:txBody>
          <a:bodyPr/>
          <a:lstStyle/>
          <a:p>
            <a:pPr marL="0" indent="0">
              <a:buNone/>
            </a:pPr>
            <a:endParaRPr lang="en-US" sz="2600" dirty="0"/>
          </a:p>
          <a:p>
            <a:r>
              <a:rPr lang="en-US" sz="2600" dirty="0">
                <a:latin typeface="Times New Roman" pitchFamily="18" charset="0"/>
                <a:cs typeface="Times New Roman" pitchFamily="18" charset="0"/>
              </a:rPr>
              <a:t>We divided the project into three parts</a:t>
            </a:r>
          </a:p>
          <a:p>
            <a:pPr>
              <a:buFont typeface="Wingdings" pitchFamily="2" charset="2"/>
              <a:buChar char="ü"/>
            </a:pPr>
            <a:r>
              <a:rPr lang="en-US" sz="2600" dirty="0">
                <a:latin typeface="Times New Roman" pitchFamily="18" charset="0"/>
                <a:cs typeface="Times New Roman" pitchFamily="18" charset="0"/>
              </a:rPr>
              <a:t> HTML</a:t>
            </a:r>
          </a:p>
          <a:p>
            <a:pPr>
              <a:buFont typeface="Wingdings" pitchFamily="2" charset="2"/>
              <a:buChar char="ü"/>
            </a:pPr>
            <a:r>
              <a:rPr lang="en-US" sz="2600" dirty="0">
                <a:latin typeface="Times New Roman" pitchFamily="18" charset="0"/>
                <a:cs typeface="Times New Roman" pitchFamily="18" charset="0"/>
              </a:rPr>
              <a:t>CSS</a:t>
            </a:r>
          </a:p>
          <a:p>
            <a:pPr>
              <a:buFont typeface="Wingdings" pitchFamily="2" charset="2"/>
              <a:buChar char="ü"/>
            </a:pPr>
            <a:r>
              <a:rPr lang="en-US" sz="2600" dirty="0">
                <a:latin typeface="Times New Roman" pitchFamily="18" charset="0"/>
                <a:cs typeface="Times New Roman" pitchFamily="18" charset="0"/>
              </a:rPr>
              <a:t>JAVASCRIPT</a:t>
            </a:r>
            <a:endParaRPr lang="en-US" sz="2600" dirty="0"/>
          </a:p>
          <a:p>
            <a:r>
              <a:rPr lang="en-US" dirty="0"/>
              <a:t> </a:t>
            </a:r>
          </a:p>
        </p:txBody>
      </p:sp>
    </p:spTree>
    <p:extLst>
      <p:ext uri="{BB962C8B-B14F-4D97-AF65-F5344CB8AC3E}">
        <p14:creationId xmlns:p14="http://schemas.microsoft.com/office/powerpoint/2010/main" val="4152589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solidFill>
                  <a:srgbClr val="C00000"/>
                </a:solidFill>
              </a:rPr>
              <a:t>HTML Part</a:t>
            </a:r>
          </a:p>
        </p:txBody>
      </p:sp>
      <p:sp>
        <p:nvSpPr>
          <p:cNvPr id="3" name="Content Placeholder 2"/>
          <p:cNvSpPr>
            <a:spLocks noGrp="1"/>
          </p:cNvSpPr>
          <p:nvPr>
            <p:ph idx="1"/>
          </p:nvPr>
        </p:nvSpPr>
        <p:spPr/>
        <p:txBody>
          <a:bodyPr/>
          <a:lstStyle/>
          <a:p>
            <a:pPr>
              <a:buFont typeface="Wingdings" pitchFamily="2" charset="2"/>
              <a:buChar char="Ø"/>
            </a:pPr>
            <a:endParaRPr lang="en-US" dirty="0"/>
          </a:p>
          <a:p>
            <a:pPr>
              <a:buFont typeface="Wingdings" pitchFamily="2" charset="2"/>
              <a:buChar char="Ø"/>
            </a:pPr>
            <a:r>
              <a:rPr lang="en-US" dirty="0"/>
              <a:t>HTML (Hypertext Markup Language) is the backbone of web development and is used to structure and format content on web pages. </a:t>
            </a:r>
          </a:p>
          <a:p>
            <a:pPr>
              <a:buFont typeface="Wingdings" pitchFamily="2" charset="2"/>
              <a:buChar char="Ø"/>
            </a:pPr>
            <a:r>
              <a:rPr lang="en-US" dirty="0"/>
              <a:t>In the case of a Tic Tac Toe game project, HTML is used to create the basic layout of the game board, including the grid of squares where X's and O's are placed. </a:t>
            </a:r>
          </a:p>
          <a:p>
            <a:pPr>
              <a:buFont typeface="Wingdings" pitchFamily="2" charset="2"/>
              <a:buChar char="Ø"/>
            </a:pPr>
            <a:r>
              <a:rPr lang="en-US" dirty="0"/>
              <a:t>HTML is also used to create other elements on the page, such as buttons, headings, and messages that are displayed to the user during the game. </a:t>
            </a:r>
          </a:p>
          <a:p>
            <a:pPr>
              <a:buFont typeface="Wingdings" pitchFamily="2" charset="2"/>
              <a:buChar char="Ø"/>
            </a:pPr>
            <a:r>
              <a:rPr lang="en-US" dirty="0"/>
              <a:t>Additionally, HTML is used to link the JavaScript and CSS files to the web page to add interactivity and styling to the game board. Overall, HTML plays a crucial role in creating the structure and foundation of the Tic Tac Toe game project.</a:t>
            </a:r>
          </a:p>
        </p:txBody>
      </p:sp>
    </p:spTree>
    <p:extLst>
      <p:ext uri="{BB962C8B-B14F-4D97-AF65-F5344CB8AC3E}">
        <p14:creationId xmlns:p14="http://schemas.microsoft.com/office/powerpoint/2010/main" val="861835821"/>
      </p:ext>
    </p:extLst>
  </p:cSld>
  <p:clrMapOvr>
    <a:masterClrMapping/>
  </p:clrMapOvr>
</p:sld>
</file>

<file path=ppt/theme/theme1.xml><?xml version="1.0" encoding="utf-8"?>
<a:theme xmlns:a="http://schemas.openxmlformats.org/drawingml/2006/main" name="Retrospect">
  <a:themeElements>
    <a:clrScheme name="مخصص 5">
      <a:dk1>
        <a:sysClr val="windowText" lastClr="000000"/>
      </a:dk1>
      <a:lt1>
        <a:sysClr val="window" lastClr="FFFFFF"/>
      </a:lt1>
      <a:dk2>
        <a:srgbClr val="000000"/>
      </a:dk2>
      <a:lt2>
        <a:srgbClr val="F8F8F8"/>
      </a:lt2>
      <a:accent1>
        <a:srgbClr val="7F7F7F"/>
      </a:accent1>
      <a:accent2>
        <a:srgbClr val="969696"/>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742</TotalTime>
  <Words>886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Times New Roman</vt:lpstr>
      <vt:lpstr>Wingdings</vt:lpstr>
      <vt:lpstr>Retrospect</vt:lpstr>
      <vt:lpstr>Tic Tac Toe Game </vt:lpstr>
      <vt:lpstr>Topics to be discussed!??? </vt:lpstr>
      <vt:lpstr>introduction</vt:lpstr>
      <vt:lpstr>introduction</vt:lpstr>
      <vt:lpstr>Tic Tac Toe(Description)</vt:lpstr>
      <vt:lpstr>Why this project?</vt:lpstr>
      <vt:lpstr>Project Features</vt:lpstr>
      <vt:lpstr>Project implementation</vt:lpstr>
      <vt:lpstr>HTML Part</vt:lpstr>
      <vt:lpstr>CSS Part</vt:lpstr>
      <vt:lpstr>JavaScript Part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Rehan Alashqar</dc:creator>
  <cp:lastModifiedBy>Devendra Rai</cp:lastModifiedBy>
  <cp:revision>87</cp:revision>
  <dcterms:created xsi:type="dcterms:W3CDTF">2016-04-22T15:14:57Z</dcterms:created>
  <dcterms:modified xsi:type="dcterms:W3CDTF">2023-12-19T13:15:35Z</dcterms:modified>
</cp:coreProperties>
</file>