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ndrareddy2344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linkedin.com/in/devendra-reddy-vennapus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instagram.com/devendra_reddy0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- 3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7436C-95EA-596C-2FC9-7E6EE3C947E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661CA2-B336-1A52-8A73-9768EC1D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555"/>
            <a:ext cx="10515600" cy="4351338"/>
          </a:xfrm>
        </p:spPr>
        <p:txBody>
          <a:bodyPr/>
          <a:lstStyle/>
          <a:p>
            <a:r>
              <a:rPr lang="en-IN" dirty="0"/>
              <a:t>    </a:t>
            </a:r>
            <a:r>
              <a:rPr lang="en-IN" dirty="0" err="1"/>
              <a:t>LinkdIn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>
                <a:hlinkClick r:id="rId2"/>
              </a:rPr>
              <a:t>https://www.linkedin.com/in/devendra-reddy-vennapusa</a:t>
            </a:r>
            <a:endParaRPr lang="en-IN" dirty="0"/>
          </a:p>
          <a:p>
            <a:r>
              <a:rPr lang="en-IN" dirty="0"/>
              <a:t>    GitHub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>
                <a:hlinkClick r:id="rId3"/>
              </a:rPr>
              <a:t>https://github.com/devendrareddy2344</a:t>
            </a:r>
            <a:endParaRPr lang="en-IN" dirty="0"/>
          </a:p>
          <a:p>
            <a:r>
              <a:rPr lang="en-IN" dirty="0"/>
              <a:t>    Instagram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>
                <a:hlinkClick r:id="rId4"/>
              </a:rPr>
              <a:t>https://www.instagram.com/devendra_reddy02/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9A6020-FFA8-6A6B-1DE5-C241D30B7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90" y="1825625"/>
            <a:ext cx="399369" cy="399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D22288-19A3-4847-462E-4BD577C39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690" y="3891224"/>
            <a:ext cx="399369" cy="399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714C89-1AE3-0B16-3C61-E0BF70017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90" y="2889259"/>
            <a:ext cx="399369" cy="399369"/>
          </a:xfrm>
          <a:prstGeom prst="rect">
            <a:avLst/>
          </a:prstGeom>
        </p:spPr>
      </p:pic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3E6D045-1EE5-4B23-21D1-2E2374966218}"/>
              </a:ext>
            </a:extLst>
          </p:cNvPr>
          <p:cNvSpPr txBox="1">
            <a:spLocks/>
          </p:cNvSpPr>
          <p:nvPr/>
        </p:nvSpPr>
        <p:spPr>
          <a:xfrm>
            <a:off x="592284" y="319071"/>
            <a:ext cx="10515600" cy="944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                                                  THANK YOU    </a:t>
            </a:r>
          </a:p>
        </p:txBody>
      </p:sp>
    </p:spTree>
    <p:extLst>
      <p:ext uri="{BB962C8B-B14F-4D97-AF65-F5344CB8AC3E}">
        <p14:creationId xmlns:p14="http://schemas.microsoft.com/office/powerpoint/2010/main" val="34356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526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Devendra Reddy</dc:creator>
  <cp:lastModifiedBy>devendrareddy vennapusa</cp:lastModifiedBy>
  <cp:revision>8</cp:revision>
  <dcterms:created xsi:type="dcterms:W3CDTF">2024-11-24T05:55:51Z</dcterms:created>
  <dcterms:modified xsi:type="dcterms:W3CDTF">2025-09-20T06:02:07Z</dcterms:modified>
</cp:coreProperties>
</file>