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3" r:id="rId7"/>
    <p:sldId id="280" r:id="rId8"/>
    <p:sldId id="272" r:id="rId9"/>
    <p:sldId id="264" r:id="rId10"/>
    <p:sldId id="281" r:id="rId11"/>
    <p:sldId id="274" r:id="rId12"/>
    <p:sldId id="275" r:id="rId13"/>
    <p:sldId id="277" r:id="rId14"/>
    <p:sldId id="278" r:id="rId15"/>
    <p:sldId id="27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EE5C42-F780-418E-8FE4-D9AB755DC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203A38D-AF95-4636-8C53-9C49BB0E7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992329E-F0C6-40B8-BBB4-DFDD197A5980}"/>
              </a:ext>
            </a:extLst>
          </p:cNvPr>
          <p:cNvSpPr>
            <a:spLocks noGrp="1"/>
          </p:cNvSpPr>
          <p:nvPr>
            <p:ph type="dt" sz="half" idx="10"/>
          </p:nvPr>
        </p:nvSpPr>
        <p:spPr/>
        <p:txBody>
          <a:bodyPr/>
          <a:lstStyle/>
          <a:p>
            <a:fld id="{D57103D2-0296-4CDD-AFAB-6941916867AA}" type="datetimeFigureOut">
              <a:rPr lang="en-US" smtClean="0"/>
              <a:t>7/13/2020</a:t>
            </a:fld>
            <a:endParaRPr lang="en-US"/>
          </a:p>
        </p:txBody>
      </p:sp>
      <p:sp>
        <p:nvSpPr>
          <p:cNvPr id="5" name="Footer Placeholder 4">
            <a:extLst>
              <a:ext uri="{FF2B5EF4-FFF2-40B4-BE49-F238E27FC236}">
                <a16:creationId xmlns:a16="http://schemas.microsoft.com/office/drawing/2014/main" xmlns="" id="{8F5E5C42-0CC6-46A3-B211-9D8C959DB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05980A-F33B-4345-91D0-946C0174D49F}"/>
              </a:ext>
            </a:extLst>
          </p:cNvPr>
          <p:cNvSpPr>
            <a:spLocks noGrp="1"/>
          </p:cNvSpPr>
          <p:nvPr>
            <p:ph type="sldNum" sz="quarter" idx="12"/>
          </p:nvPr>
        </p:nvSpPr>
        <p:spPr/>
        <p:txBody>
          <a:bodyPr/>
          <a:lstStyle/>
          <a:p>
            <a:fld id="{206296EB-4922-46FF-8606-877344284FE4}" type="slidenum">
              <a:rPr lang="en-US" smtClean="0"/>
              <a:t>‹#›</a:t>
            </a:fld>
            <a:endParaRPr lang="en-US"/>
          </a:p>
        </p:txBody>
      </p:sp>
    </p:spTree>
    <p:extLst>
      <p:ext uri="{BB962C8B-B14F-4D97-AF65-F5344CB8AC3E}">
        <p14:creationId xmlns:p14="http://schemas.microsoft.com/office/powerpoint/2010/main" val="246225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126D2A-AE70-4185-9EA6-B8A892CB37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185C1CD-4C79-4210-AA79-D9F7D7C08F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71D23E-9ADF-460B-BD84-BA7B9FC6F077}"/>
              </a:ext>
            </a:extLst>
          </p:cNvPr>
          <p:cNvSpPr>
            <a:spLocks noGrp="1"/>
          </p:cNvSpPr>
          <p:nvPr>
            <p:ph type="dt" sz="half" idx="10"/>
          </p:nvPr>
        </p:nvSpPr>
        <p:spPr/>
        <p:txBody>
          <a:bodyPr/>
          <a:lstStyle/>
          <a:p>
            <a:fld id="{D57103D2-0296-4CDD-AFAB-6941916867AA}" type="datetimeFigureOut">
              <a:rPr lang="en-US" smtClean="0"/>
              <a:t>7/13/2020</a:t>
            </a:fld>
            <a:endParaRPr lang="en-US"/>
          </a:p>
        </p:txBody>
      </p:sp>
      <p:sp>
        <p:nvSpPr>
          <p:cNvPr id="5" name="Footer Placeholder 4">
            <a:extLst>
              <a:ext uri="{FF2B5EF4-FFF2-40B4-BE49-F238E27FC236}">
                <a16:creationId xmlns:a16="http://schemas.microsoft.com/office/drawing/2014/main" xmlns="" id="{AFD680AB-0633-4D6A-AD54-6B477CA8C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D4A81F6-EA4A-45F4-8786-14AA14127CE8}"/>
              </a:ext>
            </a:extLst>
          </p:cNvPr>
          <p:cNvSpPr>
            <a:spLocks noGrp="1"/>
          </p:cNvSpPr>
          <p:nvPr>
            <p:ph type="sldNum" sz="quarter" idx="12"/>
          </p:nvPr>
        </p:nvSpPr>
        <p:spPr/>
        <p:txBody>
          <a:bodyPr/>
          <a:lstStyle/>
          <a:p>
            <a:fld id="{206296EB-4922-46FF-8606-877344284FE4}" type="slidenum">
              <a:rPr lang="en-US" smtClean="0"/>
              <a:t>‹#›</a:t>
            </a:fld>
            <a:endParaRPr lang="en-US"/>
          </a:p>
        </p:txBody>
      </p:sp>
    </p:spTree>
    <p:extLst>
      <p:ext uri="{BB962C8B-B14F-4D97-AF65-F5344CB8AC3E}">
        <p14:creationId xmlns:p14="http://schemas.microsoft.com/office/powerpoint/2010/main" val="410514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86D96FB-FAB3-4BEB-AEFE-4E2B92F719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AC028A8-A5A6-4CE2-9B45-A7AE56A95A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C48B20-6355-4788-8388-6E19F8446D20}"/>
              </a:ext>
            </a:extLst>
          </p:cNvPr>
          <p:cNvSpPr>
            <a:spLocks noGrp="1"/>
          </p:cNvSpPr>
          <p:nvPr>
            <p:ph type="dt" sz="half" idx="10"/>
          </p:nvPr>
        </p:nvSpPr>
        <p:spPr/>
        <p:txBody>
          <a:bodyPr/>
          <a:lstStyle/>
          <a:p>
            <a:fld id="{D57103D2-0296-4CDD-AFAB-6941916867AA}" type="datetimeFigureOut">
              <a:rPr lang="en-US" smtClean="0"/>
              <a:t>7/13/2020</a:t>
            </a:fld>
            <a:endParaRPr lang="en-US"/>
          </a:p>
        </p:txBody>
      </p:sp>
      <p:sp>
        <p:nvSpPr>
          <p:cNvPr id="5" name="Footer Placeholder 4">
            <a:extLst>
              <a:ext uri="{FF2B5EF4-FFF2-40B4-BE49-F238E27FC236}">
                <a16:creationId xmlns:a16="http://schemas.microsoft.com/office/drawing/2014/main" xmlns="" id="{86B36B84-FD97-4334-9315-F2A36B9CD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81B0E89-1FB0-412C-8126-5B5B01D36BB6}"/>
              </a:ext>
            </a:extLst>
          </p:cNvPr>
          <p:cNvSpPr>
            <a:spLocks noGrp="1"/>
          </p:cNvSpPr>
          <p:nvPr>
            <p:ph type="sldNum" sz="quarter" idx="12"/>
          </p:nvPr>
        </p:nvSpPr>
        <p:spPr/>
        <p:txBody>
          <a:bodyPr/>
          <a:lstStyle/>
          <a:p>
            <a:fld id="{206296EB-4922-46FF-8606-877344284FE4}" type="slidenum">
              <a:rPr lang="en-US" smtClean="0"/>
              <a:t>‹#›</a:t>
            </a:fld>
            <a:endParaRPr lang="en-US"/>
          </a:p>
        </p:txBody>
      </p:sp>
    </p:spTree>
    <p:extLst>
      <p:ext uri="{BB962C8B-B14F-4D97-AF65-F5344CB8AC3E}">
        <p14:creationId xmlns:p14="http://schemas.microsoft.com/office/powerpoint/2010/main" val="61766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99290E-7164-4279-911D-E8FB717E7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5D5CBEC-4640-418D-B9BB-D0F1D38924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96E0F2-139D-4820-A994-3C19B26097E9}"/>
              </a:ext>
            </a:extLst>
          </p:cNvPr>
          <p:cNvSpPr>
            <a:spLocks noGrp="1"/>
          </p:cNvSpPr>
          <p:nvPr>
            <p:ph type="dt" sz="half" idx="10"/>
          </p:nvPr>
        </p:nvSpPr>
        <p:spPr/>
        <p:txBody>
          <a:bodyPr/>
          <a:lstStyle/>
          <a:p>
            <a:fld id="{D57103D2-0296-4CDD-AFAB-6941916867AA}" type="datetimeFigureOut">
              <a:rPr lang="en-US" smtClean="0"/>
              <a:t>7/13/2020</a:t>
            </a:fld>
            <a:endParaRPr lang="en-US"/>
          </a:p>
        </p:txBody>
      </p:sp>
      <p:sp>
        <p:nvSpPr>
          <p:cNvPr id="5" name="Footer Placeholder 4">
            <a:extLst>
              <a:ext uri="{FF2B5EF4-FFF2-40B4-BE49-F238E27FC236}">
                <a16:creationId xmlns:a16="http://schemas.microsoft.com/office/drawing/2014/main" xmlns="" id="{95279595-8EAD-44A2-BADA-AB84BE863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041947B-2A56-4376-8943-ED6AFCBCC919}"/>
              </a:ext>
            </a:extLst>
          </p:cNvPr>
          <p:cNvSpPr>
            <a:spLocks noGrp="1"/>
          </p:cNvSpPr>
          <p:nvPr>
            <p:ph type="sldNum" sz="quarter" idx="12"/>
          </p:nvPr>
        </p:nvSpPr>
        <p:spPr/>
        <p:txBody>
          <a:bodyPr/>
          <a:lstStyle/>
          <a:p>
            <a:fld id="{206296EB-4922-46FF-8606-877344284FE4}" type="slidenum">
              <a:rPr lang="en-US" smtClean="0"/>
              <a:t>‹#›</a:t>
            </a:fld>
            <a:endParaRPr lang="en-US"/>
          </a:p>
        </p:txBody>
      </p:sp>
    </p:spTree>
    <p:extLst>
      <p:ext uri="{BB962C8B-B14F-4D97-AF65-F5344CB8AC3E}">
        <p14:creationId xmlns:p14="http://schemas.microsoft.com/office/powerpoint/2010/main" val="208818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A1776D-C815-4E67-86A6-B7747AAE03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FF62E14-044D-4EA3-B61C-2DF5E8B66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F46B974-CD90-45E3-8A6D-8FC7DD738C3D}"/>
              </a:ext>
            </a:extLst>
          </p:cNvPr>
          <p:cNvSpPr>
            <a:spLocks noGrp="1"/>
          </p:cNvSpPr>
          <p:nvPr>
            <p:ph type="dt" sz="half" idx="10"/>
          </p:nvPr>
        </p:nvSpPr>
        <p:spPr/>
        <p:txBody>
          <a:bodyPr/>
          <a:lstStyle/>
          <a:p>
            <a:fld id="{D57103D2-0296-4CDD-AFAB-6941916867AA}" type="datetimeFigureOut">
              <a:rPr lang="en-US" smtClean="0"/>
              <a:t>7/13/2020</a:t>
            </a:fld>
            <a:endParaRPr lang="en-US"/>
          </a:p>
        </p:txBody>
      </p:sp>
      <p:sp>
        <p:nvSpPr>
          <p:cNvPr id="5" name="Footer Placeholder 4">
            <a:extLst>
              <a:ext uri="{FF2B5EF4-FFF2-40B4-BE49-F238E27FC236}">
                <a16:creationId xmlns:a16="http://schemas.microsoft.com/office/drawing/2014/main" xmlns="" id="{476CAFDF-8654-4BA9-96C9-A3FE12DBF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49ECB73-EF2E-4ABB-888A-2DED62DB7D0E}"/>
              </a:ext>
            </a:extLst>
          </p:cNvPr>
          <p:cNvSpPr>
            <a:spLocks noGrp="1"/>
          </p:cNvSpPr>
          <p:nvPr>
            <p:ph type="sldNum" sz="quarter" idx="12"/>
          </p:nvPr>
        </p:nvSpPr>
        <p:spPr/>
        <p:txBody>
          <a:bodyPr/>
          <a:lstStyle/>
          <a:p>
            <a:fld id="{206296EB-4922-46FF-8606-877344284FE4}" type="slidenum">
              <a:rPr lang="en-US" smtClean="0"/>
              <a:t>‹#›</a:t>
            </a:fld>
            <a:endParaRPr lang="en-US"/>
          </a:p>
        </p:txBody>
      </p:sp>
    </p:spTree>
    <p:extLst>
      <p:ext uri="{BB962C8B-B14F-4D97-AF65-F5344CB8AC3E}">
        <p14:creationId xmlns:p14="http://schemas.microsoft.com/office/powerpoint/2010/main" val="335241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512B1E-EAAA-402B-9FE1-FF095B0CE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4861C11-1090-4399-97F7-D642AEE453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8F31907-D7AD-462B-A7A4-6DF7DBA337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DC7D553-4495-4532-8D92-C8B17829B0A7}"/>
              </a:ext>
            </a:extLst>
          </p:cNvPr>
          <p:cNvSpPr>
            <a:spLocks noGrp="1"/>
          </p:cNvSpPr>
          <p:nvPr>
            <p:ph type="dt" sz="half" idx="10"/>
          </p:nvPr>
        </p:nvSpPr>
        <p:spPr/>
        <p:txBody>
          <a:bodyPr/>
          <a:lstStyle/>
          <a:p>
            <a:fld id="{D57103D2-0296-4CDD-AFAB-6941916867AA}" type="datetimeFigureOut">
              <a:rPr lang="en-US" smtClean="0"/>
              <a:t>7/13/2020</a:t>
            </a:fld>
            <a:endParaRPr lang="en-US"/>
          </a:p>
        </p:txBody>
      </p:sp>
      <p:sp>
        <p:nvSpPr>
          <p:cNvPr id="6" name="Footer Placeholder 5">
            <a:extLst>
              <a:ext uri="{FF2B5EF4-FFF2-40B4-BE49-F238E27FC236}">
                <a16:creationId xmlns:a16="http://schemas.microsoft.com/office/drawing/2014/main" xmlns="" id="{8B446E39-1E9C-4BCA-9008-D0858716C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FCAF848-FAC2-4872-A85A-2A1A052BA203}"/>
              </a:ext>
            </a:extLst>
          </p:cNvPr>
          <p:cNvSpPr>
            <a:spLocks noGrp="1"/>
          </p:cNvSpPr>
          <p:nvPr>
            <p:ph type="sldNum" sz="quarter" idx="12"/>
          </p:nvPr>
        </p:nvSpPr>
        <p:spPr/>
        <p:txBody>
          <a:bodyPr/>
          <a:lstStyle/>
          <a:p>
            <a:fld id="{206296EB-4922-46FF-8606-877344284FE4}" type="slidenum">
              <a:rPr lang="en-US" smtClean="0"/>
              <a:t>‹#›</a:t>
            </a:fld>
            <a:endParaRPr lang="en-US"/>
          </a:p>
        </p:txBody>
      </p:sp>
    </p:spTree>
    <p:extLst>
      <p:ext uri="{BB962C8B-B14F-4D97-AF65-F5344CB8AC3E}">
        <p14:creationId xmlns:p14="http://schemas.microsoft.com/office/powerpoint/2010/main" val="272492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E4E10-0881-4837-8528-ED2A26981A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98E834A-70DC-4C5B-B194-F81AF7CFD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2BFA7DE-E1F3-48B7-AC7E-AD9E874403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019EE0E-235E-409E-9FB5-FABC78C200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55EAD4C-1082-4F2E-BC8B-9EB963AF7D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BA647EA-675F-41B6-AA0A-D04769E4098B}"/>
              </a:ext>
            </a:extLst>
          </p:cNvPr>
          <p:cNvSpPr>
            <a:spLocks noGrp="1"/>
          </p:cNvSpPr>
          <p:nvPr>
            <p:ph type="dt" sz="half" idx="10"/>
          </p:nvPr>
        </p:nvSpPr>
        <p:spPr/>
        <p:txBody>
          <a:bodyPr/>
          <a:lstStyle/>
          <a:p>
            <a:fld id="{D57103D2-0296-4CDD-AFAB-6941916867AA}" type="datetimeFigureOut">
              <a:rPr lang="en-US" smtClean="0"/>
              <a:t>7/13/2020</a:t>
            </a:fld>
            <a:endParaRPr lang="en-US"/>
          </a:p>
        </p:txBody>
      </p:sp>
      <p:sp>
        <p:nvSpPr>
          <p:cNvPr id="8" name="Footer Placeholder 7">
            <a:extLst>
              <a:ext uri="{FF2B5EF4-FFF2-40B4-BE49-F238E27FC236}">
                <a16:creationId xmlns:a16="http://schemas.microsoft.com/office/drawing/2014/main" xmlns="" id="{E1D4DEDC-4EAB-4B85-8011-EEE6411B5D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AC70EAC-6C6A-4A6B-8B17-E3D84C648B78}"/>
              </a:ext>
            </a:extLst>
          </p:cNvPr>
          <p:cNvSpPr>
            <a:spLocks noGrp="1"/>
          </p:cNvSpPr>
          <p:nvPr>
            <p:ph type="sldNum" sz="quarter" idx="12"/>
          </p:nvPr>
        </p:nvSpPr>
        <p:spPr/>
        <p:txBody>
          <a:bodyPr/>
          <a:lstStyle/>
          <a:p>
            <a:fld id="{206296EB-4922-46FF-8606-877344284FE4}" type="slidenum">
              <a:rPr lang="en-US" smtClean="0"/>
              <a:t>‹#›</a:t>
            </a:fld>
            <a:endParaRPr lang="en-US"/>
          </a:p>
        </p:txBody>
      </p:sp>
    </p:spTree>
    <p:extLst>
      <p:ext uri="{BB962C8B-B14F-4D97-AF65-F5344CB8AC3E}">
        <p14:creationId xmlns:p14="http://schemas.microsoft.com/office/powerpoint/2010/main" val="26387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8D1BFF-F8CE-4DAF-AEF5-C3C2E38CFC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E821043-89E1-401F-B6A1-86F6118243E2}"/>
              </a:ext>
            </a:extLst>
          </p:cNvPr>
          <p:cNvSpPr>
            <a:spLocks noGrp="1"/>
          </p:cNvSpPr>
          <p:nvPr>
            <p:ph type="dt" sz="half" idx="10"/>
          </p:nvPr>
        </p:nvSpPr>
        <p:spPr/>
        <p:txBody>
          <a:bodyPr/>
          <a:lstStyle/>
          <a:p>
            <a:fld id="{D57103D2-0296-4CDD-AFAB-6941916867AA}" type="datetimeFigureOut">
              <a:rPr lang="en-US" smtClean="0"/>
              <a:t>7/13/2020</a:t>
            </a:fld>
            <a:endParaRPr lang="en-US"/>
          </a:p>
        </p:txBody>
      </p:sp>
      <p:sp>
        <p:nvSpPr>
          <p:cNvPr id="4" name="Footer Placeholder 3">
            <a:extLst>
              <a:ext uri="{FF2B5EF4-FFF2-40B4-BE49-F238E27FC236}">
                <a16:creationId xmlns:a16="http://schemas.microsoft.com/office/drawing/2014/main" xmlns="" id="{9EA18177-B616-480E-BFB2-1AB2D276E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A040554-6507-4F01-B935-BE73B40E18C2}"/>
              </a:ext>
            </a:extLst>
          </p:cNvPr>
          <p:cNvSpPr>
            <a:spLocks noGrp="1"/>
          </p:cNvSpPr>
          <p:nvPr>
            <p:ph type="sldNum" sz="quarter" idx="12"/>
          </p:nvPr>
        </p:nvSpPr>
        <p:spPr/>
        <p:txBody>
          <a:bodyPr/>
          <a:lstStyle/>
          <a:p>
            <a:fld id="{206296EB-4922-46FF-8606-877344284FE4}" type="slidenum">
              <a:rPr lang="en-US" smtClean="0"/>
              <a:t>‹#›</a:t>
            </a:fld>
            <a:endParaRPr lang="en-US"/>
          </a:p>
        </p:txBody>
      </p:sp>
    </p:spTree>
    <p:extLst>
      <p:ext uri="{BB962C8B-B14F-4D97-AF65-F5344CB8AC3E}">
        <p14:creationId xmlns:p14="http://schemas.microsoft.com/office/powerpoint/2010/main" val="399297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6897551-8D6C-4322-A843-126AF277D04A}"/>
              </a:ext>
            </a:extLst>
          </p:cNvPr>
          <p:cNvSpPr>
            <a:spLocks noGrp="1"/>
          </p:cNvSpPr>
          <p:nvPr>
            <p:ph type="dt" sz="half" idx="10"/>
          </p:nvPr>
        </p:nvSpPr>
        <p:spPr/>
        <p:txBody>
          <a:bodyPr/>
          <a:lstStyle/>
          <a:p>
            <a:fld id="{D57103D2-0296-4CDD-AFAB-6941916867AA}" type="datetimeFigureOut">
              <a:rPr lang="en-US" smtClean="0"/>
              <a:t>7/13/2020</a:t>
            </a:fld>
            <a:endParaRPr lang="en-US"/>
          </a:p>
        </p:txBody>
      </p:sp>
      <p:sp>
        <p:nvSpPr>
          <p:cNvPr id="3" name="Footer Placeholder 2">
            <a:extLst>
              <a:ext uri="{FF2B5EF4-FFF2-40B4-BE49-F238E27FC236}">
                <a16:creationId xmlns:a16="http://schemas.microsoft.com/office/drawing/2014/main" xmlns="" id="{1D69EB40-1EDC-4372-B860-77690509DA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36E032C-6479-487E-988E-E59E6E80C17F}"/>
              </a:ext>
            </a:extLst>
          </p:cNvPr>
          <p:cNvSpPr>
            <a:spLocks noGrp="1"/>
          </p:cNvSpPr>
          <p:nvPr>
            <p:ph type="sldNum" sz="quarter" idx="12"/>
          </p:nvPr>
        </p:nvSpPr>
        <p:spPr/>
        <p:txBody>
          <a:bodyPr/>
          <a:lstStyle/>
          <a:p>
            <a:fld id="{206296EB-4922-46FF-8606-877344284FE4}" type="slidenum">
              <a:rPr lang="en-US" smtClean="0"/>
              <a:t>‹#›</a:t>
            </a:fld>
            <a:endParaRPr lang="en-US"/>
          </a:p>
        </p:txBody>
      </p:sp>
    </p:spTree>
    <p:extLst>
      <p:ext uri="{BB962C8B-B14F-4D97-AF65-F5344CB8AC3E}">
        <p14:creationId xmlns:p14="http://schemas.microsoft.com/office/powerpoint/2010/main" val="190458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010A18-ADFB-4BE3-89F1-881309E6A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AB6B3FA-696E-4CCF-9218-5451A9100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6796C49-C2C0-4F74-9FC7-5BE6C32D0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CB6C23-A0BB-4B7E-A5F4-839E33AD733D}"/>
              </a:ext>
            </a:extLst>
          </p:cNvPr>
          <p:cNvSpPr>
            <a:spLocks noGrp="1"/>
          </p:cNvSpPr>
          <p:nvPr>
            <p:ph type="dt" sz="half" idx="10"/>
          </p:nvPr>
        </p:nvSpPr>
        <p:spPr/>
        <p:txBody>
          <a:bodyPr/>
          <a:lstStyle/>
          <a:p>
            <a:fld id="{D57103D2-0296-4CDD-AFAB-6941916867AA}" type="datetimeFigureOut">
              <a:rPr lang="en-US" smtClean="0"/>
              <a:t>7/13/2020</a:t>
            </a:fld>
            <a:endParaRPr lang="en-US"/>
          </a:p>
        </p:txBody>
      </p:sp>
      <p:sp>
        <p:nvSpPr>
          <p:cNvPr id="6" name="Footer Placeholder 5">
            <a:extLst>
              <a:ext uri="{FF2B5EF4-FFF2-40B4-BE49-F238E27FC236}">
                <a16:creationId xmlns:a16="http://schemas.microsoft.com/office/drawing/2014/main" xmlns="" id="{8E476ED7-AB65-4801-A0E6-0C887E31B9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7DC14F0-0663-4FFA-9EC3-19EF7BD57212}"/>
              </a:ext>
            </a:extLst>
          </p:cNvPr>
          <p:cNvSpPr>
            <a:spLocks noGrp="1"/>
          </p:cNvSpPr>
          <p:nvPr>
            <p:ph type="sldNum" sz="quarter" idx="12"/>
          </p:nvPr>
        </p:nvSpPr>
        <p:spPr/>
        <p:txBody>
          <a:bodyPr/>
          <a:lstStyle/>
          <a:p>
            <a:fld id="{206296EB-4922-46FF-8606-877344284FE4}" type="slidenum">
              <a:rPr lang="en-US" smtClean="0"/>
              <a:t>‹#›</a:t>
            </a:fld>
            <a:endParaRPr lang="en-US"/>
          </a:p>
        </p:txBody>
      </p:sp>
    </p:spTree>
    <p:extLst>
      <p:ext uri="{BB962C8B-B14F-4D97-AF65-F5344CB8AC3E}">
        <p14:creationId xmlns:p14="http://schemas.microsoft.com/office/powerpoint/2010/main" val="242365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A5B69-9D76-483D-A4B5-D55419291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17F0786-843E-46FD-9223-C11B0B2C9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64EA599-FC12-4D60-9BCB-147F1E671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E9AC2AD-90FF-4CD7-A3DD-74E7222A8FAA}"/>
              </a:ext>
            </a:extLst>
          </p:cNvPr>
          <p:cNvSpPr>
            <a:spLocks noGrp="1"/>
          </p:cNvSpPr>
          <p:nvPr>
            <p:ph type="dt" sz="half" idx="10"/>
          </p:nvPr>
        </p:nvSpPr>
        <p:spPr/>
        <p:txBody>
          <a:bodyPr/>
          <a:lstStyle/>
          <a:p>
            <a:fld id="{D57103D2-0296-4CDD-AFAB-6941916867AA}" type="datetimeFigureOut">
              <a:rPr lang="en-US" smtClean="0"/>
              <a:t>7/13/2020</a:t>
            </a:fld>
            <a:endParaRPr lang="en-US"/>
          </a:p>
        </p:txBody>
      </p:sp>
      <p:sp>
        <p:nvSpPr>
          <p:cNvPr id="6" name="Footer Placeholder 5">
            <a:extLst>
              <a:ext uri="{FF2B5EF4-FFF2-40B4-BE49-F238E27FC236}">
                <a16:creationId xmlns:a16="http://schemas.microsoft.com/office/drawing/2014/main" xmlns="" id="{48A14380-9D2B-4738-869F-DAD283B00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B61355C-6727-470C-8CAA-A56D1D26B8FA}"/>
              </a:ext>
            </a:extLst>
          </p:cNvPr>
          <p:cNvSpPr>
            <a:spLocks noGrp="1"/>
          </p:cNvSpPr>
          <p:nvPr>
            <p:ph type="sldNum" sz="quarter" idx="12"/>
          </p:nvPr>
        </p:nvSpPr>
        <p:spPr/>
        <p:txBody>
          <a:bodyPr/>
          <a:lstStyle/>
          <a:p>
            <a:fld id="{206296EB-4922-46FF-8606-877344284FE4}" type="slidenum">
              <a:rPr lang="en-US" smtClean="0"/>
              <a:t>‹#›</a:t>
            </a:fld>
            <a:endParaRPr lang="en-US"/>
          </a:p>
        </p:txBody>
      </p:sp>
    </p:spTree>
    <p:extLst>
      <p:ext uri="{BB962C8B-B14F-4D97-AF65-F5344CB8AC3E}">
        <p14:creationId xmlns:p14="http://schemas.microsoft.com/office/powerpoint/2010/main" val="173410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36A47A-A853-4F0E-A1BD-31BDCAEE16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C64B7CF-94BA-4997-B318-371A2C6DC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7113C34-CA33-438F-82A6-22D49A4D6B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103D2-0296-4CDD-AFAB-6941916867AA}" type="datetimeFigureOut">
              <a:rPr lang="en-US" smtClean="0"/>
              <a:t>7/13/2020</a:t>
            </a:fld>
            <a:endParaRPr lang="en-US"/>
          </a:p>
        </p:txBody>
      </p:sp>
      <p:sp>
        <p:nvSpPr>
          <p:cNvPr id="5" name="Footer Placeholder 4">
            <a:extLst>
              <a:ext uri="{FF2B5EF4-FFF2-40B4-BE49-F238E27FC236}">
                <a16:creationId xmlns:a16="http://schemas.microsoft.com/office/drawing/2014/main" xmlns="" id="{943DB393-34D9-47F5-82D8-9DBA6599DC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7F47248-EE30-4CC3-86A3-76D2348DBE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296EB-4922-46FF-8606-877344284FE4}" type="slidenum">
              <a:rPr lang="en-US" smtClean="0"/>
              <a:t>‹#›</a:t>
            </a:fld>
            <a:endParaRPr lang="en-US"/>
          </a:p>
        </p:txBody>
      </p:sp>
    </p:spTree>
    <p:extLst>
      <p:ext uri="{BB962C8B-B14F-4D97-AF65-F5344CB8AC3E}">
        <p14:creationId xmlns:p14="http://schemas.microsoft.com/office/powerpoint/2010/main" val="316229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E614F1C-2D93-42D0-B229-7681994499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3003377-7CC6-490D-8803-AC3DF3269A03}"/>
              </a:ext>
            </a:extLst>
          </p:cNvPr>
          <p:cNvSpPr>
            <a:spLocks noGrp="1"/>
          </p:cNvSpPr>
          <p:nvPr>
            <p:ph type="ctrTitle"/>
          </p:nvPr>
        </p:nvSpPr>
        <p:spPr>
          <a:xfrm>
            <a:off x="8174736" y="1055802"/>
            <a:ext cx="3377183" cy="2284506"/>
          </a:xfrm>
          <a:noFill/>
        </p:spPr>
        <p:txBody>
          <a:bodyPr>
            <a:normAutofit/>
          </a:bodyPr>
          <a:lstStyle/>
          <a:p>
            <a:r>
              <a:rPr lang="en-US" sz="4400" u="sng" dirty="0">
                <a:solidFill>
                  <a:schemeClr val="bg1"/>
                </a:solidFill>
                <a:latin typeface="Times New Roman" panose="02020603050405020304" pitchFamily="18" charset="0"/>
                <a:cs typeface="Times New Roman" panose="02020603050405020304" pitchFamily="18" charset="0"/>
              </a:rPr>
              <a:t>ANIMALS</a:t>
            </a:r>
            <a:br>
              <a:rPr lang="en-US" sz="4400" u="sng" dirty="0">
                <a:solidFill>
                  <a:schemeClr val="bg1"/>
                </a:solidFill>
                <a:latin typeface="Times New Roman" panose="02020603050405020304" pitchFamily="18" charset="0"/>
                <a:cs typeface="Times New Roman" panose="02020603050405020304" pitchFamily="18" charset="0"/>
              </a:rPr>
            </a:br>
            <a:r>
              <a:rPr lang="en-US" sz="4400" u="sng" dirty="0">
                <a:solidFill>
                  <a:schemeClr val="bg1"/>
                </a:solidFill>
                <a:latin typeface="Times New Roman" panose="02020603050405020304" pitchFamily="18" charset="0"/>
                <a:cs typeface="Times New Roman" panose="02020603050405020304" pitchFamily="18" charset="0"/>
              </a:rPr>
              <a:t/>
            </a:r>
            <a:br>
              <a:rPr lang="en-US" sz="4400" u="sng" dirty="0">
                <a:solidFill>
                  <a:schemeClr val="bg1"/>
                </a:solidFill>
                <a:latin typeface="Times New Roman" panose="02020603050405020304" pitchFamily="18" charset="0"/>
                <a:cs typeface="Times New Roman" panose="02020603050405020304" pitchFamily="18" charset="0"/>
              </a:rPr>
            </a:br>
            <a:r>
              <a:rPr lang="en-US" sz="2800" u="sng" dirty="0">
                <a:solidFill>
                  <a:schemeClr val="bg1"/>
                </a:solidFill>
                <a:latin typeface="Times New Roman" panose="02020603050405020304" pitchFamily="18" charset="0"/>
                <a:cs typeface="Times New Roman" panose="02020603050405020304" pitchFamily="18" charset="0"/>
              </a:rPr>
              <a:t>(CLASS 10)</a:t>
            </a:r>
            <a:endParaRPr lang="en-US" sz="4400" u="sng"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F621CB3F-3FE9-434E-ABBF-CAE265F315C3}"/>
              </a:ext>
            </a:extLst>
          </p:cNvPr>
          <p:cNvSpPr>
            <a:spLocks noGrp="1"/>
          </p:cNvSpPr>
          <p:nvPr>
            <p:ph type="subTitle" idx="1"/>
          </p:nvPr>
        </p:nvSpPr>
        <p:spPr>
          <a:xfrm>
            <a:off x="8174735" y="4571999"/>
            <a:ext cx="3377184" cy="1645921"/>
          </a:xfrm>
          <a:noFill/>
        </p:spPr>
        <p:txBody>
          <a:bodyPr>
            <a:normAutofit/>
          </a:bodyPr>
          <a:lstStyle/>
          <a:p>
            <a:r>
              <a:rPr lang="en-US" u="sng" dirty="0">
                <a:solidFill>
                  <a:schemeClr val="bg1"/>
                </a:solidFill>
                <a:latin typeface="Times New Roman" panose="02020603050405020304" pitchFamily="18" charset="0"/>
                <a:cs typeface="Times New Roman" panose="02020603050405020304" pitchFamily="18" charset="0"/>
              </a:rPr>
              <a:t>Prepared By:</a:t>
            </a:r>
          </a:p>
          <a:p>
            <a:r>
              <a:rPr lang="en-US" u="sng" dirty="0">
                <a:solidFill>
                  <a:schemeClr val="bg1"/>
                </a:solidFill>
                <a:latin typeface="Times New Roman" panose="02020603050405020304" pitchFamily="18" charset="0"/>
                <a:cs typeface="Times New Roman" panose="02020603050405020304" pitchFamily="18" charset="0"/>
              </a:rPr>
              <a:t>Anuradha Mathur</a:t>
            </a:r>
          </a:p>
        </p:txBody>
      </p:sp>
      <p:pic>
        <p:nvPicPr>
          <p:cNvPr id="4" name="Picture 4" descr="African Friends - Scratch and Dent, 300 Pieces, Ravensburger ...">
            <a:extLst>
              <a:ext uri="{FF2B5EF4-FFF2-40B4-BE49-F238E27FC236}">
                <a16:creationId xmlns:a16="http://schemas.microsoft.com/office/drawing/2014/main" xmlns="" id="{4148C387-E196-44B2-BEA7-B5F089029D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25" r="9621" b="-2"/>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0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515D20E-1AB7-4E74-9236-2B72B63D60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2D23F9B-9124-407A-97FF-A8B1B2CA2BB5}"/>
              </a:ext>
            </a:extLst>
          </p:cNvPr>
          <p:cNvSpPr>
            <a:spLocks noGrp="1"/>
          </p:cNvSpPr>
          <p:nvPr>
            <p:ph type="title"/>
          </p:nvPr>
        </p:nvSpPr>
        <p:spPr>
          <a:xfrm>
            <a:off x="1045028" y="1336329"/>
            <a:ext cx="3892732" cy="4382588"/>
          </a:xfrm>
        </p:spPr>
        <p:txBody>
          <a:bodyPr anchor="ctr">
            <a:normAutofit/>
          </a:bodyPr>
          <a:lstStyle/>
          <a:p>
            <a:r>
              <a:rPr lang="en-US" sz="5400" u="sng">
                <a:latin typeface="Times New Roman" panose="02020603050405020304" pitchFamily="18" charset="0"/>
                <a:cs typeface="Times New Roman" panose="02020603050405020304" pitchFamily="18" charset="0"/>
              </a:rPr>
              <a:t>LITERARY DEVICES</a:t>
            </a:r>
            <a:endParaRPr lang="en-US" sz="5400" u="sng"/>
          </a:p>
        </p:txBody>
      </p:sp>
      <p:grpSp>
        <p:nvGrpSpPr>
          <p:cNvPr id="10" name="Group 9">
            <a:extLst>
              <a:ext uri="{FF2B5EF4-FFF2-40B4-BE49-F238E27FC236}">
                <a16:creationId xmlns:a16="http://schemas.microsoft.com/office/drawing/2014/main" xmlns="" id="{032D8612-31EB-44CF-A1D0-14FD4C7054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xmlns="" id="{F19A4A0F-1B59-4DB0-9764-D10936E98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7CD0530-3A35-4FBB-9863-5A053E103F50}"/>
              </a:ext>
            </a:extLst>
          </p:cNvPr>
          <p:cNvSpPr>
            <a:spLocks noGrp="1"/>
          </p:cNvSpPr>
          <p:nvPr>
            <p:ph idx="1"/>
          </p:nvPr>
        </p:nvSpPr>
        <p:spPr>
          <a:xfrm>
            <a:off x="6096001" y="1336329"/>
            <a:ext cx="5260848" cy="4382588"/>
          </a:xfrm>
        </p:spPr>
        <p:txBody>
          <a:bodyPr anchor="ct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Anaphora: use of repeated words at the beginning of two or more consecutive lines (use of “they do not”)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Metaphor:  sweat and whine refer to the cries and complaints of human beings</a:t>
            </a:r>
          </a:p>
        </p:txBody>
      </p:sp>
    </p:spTree>
    <p:extLst>
      <p:ext uri="{BB962C8B-B14F-4D97-AF65-F5344CB8AC3E}">
        <p14:creationId xmlns:p14="http://schemas.microsoft.com/office/powerpoint/2010/main" val="5532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C6881A52-EC19-4470-8CEB-A188FA3FED33}"/>
              </a:ext>
            </a:extLst>
          </p:cNvPr>
          <p:cNvSpPr>
            <a:spLocks noGrp="1"/>
          </p:cNvSpPr>
          <p:nvPr>
            <p:ph type="title"/>
          </p:nvPr>
        </p:nvSpPr>
        <p:spPr>
          <a:xfrm>
            <a:off x="6094105" y="802955"/>
            <a:ext cx="4977976" cy="1454051"/>
          </a:xfrm>
        </p:spPr>
        <p:txBody>
          <a:bodyPr>
            <a:normAutofit/>
          </a:bodyPr>
          <a:lstStyle/>
          <a:p>
            <a:r>
              <a:rPr lang="en-US" u="sng" dirty="0">
                <a:solidFill>
                  <a:srgbClr val="000000"/>
                </a:solidFill>
                <a:latin typeface="Times New Roman" panose="02020603050405020304" pitchFamily="18" charset="0"/>
                <a:cs typeface="Times New Roman" panose="02020603050405020304" pitchFamily="18" charset="0"/>
              </a:rPr>
              <a:t>STANZA 3</a:t>
            </a:r>
          </a:p>
        </p:txBody>
      </p:sp>
      <p:sp>
        <p:nvSpPr>
          <p:cNvPr id="14"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obot">
            <a:extLst>
              <a:ext uri="{FF2B5EF4-FFF2-40B4-BE49-F238E27FC236}">
                <a16:creationId xmlns:a16="http://schemas.microsoft.com/office/drawing/2014/main" xmlns="" id="{F058C7D0-7E54-42A1-9981-94A625CB1F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xmlns="" id="{CD2C8D43-3D41-444C-B7D6-1660443CBC04}"/>
              </a:ext>
            </a:extLst>
          </p:cNvPr>
          <p:cNvSpPr>
            <a:spLocks noGrp="1"/>
          </p:cNvSpPr>
          <p:nvPr>
            <p:ph idx="1"/>
          </p:nvPr>
        </p:nvSpPr>
        <p:spPr>
          <a:xfrm>
            <a:off x="6094105" y="2038557"/>
            <a:ext cx="5757715" cy="4016488"/>
          </a:xfrm>
        </p:spPr>
        <p:txBody>
          <a:bodyPr anchor="ctr">
            <a:normAutofit/>
          </a:bodyPr>
          <a:lstStyle/>
          <a:p>
            <a:pPr marL="0" indent="0">
              <a:buNone/>
            </a:pPr>
            <a:r>
              <a:rPr lang="en-US" sz="2400" dirty="0">
                <a:latin typeface="Times New Roman" panose="02020603050405020304" pitchFamily="18" charset="0"/>
                <a:cs typeface="Times New Roman" panose="02020603050405020304" pitchFamily="18" charset="0"/>
              </a:rPr>
              <a:t>Not one kneels to another, nor to his kind that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lived thousands of years ago,</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Not one is respectable or unhappy over the whole earth.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So they show their relations to me and I accept them,</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They bring me tokens of myself, they evince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them plainly in their possession</a:t>
            </a: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966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xmlns=""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FA244860-1730-471E-991B-7CE41BDA2165}"/>
              </a:ext>
            </a:extLst>
          </p:cNvPr>
          <p:cNvSpPr>
            <a:spLocks noGrp="1"/>
          </p:cNvSpPr>
          <p:nvPr>
            <p:ph type="title"/>
          </p:nvPr>
        </p:nvSpPr>
        <p:spPr>
          <a:xfrm>
            <a:off x="1179226" y="826680"/>
            <a:ext cx="9833548" cy="1325563"/>
          </a:xfrm>
        </p:spPr>
        <p:txBody>
          <a:bodyPr>
            <a:normAutofit/>
          </a:bodyPr>
          <a:lstStyle/>
          <a:p>
            <a:pPr algn="ctr"/>
            <a:r>
              <a:rPr lang="en-US" sz="4000" u="sng">
                <a:solidFill>
                  <a:srgbClr val="FFFFFF"/>
                </a:solidFill>
                <a:latin typeface="Times New Roman" panose="02020603050405020304" pitchFamily="18" charset="0"/>
                <a:cs typeface="Times New Roman" panose="02020603050405020304" pitchFamily="18" charset="0"/>
              </a:rPr>
              <a:t>EXPLANATION</a:t>
            </a:r>
          </a:p>
        </p:txBody>
      </p:sp>
      <p:sp>
        <p:nvSpPr>
          <p:cNvPr id="3" name="Content Placeholder 2">
            <a:extLst>
              <a:ext uri="{FF2B5EF4-FFF2-40B4-BE49-F238E27FC236}">
                <a16:creationId xmlns:a16="http://schemas.microsoft.com/office/drawing/2014/main" xmlns="" id="{5BD9F0AE-278B-4E73-A87F-90E1EEB2BCDF}"/>
              </a:ext>
            </a:extLst>
          </p:cNvPr>
          <p:cNvSpPr>
            <a:spLocks noGrp="1"/>
          </p:cNvSpPr>
          <p:nvPr>
            <p:ph idx="1"/>
          </p:nvPr>
        </p:nvSpPr>
        <p:spPr>
          <a:xfrm>
            <a:off x="659875" y="2677212"/>
            <a:ext cx="10906813" cy="3912124"/>
          </a:xfrm>
        </p:spPr>
        <p:txBody>
          <a:bodyPr>
            <a:normAutofit lnSpcReduction="10000"/>
          </a:bodyPr>
          <a:lstStyle/>
          <a:p>
            <a:pPr marL="0" indent="0" algn="ctr">
              <a:buNone/>
            </a:pPr>
            <a:r>
              <a:rPr lang="en-US" sz="2400">
                <a:latin typeface="Times New Roman" panose="02020603050405020304" pitchFamily="18" charset="0"/>
                <a:cs typeface="Times New Roman" panose="02020603050405020304" pitchFamily="18" charset="0"/>
              </a:rPr>
              <a:t>Here the poet says that he has never seen any animal showing his devotion to anyone by bowing down in front of the person. They never do so even for their ancestors. They do not show devotion towards God like humans do. No one among them is more respectable or important as we have in human society. In human beings, rich people are generally given more importance and are treated with more respect as compared to the poor. But in the society of animals, they never do so. They never give more or less importance to any other animal. Everyone in the animal world is happy. They are not like human beings who find themselves the happiest or the saddest person on earth. Further the poet says that animals are more honest in showing their relations with other animals. Here he wants to say that animals use other animals as their food and they never try to hide this. Whereas human beings show that they have nice and friendly relations with others, though the reality is opposite. The poet says that he accepts the fact that animals are true towards showing their relation with other animals.</a:t>
            </a:r>
          </a:p>
          <a:p>
            <a:pPr marL="0" indent="0" algn="ctr">
              <a:buNone/>
            </a:pPr>
            <a:endParaRPr lang="en-US" sz="240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65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7515D20E-1AB7-4E74-9236-2B72B63D60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6FE05E4-ECC4-4BB0-AF24-940F862BA77E}"/>
              </a:ext>
            </a:extLst>
          </p:cNvPr>
          <p:cNvSpPr>
            <a:spLocks noGrp="1"/>
          </p:cNvSpPr>
          <p:nvPr>
            <p:ph type="title"/>
          </p:nvPr>
        </p:nvSpPr>
        <p:spPr>
          <a:xfrm>
            <a:off x="1045028" y="1336329"/>
            <a:ext cx="3892732" cy="4382588"/>
          </a:xfrm>
        </p:spPr>
        <p:txBody>
          <a:bodyPr anchor="ctr">
            <a:normAutofit/>
          </a:bodyPr>
          <a:lstStyle/>
          <a:p>
            <a:r>
              <a:rPr lang="en-US" sz="5400" u="sng">
                <a:latin typeface="Times New Roman" panose="02020603050405020304" pitchFamily="18" charset="0"/>
                <a:cs typeface="Times New Roman" panose="02020603050405020304" pitchFamily="18" charset="0"/>
              </a:rPr>
              <a:t>LITERARY DEVICES</a:t>
            </a:r>
          </a:p>
        </p:txBody>
      </p:sp>
      <p:grpSp>
        <p:nvGrpSpPr>
          <p:cNvPr id="36" name="Group 35">
            <a:extLst>
              <a:ext uri="{FF2B5EF4-FFF2-40B4-BE49-F238E27FC236}">
                <a16:creationId xmlns:a16="http://schemas.microsoft.com/office/drawing/2014/main" xmlns="" id="{032D8612-31EB-44CF-A1D0-14FD4C7054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163461"/>
            <a:ext cx="731521" cy="673460"/>
            <a:chOff x="3940602" y="308034"/>
            <a:chExt cx="2116791" cy="3428999"/>
          </a:xfrm>
          <a:solidFill>
            <a:schemeClr val="accent4"/>
          </a:solidFill>
        </p:grpSpPr>
        <p:sp>
          <p:nvSpPr>
            <p:cNvPr id="37" name="Rectangle 36">
              <a:extLst>
                <a:ext uri="{FF2B5EF4-FFF2-40B4-BE49-F238E27FC236}">
                  <a16:creationId xmlns:a16="http://schemas.microsoft.com/office/drawing/2014/main" xmlns="" id="{F19A4A0F-1B59-4DB0-9764-D10936E98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5FC6DBC-92EC-48BB-AE90-ADBE3C51F0A0}"/>
              </a:ext>
            </a:extLst>
          </p:cNvPr>
          <p:cNvSpPr>
            <a:spLocks noGrp="1"/>
          </p:cNvSpPr>
          <p:nvPr>
            <p:ph idx="1"/>
          </p:nvPr>
        </p:nvSpPr>
        <p:spPr>
          <a:xfrm>
            <a:off x="6096001" y="1336329"/>
            <a:ext cx="5260848" cy="4382588"/>
          </a:xfrm>
        </p:spPr>
        <p:txBody>
          <a:bodyPr anchor="ctr">
            <a:normAutofit/>
          </a:bodyPr>
          <a:lstStyle/>
          <a:p>
            <a:r>
              <a:rPr lang="en-US" sz="2400" dirty="0">
                <a:latin typeface="Times New Roman" panose="02020603050405020304" pitchFamily="18" charset="0"/>
                <a:cs typeface="Times New Roman" panose="02020603050405020304" pitchFamily="18" charset="0"/>
              </a:rPr>
              <a:t>Metaphor: The inner qualities of humans are referred to as tokens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60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C6881A52-EC19-4470-8CEB-A188FA3FED33}"/>
              </a:ext>
            </a:extLst>
          </p:cNvPr>
          <p:cNvSpPr>
            <a:spLocks noGrp="1"/>
          </p:cNvSpPr>
          <p:nvPr>
            <p:ph type="title"/>
          </p:nvPr>
        </p:nvSpPr>
        <p:spPr>
          <a:xfrm>
            <a:off x="6094105" y="802955"/>
            <a:ext cx="4977976" cy="1454051"/>
          </a:xfrm>
        </p:spPr>
        <p:txBody>
          <a:bodyPr>
            <a:normAutofit/>
          </a:bodyPr>
          <a:lstStyle/>
          <a:p>
            <a:r>
              <a:rPr lang="en-US" u="sng" dirty="0">
                <a:solidFill>
                  <a:srgbClr val="000000"/>
                </a:solidFill>
                <a:latin typeface="Times New Roman" panose="02020603050405020304" pitchFamily="18" charset="0"/>
                <a:cs typeface="Times New Roman" panose="02020603050405020304" pitchFamily="18" charset="0"/>
              </a:rPr>
              <a:t>STANZA 4</a:t>
            </a:r>
          </a:p>
        </p:txBody>
      </p:sp>
      <p:sp>
        <p:nvSpPr>
          <p:cNvPr id="14"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obot">
            <a:extLst>
              <a:ext uri="{FF2B5EF4-FFF2-40B4-BE49-F238E27FC236}">
                <a16:creationId xmlns:a16="http://schemas.microsoft.com/office/drawing/2014/main" xmlns="" id="{F058C7D0-7E54-42A1-9981-94A625CB1F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xmlns="" id="{CD2C8D43-3D41-444C-B7D6-1660443CBC04}"/>
              </a:ext>
            </a:extLst>
          </p:cNvPr>
          <p:cNvSpPr>
            <a:spLocks noGrp="1"/>
          </p:cNvSpPr>
          <p:nvPr>
            <p:ph idx="1"/>
          </p:nvPr>
        </p:nvSpPr>
        <p:spPr>
          <a:xfrm>
            <a:off x="6024580" y="2018846"/>
            <a:ext cx="5757715" cy="2840505"/>
          </a:xfrm>
        </p:spPr>
        <p:txBody>
          <a:bodyPr anchor="ctr">
            <a:normAutofit/>
          </a:bodyPr>
          <a:lstStyle/>
          <a:p>
            <a:pPr marL="0" indent="0">
              <a:buNone/>
            </a:pPr>
            <a:r>
              <a:rPr lang="en-US" sz="2400" dirty="0">
                <a:latin typeface="Times New Roman" panose="02020603050405020304" pitchFamily="18" charset="0"/>
                <a:cs typeface="Times New Roman" panose="02020603050405020304" pitchFamily="18" charset="0"/>
              </a:rPr>
              <a:t>I wonder where they get those tokens,</a:t>
            </a:r>
          </a:p>
          <a:p>
            <a:pPr marL="0" indent="0">
              <a:buNone/>
            </a:pPr>
            <a:r>
              <a:rPr lang="en-US" sz="2400" dirty="0">
                <a:latin typeface="Times New Roman" panose="02020603050405020304" pitchFamily="18" charset="0"/>
                <a:cs typeface="Times New Roman" panose="02020603050405020304" pitchFamily="18" charset="0"/>
              </a:rPr>
              <a:t>Did I pass that way huge times ago and negligently drop them?</a:t>
            </a:r>
          </a:p>
        </p:txBody>
      </p:sp>
    </p:spTree>
    <p:extLst>
      <p:ext uri="{BB962C8B-B14F-4D97-AF65-F5344CB8AC3E}">
        <p14:creationId xmlns:p14="http://schemas.microsoft.com/office/powerpoint/2010/main" val="3858622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xmlns=""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FA244860-1730-471E-991B-7CE41BDA2165}"/>
              </a:ext>
            </a:extLst>
          </p:cNvPr>
          <p:cNvSpPr>
            <a:spLocks noGrp="1"/>
          </p:cNvSpPr>
          <p:nvPr>
            <p:ph type="title"/>
          </p:nvPr>
        </p:nvSpPr>
        <p:spPr>
          <a:xfrm>
            <a:off x="1179226" y="826680"/>
            <a:ext cx="9833548" cy="1325563"/>
          </a:xfrm>
        </p:spPr>
        <p:txBody>
          <a:bodyPr>
            <a:normAutofit/>
          </a:bodyPr>
          <a:lstStyle/>
          <a:p>
            <a:pPr algn="ctr"/>
            <a:r>
              <a:rPr lang="en-US" sz="4000" u="sng">
                <a:solidFill>
                  <a:srgbClr val="FFFFFF"/>
                </a:solidFill>
                <a:latin typeface="Times New Roman" panose="02020603050405020304" pitchFamily="18" charset="0"/>
                <a:cs typeface="Times New Roman" panose="02020603050405020304" pitchFamily="18" charset="0"/>
              </a:rPr>
              <a:t>EXPLANATION</a:t>
            </a:r>
          </a:p>
        </p:txBody>
      </p:sp>
      <p:sp>
        <p:nvSpPr>
          <p:cNvPr id="3" name="Content Placeholder 2">
            <a:extLst>
              <a:ext uri="{FF2B5EF4-FFF2-40B4-BE49-F238E27FC236}">
                <a16:creationId xmlns:a16="http://schemas.microsoft.com/office/drawing/2014/main" xmlns="" id="{5BD9F0AE-278B-4E73-A87F-90E1EEB2BCDF}"/>
              </a:ext>
            </a:extLst>
          </p:cNvPr>
          <p:cNvSpPr>
            <a:spLocks noGrp="1"/>
          </p:cNvSpPr>
          <p:nvPr>
            <p:ph idx="1"/>
          </p:nvPr>
        </p:nvSpPr>
        <p:spPr>
          <a:xfrm>
            <a:off x="659875" y="2903456"/>
            <a:ext cx="10906813" cy="3685880"/>
          </a:xfrm>
        </p:spPr>
        <p:txBody>
          <a:bodyPr>
            <a:normAutofit/>
          </a:bodyPr>
          <a:lstStyle/>
          <a:p>
            <a:pPr marL="0" indent="0" algn="ctr">
              <a:buNone/>
            </a:pPr>
            <a:r>
              <a:rPr lang="en-US" sz="2400" dirty="0">
                <a:latin typeface="Times New Roman" panose="02020603050405020304" pitchFamily="18" charset="0"/>
                <a:cs typeface="Times New Roman" panose="02020603050405020304" pitchFamily="18" charset="0"/>
              </a:rPr>
              <a:t>So at last the poet introspects himself and says that from where the animals got those good qualities. He further questions himself that where his own good qualities are gone? Did he left them or had carelessly lost them somewhere. The qualities that were found in human beings in the past, like innocence, kindness, truthfulness are now seen in animals. He wonders that humans gave up these qualities and they have been passed on to the animals.</a:t>
            </a:r>
          </a:p>
          <a:p>
            <a:pPr marL="0" indent="0" algn="ct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33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57845966-6EFC-468A-9CC7-BAB4B95854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54372" y="0"/>
            <a:ext cx="9483256" cy="6858000"/>
          </a:xfrm>
          <a:prstGeom prst="rect">
            <a:avLst/>
          </a:prstGeom>
          <a:solidFill>
            <a:srgbClr val="6355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75554383-98AF-4A47-BB65-705FAAA4BE6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Freeform: Shape 10">
            <a:extLst>
              <a:ext uri="{FF2B5EF4-FFF2-40B4-BE49-F238E27FC236}">
                <a16:creationId xmlns:a16="http://schemas.microsoft.com/office/drawing/2014/main" xmlns="" id="{ADAD1991-FFD1-4E94-ABAB-7560D33008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4" descr="Thank you pet image | Thank you quotes for friends, Thank you ...">
            <a:extLst>
              <a:ext uri="{FF2B5EF4-FFF2-40B4-BE49-F238E27FC236}">
                <a16:creationId xmlns:a16="http://schemas.microsoft.com/office/drawing/2014/main" xmlns="" id="{B518D9F8-F417-41EA-B8C9-558BC97FFB7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92443" y="1176793"/>
            <a:ext cx="4750021" cy="4548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65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49CD2D09-B1BB-4DF5-9E1C-3D21B21EDE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20431" y="0"/>
            <a:ext cx="6271569"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xmlns="" id="{83355637-BA71-4F63-94C9-E77BF81BDFC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xmlns="" id="{FFB31965-6212-4F75-AFB3-AA0812B789F2}"/>
              </a:ext>
            </a:extLst>
          </p:cNvPr>
          <p:cNvSpPr>
            <a:spLocks noGrp="1"/>
          </p:cNvSpPr>
          <p:nvPr>
            <p:ph type="title"/>
          </p:nvPr>
        </p:nvSpPr>
        <p:spPr>
          <a:xfrm>
            <a:off x="804998" y="798445"/>
            <a:ext cx="4803636" cy="1311664"/>
          </a:xfrm>
        </p:spPr>
        <p:txBody>
          <a:bodyPr>
            <a:normAutofit/>
          </a:bodyPr>
          <a:lstStyle/>
          <a:p>
            <a:pPr algn="ctr"/>
            <a:r>
              <a:rPr lang="en-US" u="sng" dirty="0">
                <a:solidFill>
                  <a:srgbClr val="000000"/>
                </a:solidFill>
                <a:latin typeface="Times New Roman" panose="02020603050405020304" pitchFamily="18" charset="0"/>
                <a:cs typeface="Times New Roman" panose="02020603050405020304" pitchFamily="18" charset="0"/>
              </a:rPr>
              <a:t>ABOUT THE POET</a:t>
            </a:r>
          </a:p>
        </p:txBody>
      </p:sp>
      <p:sp>
        <p:nvSpPr>
          <p:cNvPr id="3" name="Content Placeholder 2">
            <a:extLst>
              <a:ext uri="{FF2B5EF4-FFF2-40B4-BE49-F238E27FC236}">
                <a16:creationId xmlns:a16="http://schemas.microsoft.com/office/drawing/2014/main" xmlns="" id="{A5BD2292-AAB3-495E-8848-D63CF476FC39}"/>
              </a:ext>
            </a:extLst>
          </p:cNvPr>
          <p:cNvSpPr>
            <a:spLocks noGrp="1"/>
          </p:cNvSpPr>
          <p:nvPr>
            <p:ph idx="1"/>
          </p:nvPr>
        </p:nvSpPr>
        <p:spPr>
          <a:xfrm>
            <a:off x="804997" y="2272143"/>
            <a:ext cx="4706803" cy="3788830"/>
          </a:xfrm>
        </p:spPr>
        <p:txBody>
          <a:bodyPr anchor="ctr">
            <a:normAutofit/>
          </a:bodyPr>
          <a:lstStyle/>
          <a:p>
            <a:pPr marL="0" indent="0" algn="ctr">
              <a:buNone/>
            </a:pPr>
            <a:r>
              <a:rPr lang="en-US" sz="2400" dirty="0">
                <a:solidFill>
                  <a:srgbClr val="000000"/>
                </a:solidFill>
                <a:latin typeface="Times New Roman" panose="02020603050405020304" pitchFamily="18" charset="0"/>
                <a:cs typeface="Times New Roman" panose="02020603050405020304" pitchFamily="18" charset="0"/>
              </a:rPr>
              <a:t>Walt Whitman (1819-1892) is a major figure in early American poetry. He broke the tradition of rhymed and metrical poetry. He was famous for writing a revolutionary new kind of poetry which was in free verse. The poem ‘animals’ is from his work ‘Song of Myself’ in Leaves of grass.</a:t>
            </a:r>
          </a:p>
        </p:txBody>
      </p:sp>
      <p:sp>
        <p:nvSpPr>
          <p:cNvPr id="75" name="Freeform 49">
            <a:extLst>
              <a:ext uri="{FF2B5EF4-FFF2-40B4-BE49-F238E27FC236}">
                <a16:creationId xmlns:a16="http://schemas.microsoft.com/office/drawing/2014/main" xmlns="" id="{967C29FE-FD32-4AFB-AD20-DBDF5864B2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4" name="Picture 2" descr="Walt Whitman book sells for $305,000">
            <a:extLst>
              <a:ext uri="{FF2B5EF4-FFF2-40B4-BE49-F238E27FC236}">
                <a16:creationId xmlns:a16="http://schemas.microsoft.com/office/drawing/2014/main" xmlns="" id="{A997C672-C142-4F49-BFF8-BE738E6FAD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559" r="23560" b="1"/>
          <a:stretch/>
        </p:blipFill>
        <p:spPr bwMode="auto">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13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2F687420-BEB4-45CD-8226-339BE553B8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582E9CF-7672-4A7A-ABDD-85A1B59453C8}"/>
              </a:ext>
            </a:extLst>
          </p:cNvPr>
          <p:cNvSpPr>
            <a:spLocks noGrp="1"/>
          </p:cNvSpPr>
          <p:nvPr>
            <p:ph type="title"/>
          </p:nvPr>
        </p:nvSpPr>
        <p:spPr>
          <a:xfrm>
            <a:off x="645064" y="525982"/>
            <a:ext cx="4282983" cy="1200361"/>
          </a:xfrm>
        </p:spPr>
        <p:txBody>
          <a:bodyPr anchor="b">
            <a:normAutofit/>
          </a:bodyPr>
          <a:lstStyle/>
          <a:p>
            <a:pPr algn="ctr"/>
            <a:r>
              <a:rPr lang="en-US" sz="4000" u="sng" dirty="0">
                <a:latin typeface="Times New Roman" panose="02020603050405020304" pitchFamily="18" charset="0"/>
                <a:cs typeface="Times New Roman" panose="02020603050405020304" pitchFamily="18" charset="0"/>
              </a:rPr>
              <a:t>INTRODUCTION</a:t>
            </a:r>
          </a:p>
        </p:txBody>
      </p:sp>
      <p:sp>
        <p:nvSpPr>
          <p:cNvPr id="73" name="Rectangle 72">
            <a:extLst>
              <a:ext uri="{FF2B5EF4-FFF2-40B4-BE49-F238E27FC236}">
                <a16:creationId xmlns:a16="http://schemas.microsoft.com/office/drawing/2014/main" xmlns="" id="{169CC832-2974-4E8D-90ED-3E2941BA73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1068EF2-3837-4936-9CC5-74F5779C42D6}"/>
              </a:ext>
            </a:extLst>
          </p:cNvPr>
          <p:cNvSpPr>
            <a:spLocks noGrp="1"/>
          </p:cNvSpPr>
          <p:nvPr>
            <p:ph idx="1"/>
          </p:nvPr>
        </p:nvSpPr>
        <p:spPr>
          <a:xfrm>
            <a:off x="645066" y="2031101"/>
            <a:ext cx="4282984" cy="3511943"/>
          </a:xfrm>
        </p:spPr>
        <p:txBody>
          <a:bodyPr anchor="ctr">
            <a:normAutofit/>
          </a:bodyPr>
          <a:lstStyle/>
          <a:p>
            <a:pPr marL="0" indent="0" algn="ctr">
              <a:buNone/>
            </a:pPr>
            <a:r>
              <a:rPr lang="en-US" sz="2400" dirty="0">
                <a:latin typeface="Times New Roman" panose="02020603050405020304" pitchFamily="18" charset="0"/>
                <a:cs typeface="Times New Roman" panose="02020603050405020304" pitchFamily="18" charset="0"/>
              </a:rPr>
              <a:t>Walt Whitman has shown the comparison between human beings and animals in his poem. He has pointed out the evils present inside the human brain which he thinks animals don’t have. That is why he thinks that animals are much better than human beings.</a:t>
            </a:r>
          </a:p>
        </p:txBody>
      </p:sp>
      <p:sp>
        <p:nvSpPr>
          <p:cNvPr id="75" name="Rectangle 74">
            <a:extLst>
              <a:ext uri="{FF2B5EF4-FFF2-40B4-BE49-F238E27FC236}">
                <a16:creationId xmlns:a16="http://schemas.microsoft.com/office/drawing/2014/main" xmlns="" id="{55222F96-971A-4F90-B841-6BAB416C7A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xmlns="" id="{08980754-6F4B-43C9-B9BE-127B6BED65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2C1BBA94-3F40-40AA-8BB9-E69E25E53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ny animals on the tree - Download Free Vectors, Clipart Graphics ...">
            <a:extLst>
              <a:ext uri="{FF2B5EF4-FFF2-40B4-BE49-F238E27FC236}">
                <a16:creationId xmlns:a16="http://schemas.microsoft.com/office/drawing/2014/main" xmlns="" id="{EB98410A-ADE8-4393-AE8E-2017C7A3FD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17" r="2810"/>
          <a:stretch/>
        </p:blipFill>
        <p:spPr bwMode="auto">
          <a:xfrm>
            <a:off x="5987738" y="650494"/>
            <a:ext cx="5628018" cy="532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71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201CC55D-ED54-4C5C-95E6-10947BD110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3396366-D22C-4E25-AB16-BAA1479EAE2D}"/>
              </a:ext>
            </a:extLst>
          </p:cNvPr>
          <p:cNvSpPr>
            <a:spLocks noGrp="1"/>
          </p:cNvSpPr>
          <p:nvPr>
            <p:ph type="title"/>
          </p:nvPr>
        </p:nvSpPr>
        <p:spPr>
          <a:xfrm>
            <a:off x="589560" y="856180"/>
            <a:ext cx="4560584" cy="1128068"/>
          </a:xfrm>
        </p:spPr>
        <p:txBody>
          <a:bodyPr anchor="ctr">
            <a:normAutofit/>
          </a:bodyPr>
          <a:lstStyle/>
          <a:p>
            <a:pPr algn="ctr"/>
            <a:r>
              <a:rPr lang="en-US" sz="4000" u="sng">
                <a:latin typeface="Times New Roman" panose="02020603050405020304" pitchFamily="18" charset="0"/>
                <a:cs typeface="Times New Roman" panose="02020603050405020304" pitchFamily="18" charset="0"/>
              </a:rPr>
              <a:t>SUMMARY</a:t>
            </a:r>
          </a:p>
        </p:txBody>
      </p:sp>
      <p:grpSp>
        <p:nvGrpSpPr>
          <p:cNvPr id="73" name="Group 72">
            <a:extLst>
              <a:ext uri="{FF2B5EF4-FFF2-40B4-BE49-F238E27FC236}">
                <a16:creationId xmlns:a16="http://schemas.microsoft.com/office/drawing/2014/main" xmlns=""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1083484"/>
            <a:ext cx="355196" cy="673460"/>
            <a:chOff x="0" y="823811"/>
            <a:chExt cx="355196" cy="673460"/>
          </a:xfrm>
        </p:grpSpPr>
        <p:sp>
          <p:nvSpPr>
            <p:cNvPr id="74" name="Rectangle 73">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A5E8C765-B292-4919-8296-EED849C53625}"/>
              </a:ext>
            </a:extLst>
          </p:cNvPr>
          <p:cNvSpPr>
            <a:spLocks noGrp="1"/>
          </p:cNvSpPr>
          <p:nvPr>
            <p:ph idx="1"/>
          </p:nvPr>
        </p:nvSpPr>
        <p:spPr>
          <a:xfrm>
            <a:off x="87363" y="2330505"/>
            <a:ext cx="5496314" cy="4499428"/>
          </a:xfrm>
        </p:spPr>
        <p:txBody>
          <a:bodyPr anchor="ctr">
            <a:normAutofit/>
          </a:bodyPr>
          <a:lstStyle/>
          <a:p>
            <a:pPr marL="0" indent="0" algn="ctr">
              <a:buNone/>
            </a:pPr>
            <a:r>
              <a:rPr lang="en-US" sz="2000" dirty="0">
                <a:latin typeface="Times New Roman" panose="02020603050405020304" pitchFamily="18" charset="0"/>
                <a:cs typeface="Times New Roman" panose="02020603050405020304" pitchFamily="18" charset="0"/>
              </a:rPr>
              <a:t>In the poem animals, the poet has described his will to become an animal because he thinks animals are far better than human beings. Human beings are greedy and full of jealousy against each other. But animals are calm and self contained. The animals are happy with what they have. They never complain about miseries and sorrows. On the other hand human beings complain about their miseries. They give more importance to the rich and strong people, stay restless because of their wrongdoings and run behind the luxurious things of this world. Whereas animals are honest about their relations and don’t give importance to a particular class. They live a life which is full of honesty and less of greed and jealousy.</a:t>
            </a:r>
          </a:p>
          <a:p>
            <a:pPr marL="0" indent="0" algn="ctr">
              <a:buNone/>
            </a:pPr>
            <a:endParaRPr lang="en-US" sz="2000" dirty="0">
              <a:latin typeface="Times New Roman" panose="02020603050405020304" pitchFamily="18" charset="0"/>
              <a:cs typeface="Times New Roman" panose="02020603050405020304" pitchFamily="18" charset="0"/>
            </a:endParaRPr>
          </a:p>
        </p:txBody>
      </p:sp>
      <p:sp>
        <p:nvSpPr>
          <p:cNvPr id="79" name="Rectangle 78">
            <a:extLst>
              <a:ext uri="{FF2B5EF4-FFF2-40B4-BE49-F238E27FC236}">
                <a16:creationId xmlns:a16="http://schemas.microsoft.com/office/drawing/2014/main" xmlns=""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artoon animals wallpaper | 2560x1600 | 46500 | WallpaperUP">
            <a:extLst>
              <a:ext uri="{FF2B5EF4-FFF2-40B4-BE49-F238E27FC236}">
                <a16:creationId xmlns:a16="http://schemas.microsoft.com/office/drawing/2014/main" xmlns="" id="{BBDC052D-F50D-4DE8-8738-08C2DD79533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0790" r="14735"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27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C6881A52-EC19-4470-8CEB-A188FA3FED33}"/>
              </a:ext>
            </a:extLst>
          </p:cNvPr>
          <p:cNvSpPr>
            <a:spLocks noGrp="1"/>
          </p:cNvSpPr>
          <p:nvPr>
            <p:ph type="title"/>
          </p:nvPr>
        </p:nvSpPr>
        <p:spPr>
          <a:xfrm>
            <a:off x="6094105" y="802955"/>
            <a:ext cx="4977976" cy="1454051"/>
          </a:xfrm>
        </p:spPr>
        <p:txBody>
          <a:bodyPr>
            <a:normAutofit/>
          </a:bodyPr>
          <a:lstStyle/>
          <a:p>
            <a:r>
              <a:rPr lang="en-US" u="sng">
                <a:solidFill>
                  <a:srgbClr val="000000"/>
                </a:solidFill>
                <a:latin typeface="Times New Roman" panose="02020603050405020304" pitchFamily="18" charset="0"/>
                <a:cs typeface="Times New Roman" panose="02020603050405020304" pitchFamily="18" charset="0"/>
              </a:rPr>
              <a:t>STANZA 1</a:t>
            </a:r>
          </a:p>
        </p:txBody>
      </p:sp>
      <p:sp>
        <p:nvSpPr>
          <p:cNvPr id="14"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obot">
            <a:extLst>
              <a:ext uri="{FF2B5EF4-FFF2-40B4-BE49-F238E27FC236}">
                <a16:creationId xmlns:a16="http://schemas.microsoft.com/office/drawing/2014/main" xmlns="" id="{F058C7D0-7E54-42A1-9981-94A625CB1F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xmlns="" id="{CD2C8D43-3D41-444C-B7D6-1660443CBC04}"/>
              </a:ext>
            </a:extLst>
          </p:cNvPr>
          <p:cNvSpPr>
            <a:spLocks noGrp="1"/>
          </p:cNvSpPr>
          <p:nvPr>
            <p:ph idx="1"/>
          </p:nvPr>
        </p:nvSpPr>
        <p:spPr>
          <a:xfrm>
            <a:off x="6094105" y="2038557"/>
            <a:ext cx="5757715" cy="3001010"/>
          </a:xfrm>
        </p:spPr>
        <p:txBody>
          <a:bodyPr anchor="ctr">
            <a:normAutofit/>
          </a:bodyPr>
          <a:lstStyle/>
          <a:p>
            <a:pPr marL="0" indent="0">
              <a:buNone/>
            </a:pPr>
            <a:r>
              <a:rPr lang="en-US" sz="2400" dirty="0">
                <a:solidFill>
                  <a:srgbClr val="000000"/>
                </a:solidFill>
                <a:latin typeface="Times New Roman" panose="02020603050405020304" pitchFamily="18" charset="0"/>
                <a:cs typeface="Times New Roman" panose="02020603050405020304" pitchFamily="18" charset="0"/>
              </a:rPr>
              <a:t>I think I could turn and live with animals, they are </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so placid and self-</a:t>
            </a:r>
            <a:r>
              <a:rPr lang="en-US" sz="2400" dirty="0" err="1">
                <a:solidFill>
                  <a:srgbClr val="000000"/>
                </a:solidFill>
                <a:latin typeface="Times New Roman" panose="02020603050405020304" pitchFamily="18" charset="0"/>
                <a:cs typeface="Times New Roman" panose="02020603050405020304" pitchFamily="18" charset="0"/>
              </a:rPr>
              <a:t>contain’d</a:t>
            </a:r>
            <a:r>
              <a:rPr lang="en-US" sz="2400" dirty="0">
                <a:solidFill>
                  <a:srgbClr val="000000"/>
                </a:solidFill>
                <a:latin typeface="Times New Roman" panose="02020603050405020304" pitchFamily="18" charset="0"/>
                <a:cs typeface="Times New Roman" panose="02020603050405020304" pitchFamily="18" charset="0"/>
              </a:rPr>
              <a:t>,</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I stand and look at them long and long.</a:t>
            </a:r>
          </a:p>
        </p:txBody>
      </p:sp>
    </p:spTree>
    <p:extLst>
      <p:ext uri="{BB962C8B-B14F-4D97-AF65-F5344CB8AC3E}">
        <p14:creationId xmlns:p14="http://schemas.microsoft.com/office/powerpoint/2010/main" val="77644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xmlns=""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9">
            <a:extLst>
              <a:ext uri="{FF2B5EF4-FFF2-40B4-BE49-F238E27FC236}">
                <a16:creationId xmlns:a16="http://schemas.microsoft.com/office/drawing/2014/main" xmlns=""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4BA7D76C-688C-4DB7-8F61-7E67C6DC96DF}"/>
              </a:ext>
            </a:extLst>
          </p:cNvPr>
          <p:cNvSpPr>
            <a:spLocks noGrp="1"/>
          </p:cNvSpPr>
          <p:nvPr>
            <p:ph type="title"/>
          </p:nvPr>
        </p:nvSpPr>
        <p:spPr>
          <a:xfrm>
            <a:off x="1179226" y="826680"/>
            <a:ext cx="9833548" cy="1325563"/>
          </a:xfrm>
        </p:spPr>
        <p:txBody>
          <a:bodyPr>
            <a:normAutofit/>
          </a:bodyPr>
          <a:lstStyle/>
          <a:p>
            <a:pPr algn="ctr"/>
            <a:r>
              <a:rPr lang="en-US" sz="4000" u="sng">
                <a:solidFill>
                  <a:srgbClr val="FFFFFF"/>
                </a:solidFill>
                <a:latin typeface="Times New Roman" panose="02020603050405020304" pitchFamily="18" charset="0"/>
                <a:cs typeface="Times New Roman" panose="02020603050405020304" pitchFamily="18" charset="0"/>
              </a:rPr>
              <a:t>EXPLANATION</a:t>
            </a:r>
          </a:p>
        </p:txBody>
      </p:sp>
      <p:sp>
        <p:nvSpPr>
          <p:cNvPr id="3" name="Content Placeholder 2">
            <a:extLst>
              <a:ext uri="{FF2B5EF4-FFF2-40B4-BE49-F238E27FC236}">
                <a16:creationId xmlns:a16="http://schemas.microsoft.com/office/drawing/2014/main" xmlns="" id="{3CF6C78C-F2AA-4519-9437-7D712265AFA2}"/>
              </a:ext>
            </a:extLst>
          </p:cNvPr>
          <p:cNvSpPr>
            <a:spLocks noGrp="1"/>
          </p:cNvSpPr>
          <p:nvPr>
            <p:ph idx="1"/>
          </p:nvPr>
        </p:nvSpPr>
        <p:spPr>
          <a:xfrm>
            <a:off x="593387" y="3092969"/>
            <a:ext cx="10953345" cy="3492657"/>
          </a:xfrm>
        </p:spPr>
        <p:txBody>
          <a:bodyPr>
            <a:normAutofit/>
          </a:bodyPr>
          <a:lstStyle/>
          <a:p>
            <a:pPr marL="0" indent="0" algn="ctr">
              <a:buNone/>
            </a:pPr>
            <a:r>
              <a:rPr lang="en-US" sz="2400" dirty="0">
                <a:solidFill>
                  <a:srgbClr val="000000"/>
                </a:solidFill>
                <a:latin typeface="Times New Roman" panose="02020603050405020304" pitchFamily="18" charset="0"/>
                <a:cs typeface="Times New Roman" panose="02020603050405020304" pitchFamily="18" charset="0"/>
              </a:rPr>
              <a:t>The poet says that he wants to live in the world of animals. Here we can say that the poet finds the world of animals better than that of human beings. He further says that he finds animals more peaceful than humans. He says so because animals are not running after worldly things like human beings. They are calm and have no greed for worldly things or any kind of achievements. They are self contained means they are happy with life and never interfere in the lives of others. Humans have the habit of interfering in the lives of others. So, poet thinks that animals are better than humans for being calm and not interfering in the matters of others. The poet further says that these are the reasons why he stands still and looks at the animals for a very long time.</a:t>
            </a:r>
          </a:p>
          <a:p>
            <a:pPr marL="0" indent="0" algn="ctr">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lgn="ctr">
              <a:buNone/>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327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7515D20E-1AB7-4E74-9236-2B72B63D60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A2C8879-8E9F-4F10-B61F-4439B296C0C3}"/>
              </a:ext>
            </a:extLst>
          </p:cNvPr>
          <p:cNvSpPr>
            <a:spLocks noGrp="1"/>
          </p:cNvSpPr>
          <p:nvPr>
            <p:ph type="title"/>
          </p:nvPr>
        </p:nvSpPr>
        <p:spPr>
          <a:xfrm>
            <a:off x="1045028" y="1336329"/>
            <a:ext cx="3892732" cy="4382588"/>
          </a:xfrm>
        </p:spPr>
        <p:txBody>
          <a:bodyPr anchor="ctr">
            <a:normAutofit/>
          </a:bodyPr>
          <a:lstStyle/>
          <a:p>
            <a:r>
              <a:rPr lang="en-US" sz="5400" u="sng">
                <a:latin typeface="Times New Roman" panose="02020603050405020304" pitchFamily="18" charset="0"/>
                <a:cs typeface="Times New Roman" panose="02020603050405020304" pitchFamily="18" charset="0"/>
              </a:rPr>
              <a:t>LITERARY DEVICES</a:t>
            </a:r>
          </a:p>
        </p:txBody>
      </p:sp>
      <p:grpSp>
        <p:nvGrpSpPr>
          <p:cNvPr id="21" name="Group 20">
            <a:extLst>
              <a:ext uri="{FF2B5EF4-FFF2-40B4-BE49-F238E27FC236}">
                <a16:creationId xmlns:a16="http://schemas.microsoft.com/office/drawing/2014/main" xmlns="" id="{032D8612-31EB-44CF-A1D0-14FD4C7054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3163461"/>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xmlns="" id="{F19A4A0F-1B59-4DB0-9764-D10936E987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xmlns=""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4BCCD83-326D-40B6-B2F3-9AA78B3874B5}"/>
              </a:ext>
            </a:extLst>
          </p:cNvPr>
          <p:cNvSpPr>
            <a:spLocks noGrp="1"/>
          </p:cNvSpPr>
          <p:nvPr>
            <p:ph idx="1"/>
          </p:nvPr>
        </p:nvSpPr>
        <p:spPr>
          <a:xfrm>
            <a:off x="6096001" y="1336329"/>
            <a:ext cx="5260848" cy="4382588"/>
          </a:xfrm>
        </p:spPr>
        <p:txBody>
          <a:bodyPr anchor="ctr">
            <a:normAutofit/>
          </a:bodyPr>
          <a:lstStyle/>
          <a:p>
            <a:r>
              <a:rPr lang="en-US" sz="2400" dirty="0">
                <a:latin typeface="Times New Roman" panose="02020603050405020304" pitchFamily="18" charset="0"/>
                <a:cs typeface="Times New Roman" panose="02020603050405020304" pitchFamily="18" charset="0"/>
              </a:rPr>
              <a:t>Assonance: use of vowel sound ‘I’ (I, think, I, live, with, animals)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Repetition: use of the word ‘long’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Anaphora: ‘I’ word used at the start of two consecutive lines</a:t>
            </a:r>
          </a:p>
        </p:txBody>
      </p:sp>
    </p:spTree>
    <p:extLst>
      <p:ext uri="{BB962C8B-B14F-4D97-AF65-F5344CB8AC3E}">
        <p14:creationId xmlns:p14="http://schemas.microsoft.com/office/powerpoint/2010/main" val="139863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FA67CD3-AB4E-4A7A-BEB8-53C445D8C4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07CF545F-9C2E-4446-97CD-AD92990C2B6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C6881A52-EC19-4470-8CEB-A188FA3FED33}"/>
              </a:ext>
            </a:extLst>
          </p:cNvPr>
          <p:cNvSpPr>
            <a:spLocks noGrp="1"/>
          </p:cNvSpPr>
          <p:nvPr>
            <p:ph type="title"/>
          </p:nvPr>
        </p:nvSpPr>
        <p:spPr>
          <a:xfrm>
            <a:off x="6094105" y="802955"/>
            <a:ext cx="4977976" cy="1454051"/>
          </a:xfrm>
        </p:spPr>
        <p:txBody>
          <a:bodyPr>
            <a:normAutofit/>
          </a:bodyPr>
          <a:lstStyle/>
          <a:p>
            <a:r>
              <a:rPr lang="en-US" u="sng" dirty="0">
                <a:solidFill>
                  <a:srgbClr val="000000"/>
                </a:solidFill>
                <a:latin typeface="Times New Roman" panose="02020603050405020304" pitchFamily="18" charset="0"/>
                <a:cs typeface="Times New Roman" panose="02020603050405020304" pitchFamily="18" charset="0"/>
              </a:rPr>
              <a:t>STANZA 2</a:t>
            </a:r>
          </a:p>
        </p:txBody>
      </p:sp>
      <p:sp>
        <p:nvSpPr>
          <p:cNvPr id="14" name="Freeform 62">
            <a:extLst>
              <a:ext uri="{FF2B5EF4-FFF2-40B4-BE49-F238E27FC236}">
                <a16:creationId xmlns:a16="http://schemas.microsoft.com/office/drawing/2014/main" xmlns="" id="{339C8D78-A644-462F-B674-F440635E53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obot">
            <a:extLst>
              <a:ext uri="{FF2B5EF4-FFF2-40B4-BE49-F238E27FC236}">
                <a16:creationId xmlns:a16="http://schemas.microsoft.com/office/drawing/2014/main" xmlns="" id="{F058C7D0-7E54-42A1-9981-94A625CB1F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xmlns="" id="{CD2C8D43-3D41-444C-B7D6-1660443CBC04}"/>
              </a:ext>
            </a:extLst>
          </p:cNvPr>
          <p:cNvSpPr>
            <a:spLocks noGrp="1"/>
          </p:cNvSpPr>
          <p:nvPr>
            <p:ph idx="1"/>
          </p:nvPr>
        </p:nvSpPr>
        <p:spPr>
          <a:xfrm>
            <a:off x="6094105" y="2038557"/>
            <a:ext cx="5757715" cy="4016488"/>
          </a:xfrm>
        </p:spPr>
        <p:txBody>
          <a:bodyPr anchor="ct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They do not sweat and whine about their condition,</a:t>
            </a:r>
          </a:p>
          <a:p>
            <a:pPr marL="0" indent="0">
              <a:buNone/>
            </a:pPr>
            <a:r>
              <a:rPr lang="en-US" sz="2400" dirty="0">
                <a:latin typeface="Times New Roman" panose="02020603050405020304" pitchFamily="18" charset="0"/>
                <a:cs typeface="Times New Roman" panose="02020603050405020304" pitchFamily="18" charset="0"/>
              </a:rPr>
              <a:t>They do not lie awake in the dark and weep for their sins,  </a:t>
            </a:r>
          </a:p>
          <a:p>
            <a:pPr marL="0" indent="0">
              <a:buNone/>
            </a:pPr>
            <a:r>
              <a:rPr lang="en-US" sz="2400" dirty="0">
                <a:latin typeface="Times New Roman" panose="02020603050405020304" pitchFamily="18" charset="0"/>
                <a:cs typeface="Times New Roman" panose="02020603050405020304" pitchFamily="18" charset="0"/>
              </a:rPr>
              <a:t>They do not make me sick discussing their duty to God,</a:t>
            </a:r>
          </a:p>
          <a:p>
            <a:pPr marL="0" indent="0">
              <a:buNone/>
            </a:pPr>
            <a:r>
              <a:rPr lang="en-US" sz="2400" dirty="0">
                <a:latin typeface="Times New Roman" panose="02020603050405020304" pitchFamily="18" charset="0"/>
                <a:cs typeface="Times New Roman" panose="02020603050405020304" pitchFamily="18" charset="0"/>
              </a:rPr>
              <a:t>Not one is dissatisfied, not one is demented with</a:t>
            </a:r>
          </a:p>
          <a:p>
            <a:pPr marL="0" indent="0">
              <a:buNone/>
            </a:pPr>
            <a:r>
              <a:rPr lang="en-US" sz="2400" dirty="0">
                <a:latin typeface="Times New Roman" panose="02020603050405020304" pitchFamily="18" charset="0"/>
                <a:cs typeface="Times New Roman" panose="02020603050405020304" pitchFamily="18" charset="0"/>
              </a:rPr>
              <a:t>the mania of owning things,</a:t>
            </a:r>
          </a:p>
          <a:p>
            <a:pPr marL="0" indent="0">
              <a:buNone/>
            </a:pPr>
            <a:r>
              <a:rPr lang="en-US" sz="2400" dirty="0">
                <a:latin typeface="Times New Roman" panose="02020603050405020304" pitchFamily="18" charset="0"/>
                <a:cs typeface="Times New Roman" panose="02020603050405020304" pitchFamily="18" charset="0"/>
              </a:rPr>
              <a:t>Sweat: here it means complaint</a:t>
            </a:r>
          </a:p>
        </p:txBody>
      </p:sp>
    </p:spTree>
    <p:extLst>
      <p:ext uri="{BB962C8B-B14F-4D97-AF65-F5344CB8AC3E}">
        <p14:creationId xmlns:p14="http://schemas.microsoft.com/office/powerpoint/2010/main" val="349335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4351DFE5-F63D-4BE0-BDA9-E3EB88F01A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xmlns="" id="{3AA16612-ACD2-4A16-8F2B-4514FD6BF28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FA244860-1730-471E-991B-7CE41BDA2165}"/>
              </a:ext>
            </a:extLst>
          </p:cNvPr>
          <p:cNvSpPr>
            <a:spLocks noGrp="1"/>
          </p:cNvSpPr>
          <p:nvPr>
            <p:ph type="title"/>
          </p:nvPr>
        </p:nvSpPr>
        <p:spPr>
          <a:xfrm>
            <a:off x="1179226" y="826680"/>
            <a:ext cx="9833548" cy="1325563"/>
          </a:xfrm>
        </p:spPr>
        <p:txBody>
          <a:bodyPr>
            <a:normAutofit/>
          </a:bodyPr>
          <a:lstStyle/>
          <a:p>
            <a:pPr algn="ctr"/>
            <a:r>
              <a:rPr lang="en-US" sz="4000" u="sng">
                <a:solidFill>
                  <a:srgbClr val="FFFFFF"/>
                </a:solidFill>
                <a:latin typeface="Times New Roman" panose="02020603050405020304" pitchFamily="18" charset="0"/>
                <a:cs typeface="Times New Roman" panose="02020603050405020304" pitchFamily="18" charset="0"/>
              </a:rPr>
              <a:t>EXPLANATION</a:t>
            </a:r>
          </a:p>
        </p:txBody>
      </p:sp>
      <p:sp>
        <p:nvSpPr>
          <p:cNvPr id="3" name="Content Placeholder 2">
            <a:extLst>
              <a:ext uri="{FF2B5EF4-FFF2-40B4-BE49-F238E27FC236}">
                <a16:creationId xmlns:a16="http://schemas.microsoft.com/office/drawing/2014/main" xmlns="" id="{5BD9F0AE-278B-4E73-A87F-90E1EEB2BCDF}"/>
              </a:ext>
            </a:extLst>
          </p:cNvPr>
          <p:cNvSpPr>
            <a:spLocks noGrp="1"/>
          </p:cNvSpPr>
          <p:nvPr>
            <p:ph idx="1"/>
          </p:nvPr>
        </p:nvSpPr>
        <p:spPr>
          <a:xfrm>
            <a:off x="659875" y="2677212"/>
            <a:ext cx="10906813" cy="3912124"/>
          </a:xfrm>
        </p:spPr>
        <p:txBody>
          <a:bodyPr>
            <a:normAutofit lnSpcReduction="10000"/>
          </a:bodyPr>
          <a:lstStyle/>
          <a:p>
            <a:pPr marL="0" indent="0" algn="ctr">
              <a:buNone/>
            </a:pPr>
            <a:r>
              <a:rPr lang="en-US" sz="2400" dirty="0">
                <a:solidFill>
                  <a:srgbClr val="000000"/>
                </a:solidFill>
                <a:latin typeface="Times New Roman" panose="02020603050405020304" pitchFamily="18" charset="0"/>
                <a:cs typeface="Times New Roman" panose="02020603050405020304" pitchFamily="18" charset="0"/>
              </a:rPr>
              <a:t>The poet says that unlike humans, animals don’t complain of any misery. They never cry out loud like humans do, to show what they have lost. They never stay awake in the night, crying in repentance for their wrongdoings. This means that animals are different from human beings because they don’t show anger or grief if something wrong happens with them. He further says that animals are very truthful because they never boast of their good deeds done in the name of god. He says so because most of the human beings do this. They try to show their good deeds and religiousness to others. They do so in order to gain popularity among their fellows. So, the poet thinks that animals never irritate him by doing such things just to gain some praise from their fellow people. He feels that the animals are not dissatisfied like humans. They stay happy with whatever they have. They never run behind worldly things. They never try to possess things of comfort or luxury.  He says that none of them is mad behind owning the worldly things.</a:t>
            </a:r>
          </a:p>
        </p:txBody>
      </p:sp>
    </p:spTree>
    <p:extLst>
      <p:ext uri="{BB962C8B-B14F-4D97-AF65-F5344CB8AC3E}">
        <p14:creationId xmlns:p14="http://schemas.microsoft.com/office/powerpoint/2010/main" val="3774001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1097</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ANIMALS  (CLASS 10)</vt:lpstr>
      <vt:lpstr>ABOUT THE POET</vt:lpstr>
      <vt:lpstr>INTRODUCTION</vt:lpstr>
      <vt:lpstr>SUMMARY</vt:lpstr>
      <vt:lpstr>STANZA 1</vt:lpstr>
      <vt:lpstr>EXPLANATION</vt:lpstr>
      <vt:lpstr>LITERARY DEVICES</vt:lpstr>
      <vt:lpstr>STANZA 2</vt:lpstr>
      <vt:lpstr>EXPLANATION</vt:lpstr>
      <vt:lpstr>LITERARY DEVICES</vt:lpstr>
      <vt:lpstr>STANZA 3</vt:lpstr>
      <vt:lpstr>EXPLANATION</vt:lpstr>
      <vt:lpstr>LITERARY DEVICES</vt:lpstr>
      <vt:lpstr>STANZA 4</vt:lpstr>
      <vt:lpstr>EXPLANATION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ANIMALS  (CLASS 10)</dc:title>
  <dc:creator>Shiv Bahadur Mathur</dc:creator>
  <cp:lastModifiedBy>Kanchan Bomche</cp:lastModifiedBy>
  <cp:revision>1</cp:revision>
  <dcterms:created xsi:type="dcterms:W3CDTF">2020-07-02T14:17:12Z</dcterms:created>
  <dcterms:modified xsi:type="dcterms:W3CDTF">2020-07-13T14:55:11Z</dcterms:modified>
</cp:coreProperties>
</file>