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78D2"/>
    <a:srgbClr val="00518E"/>
    <a:srgbClr val="A54E07"/>
    <a:srgbClr val="66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29/06/2020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CC"/>
                </a:solidFill>
              </a:rPr>
              <a:t>HOW DO ORGANISMS REPRODUCE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752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ASEXUAL REPRODUCTION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8D2"/>
                </a:solidFill>
              </a:rPr>
              <a:t>BINARY FISSION</a:t>
            </a:r>
            <a:endParaRPr lang="en-US" dirty="0">
              <a:solidFill>
                <a:srgbClr val="0078D2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AMOEBA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LEISHMANIA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USER\Desktop\ANAGHA\STD 10\New folder\binary fission in Amoeb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3448050" cy="2362200"/>
          </a:xfrm>
          <a:prstGeom prst="rect">
            <a:avLst/>
          </a:prstGeom>
          <a:noFill/>
        </p:spPr>
      </p:pic>
      <p:pic>
        <p:nvPicPr>
          <p:cNvPr id="1027" name="Picture 3" descr="C:\Users\USER\Desktop\ANAGHA\STD 10\New folder\binary fission in leishmani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505200"/>
            <a:ext cx="306705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8D2"/>
                </a:solidFill>
              </a:rPr>
              <a:t>MULTIPLE  FISSION</a:t>
            </a:r>
            <a:endParaRPr lang="en-US" dirty="0">
              <a:solidFill>
                <a:srgbClr val="0078D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PLASMODIUM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C:\Users\USER\Desktop\ANAGHA\STD 10\New folder\multiple fission in Plasmodi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628900"/>
            <a:ext cx="5121276" cy="2858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8D2"/>
                </a:solidFill>
              </a:rPr>
              <a:t>BUDDING</a:t>
            </a:r>
            <a:endParaRPr lang="en-US" dirty="0">
              <a:solidFill>
                <a:srgbClr val="0078D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YEAST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HYDRA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076" name="Picture 4" descr="C:\Users\USER\Desktop\ANAGHA\STD 10\New folder\budding in Yea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3752850" cy="2057400"/>
          </a:xfrm>
          <a:prstGeom prst="rect">
            <a:avLst/>
          </a:prstGeom>
          <a:noFill/>
        </p:spPr>
      </p:pic>
      <p:pic>
        <p:nvPicPr>
          <p:cNvPr id="3077" name="Picture 5" descr="C:\Users\USER\Desktop\ANAGHA\STD 10\New folder\budding in Hydr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819400"/>
            <a:ext cx="3476625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8D2"/>
                </a:solidFill>
              </a:rPr>
              <a:t>FRAGMENTATION</a:t>
            </a:r>
            <a:endParaRPr lang="en-US" dirty="0">
              <a:solidFill>
                <a:srgbClr val="0078D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SPIROGYRA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PLANARIA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098" name="Picture 2" descr="C:\Users\USER\Desktop\ANAGHA\STD 10\New folder\fragmentation in Spirogy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2419350" cy="2819400"/>
          </a:xfrm>
          <a:prstGeom prst="rect">
            <a:avLst/>
          </a:prstGeom>
          <a:noFill/>
        </p:spPr>
      </p:pic>
      <p:pic>
        <p:nvPicPr>
          <p:cNvPr id="4099" name="Picture 3" descr="C:\Users\USER\Desktop\ANAGHA\STD 10\New folder\regeneration in Planari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667000"/>
            <a:ext cx="276225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8D2"/>
                </a:solidFill>
              </a:rPr>
              <a:t>SPORE FORMATION</a:t>
            </a:r>
            <a:endParaRPr lang="en-US" dirty="0">
              <a:solidFill>
                <a:srgbClr val="0078D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RHIZOPUS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124" name="Picture 4" descr="C:\Users\USER\Desktop\ANAGHA\STD 10\New folder\spore formation in Muc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1" y="2438399"/>
            <a:ext cx="3700412" cy="27610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8D2"/>
                </a:solidFill>
              </a:rPr>
              <a:t>VEGETATIVE  PROPAGATION</a:t>
            </a:r>
            <a:endParaRPr lang="en-US" dirty="0">
              <a:solidFill>
                <a:srgbClr val="0078D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CUTTING (STEM)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LAYERING (STEM)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146" name="Picture 2" descr="C:\Users\USER\Desktop\ANAGHA\STD 10\New folder\cut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2971800" cy="3200400"/>
          </a:xfrm>
          <a:prstGeom prst="rect">
            <a:avLst/>
          </a:prstGeom>
          <a:noFill/>
        </p:spPr>
      </p:pic>
      <p:pic>
        <p:nvPicPr>
          <p:cNvPr id="6147" name="Picture 3" descr="C:\Users\USER\Desktop\ANAGHA\STD 10\New folder\layer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590800"/>
            <a:ext cx="3057525" cy="3057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8D2"/>
                </a:solidFill>
              </a:rPr>
              <a:t>VEGETATIVE 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GRAFTING (STEM)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BRYOPHYLLUM (LEAF)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170" name="Picture 2" descr="C:\Users\USER\Desktop\ANAGHA\STD 10\New folder\graf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2895600"/>
            <a:ext cx="3276601" cy="2533650"/>
          </a:xfrm>
          <a:prstGeom prst="rect">
            <a:avLst/>
          </a:prstGeom>
          <a:noFill/>
        </p:spPr>
      </p:pic>
      <p:pic>
        <p:nvPicPr>
          <p:cNvPr id="1026" name="Picture 2" descr="C:\Users\USER\Desktop\ANAGHA\STD 10\New folder\bryophyllu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819400"/>
            <a:ext cx="28194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</TotalTime>
  <Words>44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HOW DO ORGANISMS REPRODUCE</vt:lpstr>
      <vt:lpstr>BINARY FISSION</vt:lpstr>
      <vt:lpstr>MULTIPLE  FISSION</vt:lpstr>
      <vt:lpstr>BUDDING</vt:lpstr>
      <vt:lpstr>FRAGMENTATION</vt:lpstr>
      <vt:lpstr>SPORE FORMATION</vt:lpstr>
      <vt:lpstr>VEGETATIVE  PROPAGATION</vt:lpstr>
      <vt:lpstr>VEGETATIVE  PROPAGATION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ORGANISMS REPRODUCE</dc:title>
  <dc:creator>KULKARNIS</dc:creator>
  <cp:lastModifiedBy>USER</cp:lastModifiedBy>
  <cp:revision>5</cp:revision>
  <dcterms:created xsi:type="dcterms:W3CDTF">2006-08-16T00:00:00Z</dcterms:created>
  <dcterms:modified xsi:type="dcterms:W3CDTF">2020-06-29T07:14:35Z</dcterms:modified>
</cp:coreProperties>
</file>