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EF17"/>
    <a:srgbClr val="3EB1C8"/>
    <a:srgbClr val="FC1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3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9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BE26-EBC3-43EE-A08C-3B2CB3A4119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4F55-AF94-4D6E-80CF-B88F2DE1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7911" y="609600"/>
            <a:ext cx="5048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AI TRAINER</a:t>
            </a:r>
            <a:endParaRPr lang="en-US" sz="8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02" y="2133600"/>
            <a:ext cx="701098" cy="779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38" y="2184401"/>
            <a:ext cx="606045" cy="7478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49318"/>
            <a:ext cx="2009812" cy="5455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0898" y="3886200"/>
            <a:ext cx="4481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Youtube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</a:rPr>
              <a:t>Dare2Share</a:t>
            </a:r>
          </a:p>
          <a:p>
            <a:pPr algn="ctr"/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Fanpage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>
                <a:solidFill>
                  <a:srgbClr val="FF0000"/>
                </a:solidFill>
              </a:rPr>
              <a:t>fb.com/dare2share2021</a:t>
            </a:r>
          </a:p>
        </p:txBody>
      </p:sp>
    </p:spTree>
    <p:extLst>
      <p:ext uri="{BB962C8B-B14F-4D97-AF65-F5344CB8AC3E}">
        <p14:creationId xmlns:p14="http://schemas.microsoft.com/office/powerpoint/2010/main" val="16489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14400" y="605135"/>
            <a:ext cx="4562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Các</a:t>
            </a:r>
            <a:r>
              <a:rPr lang="en-US" sz="3600" b="1" dirty="0" smtClean="0">
                <a:solidFill>
                  <a:srgbClr val="FF0000"/>
                </a:solidFill>
              </a:rPr>
              <a:t> Library </a:t>
            </a:r>
            <a:r>
              <a:rPr lang="en-US" sz="3600" b="1" dirty="0" err="1" smtClean="0">
                <a:solidFill>
                  <a:srgbClr val="FF0000"/>
                </a:solidFill>
              </a:rPr>
              <a:t>cần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cài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đặt</a:t>
            </a:r>
            <a:r>
              <a:rPr lang="en-US" sz="3600" b="1" dirty="0" smtClean="0">
                <a:solidFill>
                  <a:srgbClr val="FF0000"/>
                </a:solidFill>
              </a:rPr>
              <a:t>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799" y="1447800"/>
            <a:ext cx="54196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Python 3.8.1</a:t>
            </a:r>
          </a:p>
          <a:p>
            <a:r>
              <a:rPr lang="en-US" sz="2800" dirty="0" smtClean="0"/>
              <a:t>Pip </a:t>
            </a:r>
            <a:r>
              <a:rPr lang="en-US" sz="2800" dirty="0"/>
              <a:t>install </a:t>
            </a:r>
            <a:r>
              <a:rPr lang="en-US" sz="2800" dirty="0" err="1"/>
              <a:t>opencv</a:t>
            </a:r>
            <a:r>
              <a:rPr lang="en-US" sz="2800" dirty="0"/>
              <a:t>-python==</a:t>
            </a:r>
            <a:r>
              <a:rPr lang="en-US" sz="2800" dirty="0" smtClean="0"/>
              <a:t>4.5.1.48</a:t>
            </a:r>
          </a:p>
          <a:p>
            <a:r>
              <a:rPr lang="en-US" sz="2800" dirty="0" smtClean="0"/>
              <a:t>Pip </a:t>
            </a:r>
            <a:r>
              <a:rPr lang="en-US" sz="2800" dirty="0"/>
              <a:t>install </a:t>
            </a:r>
            <a:r>
              <a:rPr lang="en-US" sz="2800" dirty="0" err="1"/>
              <a:t>mediapipe</a:t>
            </a:r>
            <a:r>
              <a:rPr lang="en-US" sz="2800" dirty="0"/>
              <a:t>==0.8.3.1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0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8" y="609600"/>
            <a:ext cx="8068204" cy="4577556"/>
          </a:xfrm>
        </p:spPr>
      </p:pic>
    </p:spTree>
    <p:extLst>
      <p:ext uri="{BB962C8B-B14F-4D97-AF65-F5344CB8AC3E}">
        <p14:creationId xmlns:p14="http://schemas.microsoft.com/office/powerpoint/2010/main" val="42076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200400" y="685800"/>
            <a:ext cx="2743200" cy="4572000"/>
            <a:chOff x="3200400" y="685800"/>
            <a:chExt cx="2743200" cy="4572000"/>
          </a:xfrm>
        </p:grpSpPr>
        <p:sp>
          <p:nvSpPr>
            <p:cNvPr id="4" name="Rectangle 3"/>
            <p:cNvSpPr/>
            <p:nvPr/>
          </p:nvSpPr>
          <p:spPr>
            <a:xfrm>
              <a:off x="3200400" y="685800"/>
              <a:ext cx="27432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965864" y="1905000"/>
              <a:ext cx="606136" cy="1600200"/>
            </a:xfrm>
            <a:prstGeom prst="line">
              <a:avLst/>
            </a:prstGeom>
            <a:ln>
              <a:solidFill>
                <a:srgbClr val="3EB1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33566" y="1443335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C000"/>
                  </a:solidFill>
                </a:rPr>
                <a:t>p1</a:t>
              </a:r>
              <a:endParaRPr 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5906" y="2243436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C109C"/>
                  </a:solidFill>
                </a:rPr>
                <a:t>p2</a:t>
              </a:r>
              <a:endParaRPr lang="en-US" sz="2400" b="1" dirty="0">
                <a:solidFill>
                  <a:srgbClr val="FC109C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3098" y="3424535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F0"/>
                  </a:solidFill>
                </a:rPr>
                <a:t>p3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0600" y="301117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86200" y="2667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1556" y="1981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6" name="Arc 25"/>
            <p:cNvSpPr/>
            <p:nvPr/>
          </p:nvSpPr>
          <p:spPr>
            <a:xfrm rot="9257090">
              <a:off x="4718533" y="2481991"/>
              <a:ext cx="382981" cy="347741"/>
            </a:xfrm>
            <a:prstGeom prst="arc">
              <a:avLst>
                <a:gd name="adj1" fmla="val 17654667"/>
                <a:gd name="adj2" fmla="val 4962167"/>
              </a:avLst>
            </a:prstGeom>
            <a:ln w="101600">
              <a:solidFill>
                <a:srgbClr val="FC1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962400" y="1891145"/>
              <a:ext cx="1087583" cy="1614055"/>
              <a:chOff x="3965864" y="1891145"/>
              <a:chExt cx="1087583" cy="161405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965864" y="1891145"/>
                <a:ext cx="1063336" cy="76200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4572000" y="2667000"/>
                <a:ext cx="398318" cy="83820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4918365" y="2576945"/>
                <a:ext cx="135082" cy="152400"/>
              </a:xfrm>
              <a:prstGeom prst="ellipse">
                <a:avLst/>
              </a:prstGeom>
              <a:solidFill>
                <a:srgbClr val="FC109C"/>
              </a:solidFill>
              <a:ln>
                <a:solidFill>
                  <a:srgbClr val="FC10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3886200" y="1828800"/>
              <a:ext cx="148936" cy="1524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13118" y="3380510"/>
              <a:ext cx="135082" cy="152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1000" y="683568"/>
            <a:ext cx="2590800" cy="4572000"/>
            <a:chOff x="381000" y="683568"/>
            <a:chExt cx="2590800" cy="4572000"/>
          </a:xfrm>
        </p:grpSpPr>
        <p:sp>
          <p:nvSpPr>
            <p:cNvPr id="28" name="Rectangle 27"/>
            <p:cNvSpPr/>
            <p:nvPr/>
          </p:nvSpPr>
          <p:spPr>
            <a:xfrm>
              <a:off x="381000" y="683568"/>
              <a:ext cx="2590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pic>
          <p:nvPicPr>
            <p:cNvPr id="1026" name="Picture 2" descr="B:\0. Downloads\aa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137166"/>
              <a:ext cx="1952625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172200" y="685800"/>
            <a:ext cx="2667000" cy="4572000"/>
            <a:chOff x="6172200" y="685800"/>
            <a:chExt cx="2667000" cy="4572000"/>
          </a:xfrm>
        </p:grpSpPr>
        <p:sp>
          <p:nvSpPr>
            <p:cNvPr id="29" name="Rectangle 28"/>
            <p:cNvSpPr/>
            <p:nvPr/>
          </p:nvSpPr>
          <p:spPr>
            <a:xfrm>
              <a:off x="6172200" y="685800"/>
              <a:ext cx="26670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96981" y="2346112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Cos =</a:t>
              </a:r>
              <a:endParaRPr lang="en-US" sz="2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7162800" y="2588089"/>
              <a:ext cx="152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73899" y="2161446"/>
              <a:ext cx="161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30000" dirty="0" smtClean="0"/>
                <a:t>2 </a:t>
              </a:r>
              <a:r>
                <a:rPr lang="en-US" dirty="0" smtClean="0"/>
                <a:t> + c</a:t>
              </a:r>
              <a:r>
                <a:rPr lang="en-US" baseline="30000" dirty="0" smtClean="0"/>
                <a:t>2 </a:t>
              </a:r>
              <a:r>
                <a:rPr lang="en-US" dirty="0" smtClean="0"/>
                <a:t>– b</a:t>
              </a:r>
              <a:r>
                <a:rPr lang="en-US" baseline="30000" dirty="0" smtClean="0"/>
                <a:t>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57245" y="267866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2ac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23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Nguyen Ngoc</dc:creator>
  <cp:lastModifiedBy>Phuc Nguyen Ngoc</cp:lastModifiedBy>
  <cp:revision>18</cp:revision>
  <dcterms:created xsi:type="dcterms:W3CDTF">2021-11-23T05:25:20Z</dcterms:created>
  <dcterms:modified xsi:type="dcterms:W3CDTF">2021-11-27T06:08:42Z</dcterms:modified>
</cp:coreProperties>
</file>