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F2D3-8347-134C-9659-CE64ACC9D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83CBB-7E7C-1C40-8F4B-999B6F845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A3E8-C26E-4946-887A-9971DA52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EF2F-9D3C-9E4A-B2C9-4B0D21801523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373E-8F55-BD45-B053-4A66BC1A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02464-7065-FC45-B58B-DEC7B830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245E-6BA3-BB4D-A207-C2362B71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1823-D7C5-5245-AB36-A29B7314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1B508-DA8D-7748-8087-A3F833C9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7956-ED76-2047-BFBE-198FE4B2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EF2F-9D3C-9E4A-B2C9-4B0D21801523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8BF4B-CDFF-6348-8C7A-74D569C9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DE9D-B866-A841-B81E-B5B90796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245E-6BA3-BB4D-A207-C2362B71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2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ACB85-85FC-2142-8B6D-8D0DA5A4C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159D2-FEE5-2A48-8A25-069288F56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A836-0C50-B74B-97F9-CDA5C375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EF2F-9D3C-9E4A-B2C9-4B0D21801523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CBA48-DD4E-1C4E-BF93-D34E132E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3D44-5A5E-964B-B8E4-367FE904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245E-6BA3-BB4D-A207-C2362B71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9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9116-F2DD-EF47-82E7-D94E5152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501C-F19B-F942-BD7A-E8B61B35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C8A6-6C01-E348-BF5A-C6F893ED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EF2F-9D3C-9E4A-B2C9-4B0D21801523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9CFC-38DB-B04B-8985-066423EF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22D8-9604-D046-948A-4FB86F41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245E-6BA3-BB4D-A207-C2362B71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1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8063-0C60-134D-ADAE-71611AE8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00A8-3B46-9D4B-B609-28D5BE98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0EB11-2D99-D642-9B9A-8E2D555B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EF2F-9D3C-9E4A-B2C9-4B0D21801523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7783-7057-7643-93FD-979C3232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C5EB-CD92-B94B-BDCB-117262FA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245E-6BA3-BB4D-A207-C2362B71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C3A5-D934-7344-B955-874A64B1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2CA6D-09B0-CA4B-8FC4-B7F799E03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DE052-7F5C-F747-A5EC-1BED609E7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DECE2-6BBF-AB49-9947-CD80CA20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EF2F-9D3C-9E4A-B2C9-4B0D21801523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B0567-6398-554F-92AC-D6751421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8F37-79F4-3848-BFF4-02350E8E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245E-6BA3-BB4D-A207-C2362B71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26F6-1099-954C-BEF8-5B411A46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AF05-91F7-2F46-A1DB-A666AFEC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BA5DF-C06C-544D-82E0-FD185F3BE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A4985-6560-A042-A3E7-0FBFC7E12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0ED72-177F-6B44-82ED-B58C894AB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74BB9-8EC5-8745-A2E3-6B8AF1C1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EF2F-9D3C-9E4A-B2C9-4B0D21801523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6164F-DA29-914B-A249-854CA4BA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1FE3A-2D73-C945-9706-7ECDDAC1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245E-6BA3-BB4D-A207-C2362B71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3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0160-FBB2-9641-865F-C67E2E50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829D-E043-434F-B00B-F6C3C38D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EF2F-9D3C-9E4A-B2C9-4B0D21801523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EFCC9-1935-7A43-A99F-2F148AE1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46B5-5691-3549-8B1B-A2773E0A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245E-6BA3-BB4D-A207-C2362B71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6D8AF-9046-0F4D-A566-EB548E8F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EF2F-9D3C-9E4A-B2C9-4B0D21801523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ACB2E-2519-B946-BAE9-6B73052F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3B44-EAF7-BD46-B32E-B1849334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245E-6BA3-BB4D-A207-C2362B71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6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DFC4-E506-2140-9ECB-EC5C0612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6DF7-295B-5E41-BD2B-3528572F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CE975-EE77-C042-8C1D-EDF60B3B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E12B7-0E1E-A941-B3D7-8BCF5030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EF2F-9D3C-9E4A-B2C9-4B0D21801523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A80D5-C879-2040-AB12-0F4AF644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8847D-34BF-0547-B2C6-77AAC5F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245E-6BA3-BB4D-A207-C2362B71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3681-00A0-804F-9C33-6F408A8A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6B8AE-34E6-B245-8E6E-96741AE54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39462-8135-B944-8DDA-0222AF356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C4425-8453-B941-91AA-1960B615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EF2F-9D3C-9E4A-B2C9-4B0D21801523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413BB-7019-5244-BD85-33900D6D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FA46-D582-C843-9808-B24A0789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245E-6BA3-BB4D-A207-C2362B71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8B67F-5A7F-8645-BBFD-84706023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E92C-B117-5B47-B554-EF9CCF7D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98C0B-A86E-2647-972C-3866CBD2D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EF2F-9D3C-9E4A-B2C9-4B0D21801523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5DFB-E552-3A44-B7F1-764E57E9C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51EB-A968-B549-B212-310841D21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E245E-6BA3-BB4D-A207-C2362B713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5108C72-A529-3742-9142-F45C0119F1F5}"/>
              </a:ext>
            </a:extLst>
          </p:cNvPr>
          <p:cNvSpPr/>
          <p:nvPr/>
        </p:nvSpPr>
        <p:spPr>
          <a:xfrm>
            <a:off x="1828803" y="2952450"/>
            <a:ext cx="609600" cy="5570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5A968F-4437-FA42-89AC-612A92377325}"/>
              </a:ext>
            </a:extLst>
          </p:cNvPr>
          <p:cNvSpPr/>
          <p:nvPr/>
        </p:nvSpPr>
        <p:spPr>
          <a:xfrm>
            <a:off x="120874" y="2623644"/>
            <a:ext cx="1177158" cy="12021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Start Details: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Base – USDT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Coin – DOGE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MaxAllocation</a:t>
            </a:r>
            <a:r>
              <a:rPr lang="en-US" sz="1200" dirty="0">
                <a:solidFill>
                  <a:schemeClr val="tx1"/>
                </a:solidFill>
              </a:rPr>
              <a:t> – 100</a:t>
            </a:r>
          </a:p>
          <a:p>
            <a:r>
              <a:rPr lang="en-US" sz="1200" dirty="0">
                <a:solidFill>
                  <a:schemeClr val="tx1"/>
                </a:solidFill>
              </a:rPr>
              <a:t>Spread – 0.4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3C958-7666-E04F-95B2-F889FFD7E280}"/>
              </a:ext>
            </a:extLst>
          </p:cNvPr>
          <p:cNvSpPr txBox="1"/>
          <p:nvPr/>
        </p:nvSpPr>
        <p:spPr>
          <a:xfrm>
            <a:off x="0" y="5076497"/>
            <a:ext cx="12118428" cy="138499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MaxAllocation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should be in Base Coin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Its equivalent value in USD should be greater than 10 USD (because that’s the minimum order amount in </a:t>
            </a:r>
            <a:r>
              <a:rPr lang="en-US" sz="1200" dirty="0" err="1"/>
              <a:t>Binance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General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 long as the chart is moving up/down, it will keep collecting the profit equal to the specified spread for every cycle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Eg</a:t>
            </a:r>
            <a:r>
              <a:rPr lang="en-US" sz="1200" dirty="0"/>
              <a:t>: if 100 USDT invested and if 100 cycle successfully executed, then 100 USDT will become 140 USDT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2967A19-14E6-444D-BDAA-8ECB19D9B178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>
            <a:off x="1298032" y="3224705"/>
            <a:ext cx="530771" cy="6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245CBE03-C40A-B04C-9E2D-E6694D714D84}"/>
              </a:ext>
            </a:extLst>
          </p:cNvPr>
          <p:cNvSpPr/>
          <p:nvPr/>
        </p:nvSpPr>
        <p:spPr>
          <a:xfrm>
            <a:off x="2890343" y="1135173"/>
            <a:ext cx="2186153" cy="1749918"/>
          </a:xfrm>
          <a:prstGeom prst="diamond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Open Limit Order doesn’t Exists?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MaxAllocation</a:t>
            </a:r>
            <a:r>
              <a:rPr lang="en-US" sz="1000" dirty="0">
                <a:solidFill>
                  <a:schemeClr val="tx1"/>
                </a:solidFill>
              </a:rPr>
              <a:t> available in Wallet?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E28D434-65A0-8141-87E9-739F4F42A8EA}"/>
              </a:ext>
            </a:extLst>
          </p:cNvPr>
          <p:cNvCxnSpPr>
            <a:cxnSpLocks/>
            <a:stCxn id="8" idx="0"/>
            <a:endCxn id="20" idx="1"/>
          </p:cNvCxnSpPr>
          <p:nvPr/>
        </p:nvCxnSpPr>
        <p:spPr>
          <a:xfrm rot="5400000" flipH="1" flipV="1">
            <a:off x="2040814" y="2102921"/>
            <a:ext cx="942318" cy="7567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B6E1AC3-9B7B-4D49-938F-8FEC9EBFD1A7}"/>
              </a:ext>
            </a:extLst>
          </p:cNvPr>
          <p:cNvSpPr/>
          <p:nvPr/>
        </p:nvSpPr>
        <p:spPr>
          <a:xfrm>
            <a:off x="4784831" y="3264420"/>
            <a:ext cx="724691" cy="6490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Skip Cycle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7434CE-665A-A64C-83C9-4E524C28DA1C}"/>
              </a:ext>
            </a:extLst>
          </p:cNvPr>
          <p:cNvSpPr/>
          <p:nvPr/>
        </p:nvSpPr>
        <p:spPr>
          <a:xfrm>
            <a:off x="5896306" y="131381"/>
            <a:ext cx="2102066" cy="10089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Execute MARKET BUY order</a:t>
            </a:r>
          </a:p>
          <a:p>
            <a:pPr marL="228600" indent="-228600" algn="ctr"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Place LIMIT SELL order with profit = spread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45B96C64-EA0C-CC4C-AC4B-186CCDB503E2}"/>
              </a:ext>
            </a:extLst>
          </p:cNvPr>
          <p:cNvSpPr/>
          <p:nvPr/>
        </p:nvSpPr>
        <p:spPr>
          <a:xfrm>
            <a:off x="7947859" y="1672698"/>
            <a:ext cx="1648087" cy="1105327"/>
          </a:xfrm>
          <a:prstGeom prst="diamond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 seconds passed?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D73543-5B18-1742-8343-093F46EFA226}"/>
              </a:ext>
            </a:extLst>
          </p:cNvPr>
          <p:cNvSpPr/>
          <p:nvPr/>
        </p:nvSpPr>
        <p:spPr>
          <a:xfrm>
            <a:off x="10729883" y="1944414"/>
            <a:ext cx="609600" cy="5570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21CF349-6B49-D84D-9851-99BD66FA4ED0}"/>
              </a:ext>
            </a:extLst>
          </p:cNvPr>
          <p:cNvCxnSpPr>
            <a:cxnSpLocks/>
            <a:stCxn id="20" idx="0"/>
            <a:endCxn id="28" idx="1"/>
          </p:cNvCxnSpPr>
          <p:nvPr/>
        </p:nvCxnSpPr>
        <p:spPr>
          <a:xfrm rot="5400000" flipH="1" flipV="1">
            <a:off x="4690216" y="-70917"/>
            <a:ext cx="499295" cy="1912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F3E4E38-F386-F541-AB0B-406254663064}"/>
              </a:ext>
            </a:extLst>
          </p:cNvPr>
          <p:cNvSpPr txBox="1"/>
          <p:nvPr/>
        </p:nvSpPr>
        <p:spPr>
          <a:xfrm>
            <a:off x="3956345" y="7932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36F28B5-7207-1E4D-85C6-F30EE5D82E67}"/>
              </a:ext>
            </a:extLst>
          </p:cNvPr>
          <p:cNvCxnSpPr>
            <a:cxnSpLocks/>
            <a:stCxn id="20" idx="2"/>
            <a:endCxn id="26" idx="1"/>
          </p:cNvCxnSpPr>
          <p:nvPr/>
        </p:nvCxnSpPr>
        <p:spPr>
          <a:xfrm rot="16200000" flipH="1">
            <a:off x="4032207" y="2836303"/>
            <a:ext cx="703836" cy="8014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9AB456-2E39-FE4A-A027-CF1888696AB9}"/>
              </a:ext>
            </a:extLst>
          </p:cNvPr>
          <p:cNvSpPr txBox="1"/>
          <p:nvPr/>
        </p:nvSpPr>
        <p:spPr>
          <a:xfrm>
            <a:off x="3971317" y="289783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E8231A8-2B0C-9342-A83C-2FADAF10A71B}"/>
              </a:ext>
            </a:extLst>
          </p:cNvPr>
          <p:cNvCxnSpPr>
            <a:cxnSpLocks/>
            <a:stCxn id="28" idx="3"/>
            <a:endCxn id="32" idx="0"/>
          </p:cNvCxnSpPr>
          <p:nvPr/>
        </p:nvCxnSpPr>
        <p:spPr>
          <a:xfrm>
            <a:off x="7998372" y="635878"/>
            <a:ext cx="773531" cy="10368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3403897-90C4-E542-B860-B3EB30044817}"/>
              </a:ext>
            </a:extLst>
          </p:cNvPr>
          <p:cNvCxnSpPr>
            <a:cxnSpLocks/>
            <a:stCxn id="32" idx="2"/>
            <a:endCxn id="8" idx="4"/>
          </p:cNvCxnSpPr>
          <p:nvPr/>
        </p:nvCxnSpPr>
        <p:spPr>
          <a:xfrm rot="5400000">
            <a:off x="5087016" y="-175388"/>
            <a:ext cx="731474" cy="6638300"/>
          </a:xfrm>
          <a:prstGeom prst="bentConnector3">
            <a:avLst>
              <a:gd name="adj1" fmla="val 30511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B77290E-7774-4145-ACCF-EFF858915216}"/>
              </a:ext>
            </a:extLst>
          </p:cNvPr>
          <p:cNvCxnSpPr>
            <a:cxnSpLocks/>
            <a:stCxn id="32" idx="3"/>
            <a:endCxn id="40" idx="2"/>
          </p:cNvCxnSpPr>
          <p:nvPr/>
        </p:nvCxnSpPr>
        <p:spPr>
          <a:xfrm flipV="1">
            <a:off x="9595946" y="2222939"/>
            <a:ext cx="1133937" cy="2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09C3792-0635-7C42-A7E3-24227E0AD08F}"/>
              </a:ext>
            </a:extLst>
          </p:cNvPr>
          <p:cNvSpPr txBox="1"/>
          <p:nvPr/>
        </p:nvSpPr>
        <p:spPr>
          <a:xfrm>
            <a:off x="9602823" y="19128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5D97DD-ECCC-0141-B087-D35B1FDF144E}"/>
              </a:ext>
            </a:extLst>
          </p:cNvPr>
          <p:cNvSpPr txBox="1"/>
          <p:nvPr/>
        </p:nvSpPr>
        <p:spPr>
          <a:xfrm>
            <a:off x="8203912" y="271316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3779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125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 Goratela</dc:creator>
  <cp:lastModifiedBy>Deven Goratela</cp:lastModifiedBy>
  <cp:revision>6</cp:revision>
  <dcterms:created xsi:type="dcterms:W3CDTF">2021-04-20T02:50:37Z</dcterms:created>
  <dcterms:modified xsi:type="dcterms:W3CDTF">2021-04-20T03:47:35Z</dcterms:modified>
</cp:coreProperties>
</file>