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603B2E1-E7DA-475B-9CCC-26B84568B9BF}" type="datetimeFigureOut">
              <a:rPr lang="en-IN" smtClean="0"/>
              <a:t>24-07-2024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232A59A-F6C3-4848-A61C-E0CB5DE1F5B9}"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81414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3B2E1-E7DA-475B-9CCC-26B84568B9BF}"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2A59A-F6C3-4848-A61C-E0CB5DE1F5B9}" type="slidenum">
              <a:rPr lang="en-IN" smtClean="0"/>
              <a:t>‹#›</a:t>
            </a:fld>
            <a:endParaRPr lang="en-IN"/>
          </a:p>
        </p:txBody>
      </p:sp>
    </p:spTree>
    <p:extLst>
      <p:ext uri="{BB962C8B-B14F-4D97-AF65-F5344CB8AC3E}">
        <p14:creationId xmlns:p14="http://schemas.microsoft.com/office/powerpoint/2010/main" val="289347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3B2E1-E7DA-475B-9CCC-26B84568B9BF}"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2A59A-F6C3-4848-A61C-E0CB5DE1F5B9}" type="slidenum">
              <a:rPr lang="en-IN" smtClean="0"/>
              <a:t>‹#›</a:t>
            </a:fld>
            <a:endParaRPr lang="en-IN"/>
          </a:p>
        </p:txBody>
      </p:sp>
    </p:spTree>
    <p:extLst>
      <p:ext uri="{BB962C8B-B14F-4D97-AF65-F5344CB8AC3E}">
        <p14:creationId xmlns:p14="http://schemas.microsoft.com/office/powerpoint/2010/main" val="4075273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559A-5688-F984-6F8F-694F53FC6001}"/>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3A1DA0-486D-3AD3-F7B8-7AE2A70F7EC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51332C-934E-4D71-392A-1A2320AF1A2F}"/>
              </a:ext>
            </a:extLst>
          </p:cNvPr>
          <p:cNvSpPr>
            <a:spLocks noGrp="1"/>
          </p:cNvSpPr>
          <p:nvPr>
            <p:ph type="dt" sz="half" idx="10"/>
          </p:nvPr>
        </p:nvSpPr>
        <p:spPr/>
        <p:txBody>
          <a:bodyPr/>
          <a:lstStyle/>
          <a:p>
            <a:fld id="{6603B2E1-E7DA-475B-9CCC-26B84568B9BF}" type="datetimeFigureOut">
              <a:rPr lang="en-IN" smtClean="0"/>
              <a:t>24-07-2024</a:t>
            </a:fld>
            <a:endParaRPr lang="en-IN"/>
          </a:p>
        </p:txBody>
      </p:sp>
      <p:sp>
        <p:nvSpPr>
          <p:cNvPr id="5" name="Footer Placeholder 4">
            <a:extLst>
              <a:ext uri="{FF2B5EF4-FFF2-40B4-BE49-F238E27FC236}">
                <a16:creationId xmlns:a16="http://schemas.microsoft.com/office/drawing/2014/main" id="{D56B6670-0015-A294-74D2-5DD1F7AEB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251782-2D7C-B124-64CD-680A7914DAD2}"/>
              </a:ext>
            </a:extLst>
          </p:cNvPr>
          <p:cNvSpPr>
            <a:spLocks noGrp="1"/>
          </p:cNvSpPr>
          <p:nvPr>
            <p:ph type="sldNum" sz="quarter" idx="12"/>
          </p:nvPr>
        </p:nvSpPr>
        <p:spPr/>
        <p:txBody>
          <a:bodyPr/>
          <a:lstStyle/>
          <a:p>
            <a:fld id="{5232A59A-F6C3-4848-A61C-E0CB5DE1F5B9}" type="slidenum">
              <a:rPr lang="en-IN" smtClean="0"/>
              <a:t>‹#›</a:t>
            </a:fld>
            <a:endParaRPr lang="en-IN"/>
          </a:p>
        </p:txBody>
      </p:sp>
    </p:spTree>
    <p:extLst>
      <p:ext uri="{BB962C8B-B14F-4D97-AF65-F5344CB8AC3E}">
        <p14:creationId xmlns:p14="http://schemas.microsoft.com/office/powerpoint/2010/main" val="269277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3B2E1-E7DA-475B-9CCC-26B84568B9BF}"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2A59A-F6C3-4848-A61C-E0CB5DE1F5B9}" type="slidenum">
              <a:rPr lang="en-IN" smtClean="0"/>
              <a:t>‹#›</a:t>
            </a:fld>
            <a:endParaRPr lang="en-IN"/>
          </a:p>
        </p:txBody>
      </p:sp>
    </p:spTree>
    <p:extLst>
      <p:ext uri="{BB962C8B-B14F-4D97-AF65-F5344CB8AC3E}">
        <p14:creationId xmlns:p14="http://schemas.microsoft.com/office/powerpoint/2010/main" val="362475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3B2E1-E7DA-475B-9CCC-26B84568B9BF}"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2A59A-F6C3-4848-A61C-E0CB5DE1F5B9}"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78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03B2E1-E7DA-475B-9CCC-26B84568B9BF}"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2A59A-F6C3-4848-A61C-E0CB5DE1F5B9}" type="slidenum">
              <a:rPr lang="en-IN" smtClean="0"/>
              <a:t>‹#›</a:t>
            </a:fld>
            <a:endParaRPr lang="en-IN"/>
          </a:p>
        </p:txBody>
      </p:sp>
    </p:spTree>
    <p:extLst>
      <p:ext uri="{BB962C8B-B14F-4D97-AF65-F5344CB8AC3E}">
        <p14:creationId xmlns:p14="http://schemas.microsoft.com/office/powerpoint/2010/main" val="130388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3B2E1-E7DA-475B-9CCC-26B84568B9BF}" type="datetimeFigureOut">
              <a:rPr lang="en-IN" smtClean="0"/>
              <a:t>24-07-2024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2A59A-F6C3-4848-A61C-E0CB5DE1F5B9}" type="slidenum">
              <a:rPr lang="en-IN" smtClean="0"/>
              <a:t>‹#›</a:t>
            </a:fld>
            <a:endParaRPr lang="en-IN"/>
          </a:p>
        </p:txBody>
      </p:sp>
    </p:spTree>
    <p:extLst>
      <p:ext uri="{BB962C8B-B14F-4D97-AF65-F5344CB8AC3E}">
        <p14:creationId xmlns:p14="http://schemas.microsoft.com/office/powerpoint/2010/main" val="299329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03B2E1-E7DA-475B-9CCC-26B84568B9BF}" type="datetimeFigureOut">
              <a:rPr lang="en-IN" smtClean="0"/>
              <a:t>24-07-2024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32A59A-F6C3-4848-A61C-E0CB5DE1F5B9}" type="slidenum">
              <a:rPr lang="en-IN" smtClean="0"/>
              <a:t>‹#›</a:t>
            </a:fld>
            <a:endParaRPr lang="en-IN"/>
          </a:p>
        </p:txBody>
      </p:sp>
    </p:spTree>
    <p:extLst>
      <p:ext uri="{BB962C8B-B14F-4D97-AF65-F5344CB8AC3E}">
        <p14:creationId xmlns:p14="http://schemas.microsoft.com/office/powerpoint/2010/main" val="206055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3B2E1-E7DA-475B-9CCC-26B84568B9BF}" type="datetimeFigureOut">
              <a:rPr lang="en-IN" smtClean="0"/>
              <a:t>24-07-2024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32A59A-F6C3-4848-A61C-E0CB5DE1F5B9}" type="slidenum">
              <a:rPr lang="en-IN" smtClean="0"/>
              <a:t>‹#›</a:t>
            </a:fld>
            <a:endParaRPr lang="en-IN"/>
          </a:p>
        </p:txBody>
      </p:sp>
    </p:spTree>
    <p:extLst>
      <p:ext uri="{BB962C8B-B14F-4D97-AF65-F5344CB8AC3E}">
        <p14:creationId xmlns:p14="http://schemas.microsoft.com/office/powerpoint/2010/main" val="126437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3B2E1-E7DA-475B-9CCC-26B84568B9BF}"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2A59A-F6C3-4848-A61C-E0CB5DE1F5B9}" type="slidenum">
              <a:rPr lang="en-IN" smtClean="0"/>
              <a:t>‹#›</a:t>
            </a:fld>
            <a:endParaRPr lang="en-IN"/>
          </a:p>
        </p:txBody>
      </p:sp>
    </p:spTree>
    <p:extLst>
      <p:ext uri="{BB962C8B-B14F-4D97-AF65-F5344CB8AC3E}">
        <p14:creationId xmlns:p14="http://schemas.microsoft.com/office/powerpoint/2010/main" val="869622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3B2E1-E7DA-475B-9CCC-26B84568B9BF}"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2A59A-F6C3-4848-A61C-E0CB5DE1F5B9}" type="slidenum">
              <a:rPr lang="en-IN" smtClean="0"/>
              <a:t>‹#›</a:t>
            </a:fld>
            <a:endParaRPr lang="en-IN"/>
          </a:p>
        </p:txBody>
      </p:sp>
    </p:spTree>
    <p:extLst>
      <p:ext uri="{BB962C8B-B14F-4D97-AF65-F5344CB8AC3E}">
        <p14:creationId xmlns:p14="http://schemas.microsoft.com/office/powerpoint/2010/main" val="87292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603B2E1-E7DA-475B-9CCC-26B84568B9BF}" type="datetimeFigureOut">
              <a:rPr lang="en-IN" smtClean="0"/>
              <a:t>24-07-2024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232A59A-F6C3-4848-A61C-E0CB5DE1F5B9}" type="slidenum">
              <a:rPr lang="en-IN" smtClean="0"/>
              <a:t>‹#›</a:t>
            </a:fld>
            <a:endParaRPr lang="en-IN"/>
          </a:p>
        </p:txBody>
      </p:sp>
    </p:spTree>
    <p:extLst>
      <p:ext uri="{BB962C8B-B14F-4D97-AF65-F5344CB8AC3E}">
        <p14:creationId xmlns:p14="http://schemas.microsoft.com/office/powerpoint/2010/main" val="23214052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stackoverflow.com/questions/7225900/how-can-i-install-packages-using-pip-according-to-the-requirements-txt-file-from" TargetMode="External"/><Relationship Id="rId2" Type="http://schemas.openxmlformats.org/officeDocument/2006/relationships/hyperlink" Target="https://drive.google.com/file/d/1UIj8rOmDJn4UgqDTJezMNfzr7jh_behL/view?pli=1" TargetMode="External"/><Relationship Id="rId1" Type="http://schemas.openxmlformats.org/officeDocument/2006/relationships/slideLayout" Target="../slideLayouts/slideLayout12.xml"/><Relationship Id="rId5" Type="http://schemas.openxmlformats.org/officeDocument/2006/relationships/hyperlink" Target="//github.com/deven-malla/car_price_prediction_project_using_machine_learning.git" TargetMode="External"/><Relationship Id="rId4" Type="http://schemas.openxmlformats.org/officeDocument/2006/relationships/hyperlink" Target="https://docs.kanaries.net/topics/Streamlit/streamlit-vsc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833D-1FD6-18E7-65F2-E5D5869E3004}"/>
              </a:ext>
            </a:extLst>
          </p:cNvPr>
          <p:cNvSpPr>
            <a:spLocks noGrp="1"/>
          </p:cNvSpPr>
          <p:nvPr>
            <p:ph type="ctrTitle"/>
          </p:nvPr>
        </p:nvSpPr>
        <p:spPr/>
        <p:txBody>
          <a:bodyPr/>
          <a:lstStyle/>
          <a:p>
            <a:r>
              <a:rPr lang="en-US" dirty="0"/>
              <a:t>Car Price Predictor using Machine Learning</a:t>
            </a:r>
            <a:endParaRPr lang="en-IN" dirty="0"/>
          </a:p>
        </p:txBody>
      </p:sp>
      <p:sp>
        <p:nvSpPr>
          <p:cNvPr id="3" name="Subtitle 2">
            <a:extLst>
              <a:ext uri="{FF2B5EF4-FFF2-40B4-BE49-F238E27FC236}">
                <a16:creationId xmlns:a16="http://schemas.microsoft.com/office/drawing/2014/main" id="{B640D2E8-1FE0-5FA1-E8DE-0044F496C783}"/>
              </a:ext>
            </a:extLst>
          </p:cNvPr>
          <p:cNvSpPr>
            <a:spLocks noGrp="1"/>
          </p:cNvSpPr>
          <p:nvPr>
            <p:ph type="subTitle" idx="1"/>
          </p:nvPr>
        </p:nvSpPr>
        <p:spPr/>
        <p:txBody>
          <a:bodyPr/>
          <a:lstStyle/>
          <a:p>
            <a:r>
              <a:rPr lang="en-US" dirty="0"/>
              <a:t>by Deven Malla</a:t>
            </a:r>
            <a:endParaRPr lang="en-IN" dirty="0"/>
          </a:p>
        </p:txBody>
      </p:sp>
    </p:spTree>
    <p:extLst>
      <p:ext uri="{BB962C8B-B14F-4D97-AF65-F5344CB8AC3E}">
        <p14:creationId xmlns:p14="http://schemas.microsoft.com/office/powerpoint/2010/main" val="10991936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B947-F05E-AA60-D4E4-805751916365}"/>
              </a:ext>
            </a:extLst>
          </p:cNvPr>
          <p:cNvSpPr>
            <a:spLocks noGrp="1"/>
          </p:cNvSpPr>
          <p:nvPr>
            <p:ph type="title"/>
          </p:nvPr>
        </p:nvSpPr>
        <p:spPr/>
        <p:txBody>
          <a:bodyPr/>
          <a:lstStyle/>
          <a:p>
            <a:r>
              <a:rPr lang="en-IN"/>
              <a:t>Introduction</a:t>
            </a:r>
          </a:p>
        </p:txBody>
      </p:sp>
      <p:sp>
        <p:nvSpPr>
          <p:cNvPr id="3" name="Text Placeholder 2">
            <a:extLst>
              <a:ext uri="{FF2B5EF4-FFF2-40B4-BE49-F238E27FC236}">
                <a16:creationId xmlns:a16="http://schemas.microsoft.com/office/drawing/2014/main" id="{1E8F5097-CFC4-452F-0FDF-DF6E81D0211C}"/>
              </a:ext>
            </a:extLst>
          </p:cNvPr>
          <p:cNvSpPr>
            <a:spLocks noGrp="1"/>
          </p:cNvSpPr>
          <p:nvPr>
            <p:ph type="body" idx="1"/>
          </p:nvPr>
        </p:nvSpPr>
        <p:spPr/>
        <p:txBody>
          <a:bodyPr/>
          <a:lstStyle/>
          <a:p>
            <a:r>
              <a:rPr lang="en-US"/>
              <a:t>The process of accurately assessing the value of a used car in today's dynamic automotive market can be quite intricate. Traditional valuation methods often rely on generalized metrics and human expertise, which may not encompass all the nuanced factors that influence a vehicle's worth. However, machine learning has the potential to revolutionize this process through the use of sophisticated, data-driven models.</a:t>
            </a:r>
            <a:endParaRPr lang="en-IN"/>
          </a:p>
        </p:txBody>
      </p:sp>
    </p:spTree>
    <p:extLst>
      <p:ext uri="{BB962C8B-B14F-4D97-AF65-F5344CB8AC3E}">
        <p14:creationId xmlns:p14="http://schemas.microsoft.com/office/powerpoint/2010/main" val="4276739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0FE7-C0FC-381C-BB97-B3736870A6AF}"/>
              </a:ext>
            </a:extLst>
          </p:cNvPr>
          <p:cNvSpPr>
            <a:spLocks noGrp="1"/>
          </p:cNvSpPr>
          <p:nvPr>
            <p:ph type="title"/>
          </p:nvPr>
        </p:nvSpPr>
        <p:spPr/>
        <p:txBody>
          <a:bodyPr/>
          <a:lstStyle/>
          <a:p>
            <a:r>
              <a:rPr lang="en-IN"/>
              <a:t>Dataset</a:t>
            </a:r>
          </a:p>
        </p:txBody>
      </p:sp>
      <p:sp>
        <p:nvSpPr>
          <p:cNvPr id="3" name="Text Placeholder 2">
            <a:extLst>
              <a:ext uri="{FF2B5EF4-FFF2-40B4-BE49-F238E27FC236}">
                <a16:creationId xmlns:a16="http://schemas.microsoft.com/office/drawing/2014/main" id="{41B79AC4-84D0-2658-93E8-9EB10990E761}"/>
              </a:ext>
            </a:extLst>
          </p:cNvPr>
          <p:cNvSpPr>
            <a:spLocks noGrp="1"/>
          </p:cNvSpPr>
          <p:nvPr>
            <p:ph type="body" idx="1"/>
          </p:nvPr>
        </p:nvSpPr>
        <p:spPr/>
        <p:txBody>
          <a:bodyPr/>
          <a:lstStyle/>
          <a:p>
            <a:r>
              <a:rPr lang="en-US" dirty="0"/>
              <a:t>Car brand</a:t>
            </a:r>
          </a:p>
          <a:p>
            <a:r>
              <a:rPr lang="en-US" dirty="0"/>
              <a:t>Mileage</a:t>
            </a:r>
          </a:p>
          <a:p>
            <a:r>
              <a:rPr lang="en-US" dirty="0"/>
              <a:t>Engine capacity</a:t>
            </a:r>
          </a:p>
          <a:p>
            <a:r>
              <a:rPr lang="en-US" dirty="0"/>
              <a:t>Transmission</a:t>
            </a:r>
          </a:p>
          <a:p>
            <a:r>
              <a:rPr lang="en-US" dirty="0"/>
              <a:t>Fuel</a:t>
            </a:r>
          </a:p>
          <a:p>
            <a:r>
              <a:rPr lang="en-US" dirty="0"/>
              <a:t>Max power</a:t>
            </a:r>
          </a:p>
        </p:txBody>
      </p:sp>
      <mc:AlternateContent xmlns:mc="http://schemas.openxmlformats.org/markup-compatibility/2006">
        <mc:Choice xmlns:am3d="http://schemas.microsoft.com/office/drawing/2017/model3d" Requires="am3d">
          <p:graphicFrame>
            <p:nvGraphicFramePr>
              <p:cNvPr id="6" name="3D Model 5" descr="I230 car black">
                <a:extLst>
                  <a:ext uri="{FF2B5EF4-FFF2-40B4-BE49-F238E27FC236}">
                    <a16:creationId xmlns:a16="http://schemas.microsoft.com/office/drawing/2014/main" id="{4B45E3A2-CACE-6FE6-A2B7-044DE543259E}"/>
                  </a:ext>
                </a:extLst>
              </p:cNvPr>
              <p:cNvGraphicFramePr>
                <a:graphicFrameLocks noChangeAspect="1"/>
              </p:cNvGraphicFramePr>
              <p:nvPr>
                <p:extLst>
                  <p:ext uri="{D42A27DB-BD31-4B8C-83A1-F6EECF244321}">
                    <p14:modId xmlns:p14="http://schemas.microsoft.com/office/powerpoint/2010/main" val="1131468025"/>
                  </p:ext>
                </p:extLst>
              </p:nvPr>
            </p:nvGraphicFramePr>
            <p:xfrm>
              <a:off x="5818697" y="1702362"/>
              <a:ext cx="5535102" cy="2965909"/>
            </p:xfrm>
            <a:graphic>
              <a:graphicData uri="http://schemas.microsoft.com/office/drawing/2017/model3d">
                <am3d:model3d r:embed="rId2">
                  <am3d:spPr>
                    <a:xfrm>
                      <a:off x="0" y="0"/>
                      <a:ext cx="5535102" cy="2965909"/>
                    </a:xfrm>
                    <a:prstGeom prst="rect">
                      <a:avLst/>
                    </a:prstGeom>
                  </am3d:spPr>
                  <am3d:camera>
                    <am3d:pos x="0" y="0" z="54422192"/>
                    <am3d:up dx="0" dy="36000000" dz="0"/>
                    <am3d:lookAt x="0" y="0" z="0"/>
                    <am3d:perspective fov="2700000"/>
                  </am3d:camera>
                  <am3d:trans>
                    <am3d:meterPerModelUnit n="27658058" d="1000000"/>
                    <am3d:preTrans dx="0" dy="-1940705" dz="-15014"/>
                    <am3d:scale>
                      <am3d:sx n="1000000" d="1000000"/>
                      <am3d:sy n="1000000" d="1000000"/>
                      <am3d:sz n="1000000" d="1000000"/>
                    </am3d:scale>
                    <am3d:rot ax="688415" ay="-2172677" az="-410253"/>
                    <am3d:postTrans dx="0" dy="0" dz="0"/>
                  </am3d:trans>
                  <am3d:raster rName="Office3DRenderer" rVer="16.0.8326">
                    <am3d:blip r:embed="rId3"/>
                  </am3d:raster>
                  <am3d:objViewport viewportSz="695193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I230 car black">
                <a:extLst>
                  <a:ext uri="{FF2B5EF4-FFF2-40B4-BE49-F238E27FC236}">
                    <a16:creationId xmlns:a16="http://schemas.microsoft.com/office/drawing/2014/main" id="{4B45E3A2-CACE-6FE6-A2B7-044DE543259E}"/>
                  </a:ext>
                </a:extLst>
              </p:cNvPr>
              <p:cNvPicPr>
                <a:picLocks noGrp="1" noRot="1" noChangeAspect="1" noMove="1" noResize="1" noEditPoints="1" noAdjustHandles="1" noChangeArrowheads="1" noChangeShapeType="1" noCrop="1"/>
              </p:cNvPicPr>
              <p:nvPr/>
            </p:nvPicPr>
            <p:blipFill>
              <a:blip r:embed="rId3"/>
              <a:stretch>
                <a:fillRect/>
              </a:stretch>
            </p:blipFill>
            <p:spPr>
              <a:xfrm>
                <a:off x="5818697" y="1702362"/>
                <a:ext cx="5535102" cy="2965909"/>
              </a:xfrm>
              <a:prstGeom prst="rect">
                <a:avLst/>
              </a:prstGeom>
            </p:spPr>
          </p:pic>
        </mc:Fallback>
      </mc:AlternateContent>
    </p:spTree>
    <p:extLst>
      <p:ext uri="{BB962C8B-B14F-4D97-AF65-F5344CB8AC3E}">
        <p14:creationId xmlns:p14="http://schemas.microsoft.com/office/powerpoint/2010/main" val="1975009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 presetClass="entr" presetSubtype="12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additive="sum">
                                        <p:cTn id="8" dur="1000" fill="hold"/>
                                        <p:tgtEl>
                                          <p:spTgt spid="6"/>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9" dur="1000" fill="hold"/>
                                        <p:tgtEl>
                                          <p:spTgt spid="6"/>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0" dur="1000" fill="hold"/>
                                        <p:tgtEl>
                                          <p:spTgt spid="6"/>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1" dur="1000" fill="hold"/>
                                        <p:tgtEl>
                                          <p:spTgt spid="6"/>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ABAA-E0D4-1A5A-006F-2237CCC3854D}"/>
              </a:ext>
            </a:extLst>
          </p:cNvPr>
          <p:cNvSpPr>
            <a:spLocks noGrp="1"/>
          </p:cNvSpPr>
          <p:nvPr>
            <p:ph type="title"/>
          </p:nvPr>
        </p:nvSpPr>
        <p:spPr/>
        <p:txBody>
          <a:bodyPr/>
          <a:lstStyle/>
          <a:p>
            <a:r>
              <a:rPr lang="en-IN"/>
              <a:t>Methodology</a:t>
            </a:r>
          </a:p>
        </p:txBody>
      </p:sp>
      <p:sp>
        <p:nvSpPr>
          <p:cNvPr id="3" name="Text Placeholder 2">
            <a:extLst>
              <a:ext uri="{FF2B5EF4-FFF2-40B4-BE49-F238E27FC236}">
                <a16:creationId xmlns:a16="http://schemas.microsoft.com/office/drawing/2014/main" id="{72DB0606-F30C-56AC-061F-5980BA04B1F5}"/>
              </a:ext>
            </a:extLst>
          </p:cNvPr>
          <p:cNvSpPr>
            <a:spLocks noGrp="1"/>
          </p:cNvSpPr>
          <p:nvPr>
            <p:ph type="body" idx="1"/>
          </p:nvPr>
        </p:nvSpPr>
        <p:spPr/>
        <p:txBody>
          <a:bodyPr/>
          <a:lstStyle/>
          <a:p>
            <a:r>
              <a:rPr lang="en-US"/>
              <a:t>The methodology includes Data Pre-processing, Exploratory Data Analysis (EDA), Train-test split, Model Selection, and Deployment.</a:t>
            </a:r>
            <a:endParaRPr lang="en-IN"/>
          </a:p>
        </p:txBody>
      </p:sp>
      <p:pic>
        <p:nvPicPr>
          <p:cNvPr id="6" name="Picture 5">
            <a:extLst>
              <a:ext uri="{FF2B5EF4-FFF2-40B4-BE49-F238E27FC236}">
                <a16:creationId xmlns:a16="http://schemas.microsoft.com/office/drawing/2014/main" id="{FD796845-437F-77EB-0C6E-35E081E3B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975" y="2720975"/>
            <a:ext cx="5734050" cy="3590925"/>
          </a:xfrm>
          <a:prstGeom prst="rect">
            <a:avLst/>
          </a:prstGeom>
        </p:spPr>
      </p:pic>
    </p:spTree>
    <p:extLst>
      <p:ext uri="{BB962C8B-B14F-4D97-AF65-F5344CB8AC3E}">
        <p14:creationId xmlns:p14="http://schemas.microsoft.com/office/powerpoint/2010/main" val="3423113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A9BD-1A7D-298E-8FA4-E0C47A2580EE}"/>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1393C2C4-DE25-CCB8-4608-1A8852BDA6AB}"/>
              </a:ext>
            </a:extLst>
          </p:cNvPr>
          <p:cNvSpPr>
            <a:spLocks noGrp="1"/>
          </p:cNvSpPr>
          <p:nvPr>
            <p:ph type="body" idx="1"/>
          </p:nvPr>
        </p:nvSpPr>
        <p:spPr/>
        <p:txBody>
          <a:bodyPr/>
          <a:lstStyle/>
          <a:p>
            <a:r>
              <a:rPr lang="en-US"/>
              <a:t>The 'Car Price Predictor' project demonstrates a comprehensive approach to developing a machine learning model for predicting car prices based on various attributes. The project showcases a structured approach to building, evaluating, and deploying a robust machine learning model ready for real-world application.</a:t>
            </a:r>
            <a:endParaRPr lang="en-IN"/>
          </a:p>
        </p:txBody>
      </p:sp>
    </p:spTree>
    <p:extLst>
      <p:ext uri="{BB962C8B-B14F-4D97-AF65-F5344CB8AC3E}">
        <p14:creationId xmlns:p14="http://schemas.microsoft.com/office/powerpoint/2010/main" val="226776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4BA7-91DF-5BDE-CBAF-4A6E3963115C}"/>
              </a:ext>
            </a:extLst>
          </p:cNvPr>
          <p:cNvSpPr>
            <a:spLocks noGrp="1"/>
          </p:cNvSpPr>
          <p:nvPr>
            <p:ph type="title"/>
          </p:nvPr>
        </p:nvSpPr>
        <p:spPr/>
        <p:txBody>
          <a:bodyPr/>
          <a:lstStyle/>
          <a:p>
            <a:r>
              <a:rPr lang="en-IN"/>
              <a:t>References</a:t>
            </a:r>
          </a:p>
        </p:txBody>
      </p:sp>
      <p:sp>
        <p:nvSpPr>
          <p:cNvPr id="3" name="Text Placeholder 2">
            <a:extLst>
              <a:ext uri="{FF2B5EF4-FFF2-40B4-BE49-F238E27FC236}">
                <a16:creationId xmlns:a16="http://schemas.microsoft.com/office/drawing/2014/main" id="{89AC8401-DBBC-16AC-553B-A3F6E2A10F32}"/>
              </a:ext>
            </a:extLst>
          </p:cNvPr>
          <p:cNvSpPr>
            <a:spLocks noGrp="1"/>
          </p:cNvSpPr>
          <p:nvPr>
            <p:ph type="body" idx="1"/>
          </p:nvPr>
        </p:nvSpPr>
        <p:spPr/>
        <p:txBody>
          <a:bodyPr>
            <a:normAutofit lnSpcReduction="10000"/>
          </a:bodyPr>
          <a:lstStyle/>
          <a:p>
            <a:r>
              <a:rPr lang="en-US" dirty="0"/>
              <a:t>1. Dataset:</a:t>
            </a:r>
          </a:p>
          <a:p>
            <a:pPr marL="0" indent="0">
              <a:buNone/>
            </a:pPr>
            <a:r>
              <a:rPr lang="en-US" dirty="0">
                <a:hlinkClick r:id="rId2"/>
              </a:rPr>
              <a:t>https://drive.google.com/file/d/1UIj8rOmDJn4UgqDTJezMNfzr7jh_behL/view?pli=1</a:t>
            </a:r>
            <a:endParaRPr lang="en-US" dirty="0"/>
          </a:p>
          <a:p>
            <a:r>
              <a:rPr lang="en-US" dirty="0"/>
              <a:t>2. Requirements.txt:</a:t>
            </a:r>
          </a:p>
          <a:p>
            <a:pPr marL="0" indent="0">
              <a:buNone/>
            </a:pPr>
            <a:r>
              <a:rPr lang="en-US" dirty="0">
                <a:hlinkClick r:id="rId3"/>
              </a:rPr>
              <a:t>https://stackoverflow.com/questions/7225900/how-can-i-install-packages-using-pip-according-to-the-requirements-txt-file-from</a:t>
            </a:r>
            <a:endParaRPr lang="en-US" dirty="0"/>
          </a:p>
          <a:p>
            <a:r>
              <a:rPr lang="en-US" dirty="0"/>
              <a:t>3. </a:t>
            </a:r>
            <a:r>
              <a:rPr lang="en-US" dirty="0" err="1"/>
              <a:t>Streamlit</a:t>
            </a:r>
            <a:r>
              <a:rPr lang="en-US" dirty="0"/>
              <a:t>:</a:t>
            </a:r>
          </a:p>
          <a:p>
            <a:pPr marL="0" indent="0">
              <a:buNone/>
            </a:pPr>
            <a:r>
              <a:rPr lang="en-US" dirty="0">
                <a:hlinkClick r:id="rId4"/>
              </a:rPr>
              <a:t>https://docs.kanaries.net/topics/Streamlit/streamlit-vscode</a:t>
            </a:r>
            <a:endParaRPr lang="en-US" dirty="0"/>
          </a:p>
          <a:p>
            <a:r>
              <a:rPr lang="en-US" dirty="0"/>
              <a:t>4. </a:t>
            </a:r>
            <a:r>
              <a:rPr lang="en-US" dirty="0" err="1"/>
              <a:t>Github</a:t>
            </a:r>
            <a:r>
              <a:rPr lang="en-US" dirty="0"/>
              <a:t>: https:</a:t>
            </a:r>
          </a:p>
          <a:p>
            <a:pPr marL="0" indent="0">
              <a:buNone/>
            </a:pPr>
            <a:r>
              <a:rPr lang="en-US" dirty="0">
                <a:hlinkClick r:id="rId5" action="ppaction://hlinkfile"/>
              </a:rPr>
              <a:t>//github.com/</a:t>
            </a:r>
            <a:r>
              <a:rPr lang="en-US" dirty="0" err="1">
                <a:hlinkClick r:id="rId5" action="ppaction://hlinkfile"/>
              </a:rPr>
              <a:t>deven-malla</a:t>
            </a:r>
            <a:r>
              <a:rPr lang="en-US" dirty="0">
                <a:hlinkClick r:id="rId5" action="ppaction://hlinkfile"/>
              </a:rPr>
              <a:t>/</a:t>
            </a:r>
            <a:r>
              <a:rPr lang="en-US" dirty="0" err="1">
                <a:hlinkClick r:id="rId5" action="ppaction://hlinkfile"/>
              </a:rPr>
              <a:t>car_price_prediction_project_using_machine_learning.git</a:t>
            </a:r>
            <a:endParaRPr lang="en-US" dirty="0"/>
          </a:p>
        </p:txBody>
      </p:sp>
    </p:spTree>
    <p:extLst>
      <p:ext uri="{BB962C8B-B14F-4D97-AF65-F5344CB8AC3E}">
        <p14:creationId xmlns:p14="http://schemas.microsoft.com/office/powerpoint/2010/main" val="2397128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38</TotalTime>
  <Words>246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Wingdings 2</vt:lpstr>
      <vt:lpstr>View</vt:lpstr>
      <vt:lpstr>Car Price Predictor using Machine Learning</vt:lpstr>
      <vt:lpstr>Introduction</vt:lpstr>
      <vt:lpstr>Dataset</vt:lpstr>
      <vt:lpstr>Methodology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Deven Malla</dc:creator>
  <cp:lastModifiedBy>Deven Malla</cp:lastModifiedBy>
  <cp:revision>12</cp:revision>
  <dcterms:created xsi:type="dcterms:W3CDTF">2024-07-24T04:44:40Z</dcterms:created>
  <dcterms:modified xsi:type="dcterms:W3CDTF">2024-07-24T05:23:37Z</dcterms:modified>
</cp:coreProperties>
</file>