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9" r:id="rId7"/>
    <p:sldId id="260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ece of food on a plate&#10;&#10;Description automatically generated">
            <a:extLst>
              <a:ext uri="{FF2B5EF4-FFF2-40B4-BE49-F238E27FC236}">
                <a16:creationId xmlns:a16="http://schemas.microsoft.com/office/drawing/2014/main" id="{1F612251-D83C-4B5B-ADFD-FFF8C60885F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3986" r="6899" b="-1"/>
          <a:stretch/>
        </p:blipFill>
        <p:spPr>
          <a:xfrm>
            <a:off x="3033191" y="10"/>
            <a:ext cx="9155634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1" y="1147645"/>
            <a:ext cx="10510754" cy="2281355"/>
          </a:xfrm>
        </p:spPr>
        <p:txBody>
          <a:bodyPr anchor="ctr">
            <a:normAutofit/>
          </a:bodyPr>
          <a:lstStyle/>
          <a:p>
            <a:r>
              <a:rPr lang="en-US" dirty="0"/>
              <a:t>HCI</a:t>
            </a:r>
            <a:br>
              <a:rPr lang="en-US" dirty="0"/>
            </a:br>
            <a:r>
              <a:rPr lang="en-US" dirty="0"/>
              <a:t>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21" y="3751988"/>
            <a:ext cx="10090287" cy="1101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AFFAMATO</a:t>
            </a:r>
          </a:p>
          <a:p>
            <a:r>
              <a:rPr lang="en-US" dirty="0"/>
              <a:t>FINE DINING WEBSITE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521" y="4998886"/>
            <a:ext cx="4668754" cy="1339611"/>
          </a:xfrm>
        </p:spPr>
        <p:txBody>
          <a:bodyPr>
            <a:normAutofit/>
          </a:bodyPr>
          <a:lstStyle/>
          <a:p>
            <a:r>
              <a:rPr lang="en-US" sz="1500" dirty="0"/>
              <a:t>VALDY EKAPUTRA T – LE01 – 2201764262</a:t>
            </a:r>
          </a:p>
          <a:p>
            <a:r>
              <a:rPr lang="en-US" sz="1500" dirty="0"/>
              <a:t>DEVEN NATHANAEL VS – LE01 – 2201775594</a:t>
            </a:r>
          </a:p>
          <a:p>
            <a:r>
              <a:rPr lang="en-US" sz="1500" dirty="0"/>
              <a:t>RICHARD LIONGGIWIJAYA – LE01 - 2201761821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3B58-1690-406A-90B2-007B714B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985173"/>
            <a:ext cx="107727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7EBED-BF14-462E-ACEF-0135ACF1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3612154"/>
            <a:ext cx="2943868" cy="2880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6CC6F-BD08-4C78-BC65-18E421FD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323" y="4250329"/>
            <a:ext cx="3975983" cy="1302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FAA98F-3DA2-47A6-BEA5-9BC83FFE6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365" y="4260304"/>
            <a:ext cx="3975983" cy="12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6935D-A3D2-4A11-A0B9-48C887F3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96" y="2047826"/>
            <a:ext cx="5819775" cy="43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19E1B-C7BF-4AAE-AE2E-C351E809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6245"/>
            <a:ext cx="5350411" cy="210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A6EEA-FCC2-4563-BB2F-379DC0A0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470"/>
            <a:ext cx="4403681" cy="744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9A18C-EE21-4B77-8159-FB9DF8B2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12" y="1404482"/>
            <a:ext cx="3981450" cy="4049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56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1900A-720A-4F97-82A0-82AD5FEA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3" y="1804074"/>
            <a:ext cx="4796501" cy="489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A1227-FD2B-4C58-A527-6DEB487F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38" y="3703259"/>
            <a:ext cx="4160377" cy="6248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70E3AB-67BF-4EC9-8065-DA60F2E7AD13}"/>
              </a:ext>
            </a:extLst>
          </p:cNvPr>
          <p:cNvSpPr/>
          <p:nvPr/>
        </p:nvSpPr>
        <p:spPr>
          <a:xfrm>
            <a:off x="2566322" y="5064867"/>
            <a:ext cx="4796501" cy="1472196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7543882" y="3520382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6937503" y="1580803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9D532-A34F-4876-A150-1524F7C8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29" y="1734417"/>
            <a:ext cx="7220142" cy="463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5E7DA-BD24-43D2-9C83-FF1E0FA1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6" y="2304291"/>
            <a:ext cx="4162425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8FBF4-F918-4E8A-BDFC-C8583185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67" y="2547148"/>
            <a:ext cx="4543425" cy="2028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896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63926-6757-490B-9DF9-5F6EC3AB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1" y="2243701"/>
            <a:ext cx="9573987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D408A-7834-4E2D-BA00-1A52159E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0" y="2070928"/>
            <a:ext cx="5930726" cy="420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0D69A-7E6E-47E9-8C4D-269BB072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7" y="2993135"/>
            <a:ext cx="4710113" cy="23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244A0-7ED5-4DD3-849F-2387AE2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22" y="1751583"/>
            <a:ext cx="6481763" cy="46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 DISPLAY</a:t>
            </a:r>
            <a:endParaRPr lang="ru-RU" dirty="0"/>
          </a:p>
        </p:txBody>
      </p:sp>
      <p:pic>
        <p:nvPicPr>
          <p:cNvPr id="11" name="Picture Placeholder 10" descr="A bowl of food on a plate&#10;&#10;Description automatically generated">
            <a:extLst>
              <a:ext uri="{FF2B5EF4-FFF2-40B4-BE49-F238E27FC236}">
                <a16:creationId xmlns:a16="http://schemas.microsoft.com/office/drawing/2014/main" id="{82E0678F-2DE2-4F9F-A8B4-299B4429FBE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12467" r="1246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food&#10;&#10;Description automatically generated">
            <a:extLst>
              <a:ext uri="{FF2B5EF4-FFF2-40B4-BE49-F238E27FC236}">
                <a16:creationId xmlns:a16="http://schemas.microsoft.com/office/drawing/2014/main" id="{E5C3025E-DD32-4F80-8BCF-304895A718C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344" r="19021"/>
          <a:stretch/>
        </p:blipFill>
        <p:spPr>
          <a:xfrm>
            <a:off x="5519738" y="10"/>
            <a:ext cx="6103621" cy="685799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081" y="2536402"/>
            <a:ext cx="6086160" cy="2588637"/>
          </a:xfrm>
        </p:spPr>
        <p:txBody>
          <a:bodyPr>
            <a:noAutofit/>
          </a:bodyPr>
          <a:lstStyle/>
          <a:p>
            <a:r>
              <a:rPr lang="en-US" sz="2400" dirty="0" err="1"/>
              <a:t>Penjelasan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Tools </a:t>
            </a:r>
            <a:r>
              <a:rPr lang="en-US" sz="2400" dirty="0" err="1"/>
              <a:t>Pendukung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Demo / Prototype Showcase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19" y="1194834"/>
            <a:ext cx="6275405" cy="53812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PRESENTATION ROADMAP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056" y="1046140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About Website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3056" y="2241515"/>
            <a:ext cx="4421856" cy="749047"/>
          </a:xfrm>
        </p:spPr>
        <p:txBody>
          <a:bodyPr/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Fine Dining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3055" y="3090572"/>
            <a:ext cx="5548920" cy="2588637"/>
          </a:xfrm>
        </p:spPr>
        <p:txBody>
          <a:bodyPr>
            <a:noAutofit/>
          </a:bodyPr>
          <a:lstStyle/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Affamato</a:t>
            </a:r>
            <a:r>
              <a:rPr lang="en-US" sz="2000" dirty="0"/>
              <a:t> </a:t>
            </a:r>
            <a:r>
              <a:rPr lang="en-US" sz="2000" dirty="0" err="1"/>
              <a:t>berlokasi</a:t>
            </a:r>
            <a:r>
              <a:rPr lang="en-US" sz="2000" dirty="0"/>
              <a:t> di Negara </a:t>
            </a:r>
            <a:r>
              <a:rPr lang="en-US" sz="2000" dirty="0" err="1"/>
              <a:t>Bagian</a:t>
            </a:r>
            <a:r>
              <a:rPr lang="en-US" sz="2000" dirty="0"/>
              <a:t> California, </a:t>
            </a:r>
            <a:r>
              <a:rPr lang="en-US" sz="2000" dirty="0" err="1"/>
              <a:t>tepatnya</a:t>
            </a:r>
            <a:r>
              <a:rPr lang="en-US" sz="2000" dirty="0"/>
              <a:t> di San Francisco, AS</a:t>
            </a:r>
          </a:p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mewah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suasana</a:t>
            </a:r>
            <a:r>
              <a:rPr lang="en-US" sz="2000" dirty="0"/>
              <a:t> Fine Dining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semaksimal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endParaRPr lang="en-US" sz="2000" dirty="0"/>
          </a:p>
          <a:p>
            <a:r>
              <a:rPr lang="en-US" sz="2000" dirty="0"/>
              <a:t>Head Chef </a:t>
            </a:r>
            <a:r>
              <a:rPr lang="en-US" sz="2000" dirty="0" err="1"/>
              <a:t>Tanz</a:t>
            </a:r>
            <a:r>
              <a:rPr lang="en-US" sz="2000" dirty="0"/>
              <a:t> </a:t>
            </a:r>
            <a:r>
              <a:rPr lang="en-US" sz="2000" dirty="0" err="1"/>
              <a:t>mengadakan</a:t>
            </a:r>
            <a:r>
              <a:rPr lang="en-US" sz="2000" dirty="0"/>
              <a:t> Special Event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endParaRPr lang="en-US" sz="2000" dirty="0"/>
          </a:p>
          <a:p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Private Dining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Reservasi</a:t>
            </a:r>
            <a:r>
              <a:rPr lang="en-US" sz="2000" dirty="0"/>
              <a:t> Acara </a:t>
            </a:r>
            <a:r>
              <a:rPr lang="en-US" sz="2000" dirty="0" err="1"/>
              <a:t>eksklusif</a:t>
            </a:r>
            <a:r>
              <a:rPr lang="en-US" sz="2000" dirty="0"/>
              <a:t> </a:t>
            </a:r>
            <a:r>
              <a:rPr lang="en-US" sz="2000" dirty="0" err="1"/>
              <a:t>bulanan</a:t>
            </a:r>
            <a:r>
              <a:rPr lang="en-US" sz="2000" dirty="0"/>
              <a:t> Chef </a:t>
            </a:r>
            <a:r>
              <a:rPr lang="en-US" sz="2000" dirty="0" err="1"/>
              <a:t>Tanz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Placeholder 10" descr="A picture containing indoor, table, wine, filled&#10;&#10;Description automatically generated">
            <a:extLst>
              <a:ext uri="{FF2B5EF4-FFF2-40B4-BE49-F238E27FC236}">
                <a16:creationId xmlns:a16="http://schemas.microsoft.com/office/drawing/2014/main" id="{23AEAEE4-7E28-4F24-91A7-874CBAFC96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2844" r="12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TOOLS USED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– tools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Mendesain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website </a:t>
            </a:r>
            <a:r>
              <a:rPr lang="en-US" sz="1800" dirty="0" err="1"/>
              <a:t>secara</a:t>
            </a:r>
            <a:r>
              <a:rPr lang="en-US" sz="1800" dirty="0"/>
              <a:t> overall (</a:t>
            </a:r>
            <a:r>
              <a:rPr lang="en-US" sz="1800" dirty="0" err="1"/>
              <a:t>layouting</a:t>
            </a:r>
            <a:r>
              <a:rPr lang="en-US" sz="1800" dirty="0"/>
              <a:t>, form </a:t>
            </a:r>
            <a:r>
              <a:rPr lang="en-US" sz="1800" dirty="0" err="1"/>
              <a:t>reservasi</a:t>
            </a:r>
            <a:r>
              <a:rPr lang="en-US" sz="1800" dirty="0"/>
              <a:t>, highlighting, </a:t>
            </a:r>
            <a:r>
              <a:rPr lang="en-US" sz="1800" dirty="0" err="1"/>
              <a:t>warna</a:t>
            </a:r>
            <a:r>
              <a:rPr lang="en-US" sz="1800" dirty="0"/>
              <a:t>, font, hyperlink, </a:t>
            </a:r>
            <a:r>
              <a:rPr lang="en-US" sz="1800" dirty="0" err="1"/>
              <a:t>dll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pPr algn="ctr"/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pada early page load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navbar pada </a:t>
            </a:r>
            <a:r>
              <a:rPr lang="en-US" dirty="0" err="1"/>
              <a:t>saat</a:t>
            </a:r>
            <a:r>
              <a:rPr lang="en-US" dirty="0"/>
              <a:t> scrolling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Memunculkan</a:t>
            </a:r>
            <a:r>
              <a:rPr lang="en-US" dirty="0"/>
              <a:t> Pop Up Reservation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Ilustrasi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A4C92-7C66-4AA3-8D87-91273A06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20" y="4730223"/>
            <a:ext cx="3515418" cy="1517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F8C56-3A58-46C0-9844-39F8365F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4624525"/>
            <a:ext cx="1860117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BB118-3C6D-4B70-8E1D-95B0431DC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47" y="4624525"/>
            <a:ext cx="2002889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Tampilan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Layout Overall (HTML)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 (CSS):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EFD8E-F845-4407-86D0-C54AC483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0" y="1685701"/>
            <a:ext cx="2606167" cy="2409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A5D32-D241-44C6-8A1B-7BC8DF7D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2" y="1788158"/>
            <a:ext cx="6959600" cy="22047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FF2BD-3AB4-475C-8DA6-E14767304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15"/>
          <a:stretch/>
        </p:blipFill>
        <p:spPr>
          <a:xfrm>
            <a:off x="912396" y="4963350"/>
            <a:ext cx="2606167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200B1-2500-4E0E-B05B-75C7C028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377" y="4963350"/>
            <a:ext cx="2296139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CAE9C-F835-4C72-966F-E4BB1D6C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064587"/>
            <a:ext cx="8522018" cy="170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A99DB-53E3-413F-8895-D8297434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4561716"/>
            <a:ext cx="22098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30571-0E18-4582-8D5F-D040BF67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62" y="4561716"/>
            <a:ext cx="2247442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Main Background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7EA21-611E-4589-B71D-5049DDA7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89"/>
            <a:ext cx="35623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309F7-A0B7-4C8D-B756-FDA72F88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586162"/>
            <a:ext cx="5676900" cy="298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7BAF0-7229-4488-9A19-23358B3E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50" y="3866691"/>
            <a:ext cx="4495182" cy="270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1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Dynamic Navigation Bar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A82A-3E3C-4B88-9354-37AC5AD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34554"/>
            <a:ext cx="10868142" cy="387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2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Content Welcome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80C2-FDE2-4F34-A5E4-841DE821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387"/>
            <a:ext cx="3714751" cy="22787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A8CB58-54AB-41FB-9538-0A29C2989547}"/>
              </a:ext>
            </a:extLst>
          </p:cNvPr>
          <p:cNvSpPr/>
          <p:nvPr/>
        </p:nvSpPr>
        <p:spPr>
          <a:xfrm>
            <a:off x="466726" y="3171825"/>
            <a:ext cx="4086225" cy="885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83191-6D31-484E-ABFC-DB5D3CC2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6" y="4830516"/>
            <a:ext cx="9812501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9D391-D51B-43F8-A397-ED08FA8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1957387"/>
            <a:ext cx="6598097" cy="21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252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Grande</vt:lpstr>
      <vt:lpstr>Verdana</vt:lpstr>
      <vt:lpstr>Wingdings</vt:lpstr>
      <vt:lpstr>Office Theme</vt:lpstr>
      <vt:lpstr>HCI PROJECT</vt:lpstr>
      <vt:lpstr>PowerPoint Presentation</vt:lpstr>
      <vt:lpstr>About Website</vt:lpstr>
      <vt:lpstr>TOOLS USED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2020-06-01T03:17:40Z</dcterms:created>
  <dcterms:modified xsi:type="dcterms:W3CDTF">2020-06-03T08:55:30Z</dcterms:modified>
</cp:coreProperties>
</file>