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8" r:id="rId4"/>
  </p:sldMasterIdLst>
  <p:notesMasterIdLst>
    <p:notesMasterId r:id="rId13"/>
  </p:notesMasterIdLst>
  <p:handoutMasterIdLst>
    <p:handoutMasterId r:id="rId14"/>
  </p:handoutMasterIdLst>
  <p:sldIdLst>
    <p:sldId id="270" r:id="rId5"/>
    <p:sldId id="598" r:id="rId6"/>
    <p:sldId id="631" r:id="rId7"/>
    <p:sldId id="643" r:id="rId8"/>
    <p:sldId id="652" r:id="rId9"/>
    <p:sldId id="644" r:id="rId10"/>
    <p:sldId id="645" r:id="rId11"/>
    <p:sldId id="651" r:id="rId12"/>
  </p:sldIdLst>
  <p:sldSz cx="9144000" cy="5143500" type="screen16x9"/>
  <p:notesSz cx="7099300" cy="10234613"/>
  <p:defaultTextStyle>
    <a:defPPr>
      <a:defRPr lang="de-DE"/>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FF6600"/>
    <a:srgbClr val="407FB7"/>
    <a:srgbClr val="3E3E3E"/>
    <a:srgbClr val="57AB27"/>
    <a:srgbClr val="B8D698"/>
    <a:srgbClr val="F2F7EC"/>
    <a:srgbClr val="E69679"/>
    <a:srgbClr val="FAEBE3"/>
    <a:srgbClr val="E8F1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14C9F7-1BFF-4B32-9F1D-1113F162EDCC}" v="15" dt="2024-01-28T01:44:51.023"/>
    <p1510:client id="{3E38229D-032B-C8F1-B819-88538B44077C}" v="64" dt="2024-01-27T14:02:50.424"/>
    <p1510:client id="{406A756F-C0E3-29BD-0163-EDFF13CA6BD0}" v="221" dt="2024-01-27T20:18:17.748"/>
    <p1510:client id="{6B9DD0C6-3393-75ED-DFF1-BCDAC472FD40}" v="259" dt="2024-01-27T12:50:48.301"/>
    <p1510:client id="{ABA43F2A-80BA-48DB-9F5F-38E67A6F828F}" vWet="4" dt="2024-01-27T13:59:05.270"/>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336" y="77"/>
      </p:cViewPr>
      <p:guideLst>
        <p:guide orient="horz" pos="1620"/>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2763"/>
          </a:xfrm>
          <a:prstGeom prst="rect">
            <a:avLst/>
          </a:prstGeom>
        </p:spPr>
        <p:txBody>
          <a:bodyPr vert="horz" lIns="91440" tIns="45720" rIns="91440" bIns="45720" rtlCol="0"/>
          <a:lstStyle>
            <a:lvl1pPr algn="l" eaLnBrk="1" fontAlgn="auto" hangingPunct="1">
              <a:spcBef>
                <a:spcPts val="0"/>
              </a:spcBef>
              <a:spcAft>
                <a:spcPts val="0"/>
              </a:spcAft>
              <a:defRPr sz="1000">
                <a:latin typeface="Arial" pitchFamily="34" charset="0"/>
                <a:cs typeface="Arial" pitchFamily="34" charset="0"/>
              </a:defRPr>
            </a:lvl1pPr>
          </a:lstStyle>
          <a:p>
            <a:pPr>
              <a:defRPr/>
            </a:pPr>
            <a:endParaRPr lang="de-DE"/>
          </a:p>
        </p:txBody>
      </p:sp>
      <p:sp>
        <p:nvSpPr>
          <p:cNvPr id="3" name="Datumsplatzhalter 2"/>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eaLnBrk="1" fontAlgn="auto" hangingPunct="1">
              <a:spcBef>
                <a:spcPts val="0"/>
              </a:spcBef>
              <a:spcAft>
                <a:spcPts val="0"/>
              </a:spcAft>
              <a:defRPr sz="1000">
                <a:latin typeface="Arial" pitchFamily="34" charset="0"/>
                <a:cs typeface="Arial" pitchFamily="34" charset="0"/>
              </a:defRPr>
            </a:lvl1pPr>
          </a:lstStyle>
          <a:p>
            <a:pPr>
              <a:defRPr/>
            </a:pPr>
            <a:fld id="{7F1041EB-39BE-4FA8-8080-71C970F51292}" type="datetimeFigureOut">
              <a:rPr lang="de-DE"/>
              <a:pPr>
                <a:defRPr/>
              </a:pPr>
              <a:t>28.01.2024</a:t>
            </a:fld>
            <a:endParaRPr lang="de-DE"/>
          </a:p>
        </p:txBody>
      </p:sp>
      <p:sp>
        <p:nvSpPr>
          <p:cNvPr id="4" name="Fußzeilenplatzhalter 3"/>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eaLnBrk="1" fontAlgn="auto" hangingPunct="1">
              <a:spcBef>
                <a:spcPts val="0"/>
              </a:spcBef>
              <a:spcAft>
                <a:spcPts val="0"/>
              </a:spcAft>
              <a:defRPr sz="1000">
                <a:latin typeface="Arial" pitchFamily="34" charset="0"/>
                <a:cs typeface="Arial" pitchFamily="34" charset="0"/>
              </a:defRPr>
            </a:lvl1pPr>
          </a:lstStyle>
          <a:p>
            <a:pPr>
              <a:defRPr/>
            </a:pPr>
            <a:endParaRPr lang="de-DE"/>
          </a:p>
        </p:txBody>
      </p:sp>
      <p:sp>
        <p:nvSpPr>
          <p:cNvPr id="5" name="Foliennummernplatzhalter 4"/>
          <p:cNvSpPr>
            <a:spLocks noGrp="1"/>
          </p:cNvSpPr>
          <p:nvPr>
            <p:ph type="sldNum" sz="quarter" idx="3"/>
          </p:nvPr>
        </p:nvSpPr>
        <p:spPr>
          <a:xfrm>
            <a:off x="4021138" y="9721850"/>
            <a:ext cx="3076575" cy="512763"/>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latin typeface="Arial" charset="0"/>
                <a:cs typeface="Arial" charset="0"/>
              </a:defRPr>
            </a:lvl1pPr>
          </a:lstStyle>
          <a:p>
            <a:pPr>
              <a:defRPr/>
            </a:pPr>
            <a:fld id="{E553CD87-0842-4600-9104-E026E0FC4A6D}" type="slidenum">
              <a:rPr lang="de-DE" altLang="x-none"/>
              <a:pPr>
                <a:defRPr/>
              </a:pPr>
              <a:t>‹#›</a:t>
            </a:fld>
            <a:endParaRPr lang="de-DE" altLang="x-none"/>
          </a:p>
        </p:txBody>
      </p:sp>
    </p:spTree>
    <p:extLst>
      <p:ext uri="{BB962C8B-B14F-4D97-AF65-F5344CB8AC3E}">
        <p14:creationId xmlns:p14="http://schemas.microsoft.com/office/powerpoint/2010/main" val="253229234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2763"/>
          </a:xfrm>
          <a:prstGeom prst="rect">
            <a:avLst/>
          </a:prstGeom>
        </p:spPr>
        <p:txBody>
          <a:bodyPr vert="horz" lIns="91440" tIns="45720" rIns="91440" bIns="45720" rtlCol="0"/>
          <a:lstStyle>
            <a:lvl1pPr algn="l" eaLnBrk="1" fontAlgn="auto" hangingPunct="1">
              <a:spcBef>
                <a:spcPts val="0"/>
              </a:spcBef>
              <a:spcAft>
                <a:spcPts val="0"/>
              </a:spcAft>
              <a:defRPr sz="1000">
                <a:latin typeface="Arial" pitchFamily="34" charset="0"/>
                <a:cs typeface="Arial" pitchFamily="34" charset="0"/>
              </a:defRPr>
            </a:lvl1pPr>
          </a:lstStyle>
          <a:p>
            <a:pPr>
              <a:defRPr/>
            </a:pPr>
            <a:endParaRPr lang="de-DE"/>
          </a:p>
        </p:txBody>
      </p:sp>
      <p:sp>
        <p:nvSpPr>
          <p:cNvPr id="3" name="Datumsplatzhalter 2"/>
          <p:cNvSpPr>
            <a:spLocks noGrp="1"/>
          </p:cNvSpPr>
          <p:nvPr>
            <p:ph type="dt" idx="1"/>
          </p:nvPr>
        </p:nvSpPr>
        <p:spPr>
          <a:xfrm>
            <a:off x="4021138" y="0"/>
            <a:ext cx="3076575" cy="512763"/>
          </a:xfrm>
          <a:prstGeom prst="rect">
            <a:avLst/>
          </a:prstGeom>
        </p:spPr>
        <p:txBody>
          <a:bodyPr vert="horz" lIns="91440" tIns="45720" rIns="91440" bIns="45720" rtlCol="0"/>
          <a:lstStyle>
            <a:lvl1pPr algn="r" eaLnBrk="1" fontAlgn="auto" hangingPunct="1">
              <a:spcBef>
                <a:spcPts val="0"/>
              </a:spcBef>
              <a:spcAft>
                <a:spcPts val="0"/>
              </a:spcAft>
              <a:defRPr sz="1000">
                <a:latin typeface="+mn-lt"/>
              </a:defRPr>
            </a:lvl1pPr>
          </a:lstStyle>
          <a:p>
            <a:pPr>
              <a:defRPr/>
            </a:pPr>
            <a:fld id="{EAC3BD61-A142-41FE-A545-044FDE2E1138}" type="datetimeFigureOut">
              <a:rPr lang="de-DE"/>
              <a:pPr>
                <a:defRPr/>
              </a:pPr>
              <a:t>28.01.2024</a:t>
            </a:fld>
            <a:endParaRPr lang="de-DE"/>
          </a:p>
        </p:txBody>
      </p:sp>
      <p:sp>
        <p:nvSpPr>
          <p:cNvPr id="4" name="Folienbildplatzhalt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eaLnBrk="1" fontAlgn="auto" hangingPunct="1">
              <a:spcBef>
                <a:spcPts val="0"/>
              </a:spcBef>
              <a:spcAft>
                <a:spcPts val="0"/>
              </a:spcAft>
              <a:defRPr sz="1000">
                <a:latin typeface="Arial" pitchFamily="34" charset="0"/>
                <a:cs typeface="Arial" pitchFamily="34" charset="0"/>
              </a:defRPr>
            </a:lvl1pPr>
          </a:lstStyle>
          <a:p>
            <a:pPr>
              <a:defRPr/>
            </a:pPr>
            <a:endParaRPr lang="de-DE"/>
          </a:p>
        </p:txBody>
      </p:sp>
      <p:sp>
        <p:nvSpPr>
          <p:cNvPr id="7" name="Foliennummernplatzhalter 6"/>
          <p:cNvSpPr>
            <a:spLocks noGrp="1"/>
          </p:cNvSpPr>
          <p:nvPr>
            <p:ph type="sldNum" sz="quarter" idx="5"/>
          </p:nvPr>
        </p:nvSpPr>
        <p:spPr>
          <a:xfrm>
            <a:off x="4021138" y="9721850"/>
            <a:ext cx="3076575" cy="512763"/>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latin typeface="Arial" charset="0"/>
                <a:cs typeface="Arial" charset="0"/>
              </a:defRPr>
            </a:lvl1pPr>
          </a:lstStyle>
          <a:p>
            <a:pPr>
              <a:defRPr/>
            </a:pPr>
            <a:fld id="{7B2AB580-3FA2-4393-A261-A5EE60B854C5}" type="slidenum">
              <a:rPr lang="de-DE" altLang="x-none"/>
              <a:pPr>
                <a:defRPr/>
              </a:pPr>
              <a:t>‹#›</a:t>
            </a:fld>
            <a:endParaRPr lang="de-DE" altLang="x-none"/>
          </a:p>
        </p:txBody>
      </p:sp>
    </p:spTree>
    <p:extLst>
      <p:ext uri="{BB962C8B-B14F-4D97-AF65-F5344CB8AC3E}">
        <p14:creationId xmlns:p14="http://schemas.microsoft.com/office/powerpoint/2010/main" val="1000581515"/>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_1/3 Foto">
    <p:spTree>
      <p:nvGrpSpPr>
        <p:cNvPr id="1" name=""/>
        <p:cNvGrpSpPr/>
        <p:nvPr/>
      </p:nvGrpSpPr>
      <p:grpSpPr>
        <a:xfrm>
          <a:off x="0" y="0"/>
          <a:ext cx="0" cy="0"/>
          <a:chOff x="0" y="0"/>
          <a:chExt cx="0" cy="0"/>
        </a:xfrm>
      </p:grpSpPr>
      <p:cxnSp>
        <p:nvCxnSpPr>
          <p:cNvPr id="4" name="Gerade Verbindung 3"/>
          <p:cNvCxnSpPr/>
          <p:nvPr userDrawn="1"/>
        </p:nvCxnSpPr>
        <p:spPr>
          <a:xfrm>
            <a:off x="245160" y="547942"/>
            <a:ext cx="86536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itle 1"/>
          <p:cNvSpPr>
            <a:spLocks noGrp="1"/>
          </p:cNvSpPr>
          <p:nvPr>
            <p:ph type="ctrTitle" hasCustomPrompt="1"/>
          </p:nvPr>
        </p:nvSpPr>
        <p:spPr>
          <a:xfrm>
            <a:off x="288000" y="1865700"/>
            <a:ext cx="8568000" cy="405000"/>
          </a:xfrm>
          <a:prstGeom prst="rect">
            <a:avLst/>
          </a:prstGeom>
        </p:spPr>
        <p:txBody>
          <a:bodyPr lIns="0" tIns="0" rIns="0" bIns="0" anchor="t" anchorCtr="0">
            <a:noAutofit/>
          </a:bodyPr>
          <a:lstStyle>
            <a:lvl1pPr algn="ctr">
              <a:defRPr sz="3200" b="1" spc="0">
                <a:solidFill>
                  <a:schemeClr val="tx2"/>
                </a:solidFill>
                <a:latin typeface="+mj-lt"/>
                <a:cs typeface="Arial" panose="020B0604020202020204" pitchFamily="34" charset="0"/>
              </a:defRPr>
            </a:lvl1pPr>
          </a:lstStyle>
          <a:p>
            <a:r>
              <a:rPr lang="en-US" noProof="0" err="1"/>
              <a:t>Titelmasterformat</a:t>
            </a:r>
            <a:r>
              <a:rPr lang="en-US" noProof="0"/>
              <a:t> </a:t>
            </a:r>
            <a:r>
              <a:rPr lang="en-US" noProof="0" err="1"/>
              <a:t>durch</a:t>
            </a:r>
            <a:r>
              <a:rPr lang="en-US" noProof="0"/>
              <a:t> </a:t>
            </a:r>
            <a:r>
              <a:rPr lang="en-US" noProof="0" err="1"/>
              <a:t>Klicken</a:t>
            </a:r>
            <a:r>
              <a:rPr lang="en-US" noProof="0"/>
              <a:t> </a:t>
            </a:r>
            <a:r>
              <a:rPr lang="en-US" noProof="0" err="1"/>
              <a:t>bearbeiten</a:t>
            </a:r>
            <a:endParaRPr lang="en-US" noProof="0"/>
          </a:p>
        </p:txBody>
      </p:sp>
      <p:sp>
        <p:nvSpPr>
          <p:cNvPr id="6" name="Subtitle 2"/>
          <p:cNvSpPr>
            <a:spLocks noGrp="1"/>
          </p:cNvSpPr>
          <p:nvPr>
            <p:ph type="subTitle" idx="1"/>
          </p:nvPr>
        </p:nvSpPr>
        <p:spPr>
          <a:xfrm>
            <a:off x="288000" y="2235600"/>
            <a:ext cx="8568000" cy="1241822"/>
          </a:xfrm>
          <a:prstGeom prst="rect">
            <a:avLst/>
          </a:prstGeom>
        </p:spPr>
        <p:txBody>
          <a:bodyPr lIns="0" tIns="0" rIns="0" bIns="0"/>
          <a:lstStyle>
            <a:lvl1pPr marL="0" indent="0" algn="ctr">
              <a:lnSpc>
                <a:spcPct val="100000"/>
              </a:lnSpc>
              <a:buNone/>
              <a:defRPr sz="2000" spc="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a:p>
        </p:txBody>
      </p:sp>
      <p:sp>
        <p:nvSpPr>
          <p:cNvPr id="3" name="Bildplatzhalter 2"/>
          <p:cNvSpPr>
            <a:spLocks noGrp="1"/>
          </p:cNvSpPr>
          <p:nvPr>
            <p:ph type="pic" sz="quarter" idx="11"/>
          </p:nvPr>
        </p:nvSpPr>
        <p:spPr>
          <a:xfrm>
            <a:off x="0" y="0"/>
            <a:ext cx="9144000" cy="1703487"/>
          </a:xfrm>
          <a:prstGeom prst="rect">
            <a:avLst/>
          </a:prstGeom>
        </p:spPr>
        <p:txBody>
          <a:bodyPr/>
          <a:lstStyle>
            <a:lvl1pPr marL="0" indent="0">
              <a:buNone/>
              <a:defRPr/>
            </a:lvl1pPr>
          </a:lstStyle>
          <a:p>
            <a:pPr lvl="0"/>
            <a:endParaRPr lang="en-US" noProof="0"/>
          </a:p>
        </p:txBody>
      </p:sp>
      <p:cxnSp>
        <p:nvCxnSpPr>
          <p:cNvPr id="12" name="Gerade Verbindung 11"/>
          <p:cNvCxnSpPr/>
          <p:nvPr userDrawn="1"/>
        </p:nvCxnSpPr>
        <p:spPr>
          <a:xfrm>
            <a:off x="245160" y="4603270"/>
            <a:ext cx="86536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echteck 6"/>
          <p:cNvSpPr/>
          <p:nvPr userDrawn="1"/>
        </p:nvSpPr>
        <p:spPr>
          <a:xfrm>
            <a:off x="245160" y="4660040"/>
            <a:ext cx="294280" cy="216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32018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oC_list">
    <p:spTree>
      <p:nvGrpSpPr>
        <p:cNvPr id="1" name=""/>
        <p:cNvGrpSpPr/>
        <p:nvPr/>
      </p:nvGrpSpPr>
      <p:grpSpPr>
        <a:xfrm>
          <a:off x="0" y="0"/>
          <a:ext cx="0" cy="0"/>
          <a:chOff x="0" y="0"/>
          <a:chExt cx="0" cy="0"/>
        </a:xfrm>
      </p:grpSpPr>
      <p:cxnSp>
        <p:nvCxnSpPr>
          <p:cNvPr id="11" name="Gerade Verbindung 10"/>
          <p:cNvCxnSpPr/>
          <p:nvPr userDrawn="1"/>
        </p:nvCxnSpPr>
        <p:spPr>
          <a:xfrm>
            <a:off x="245160" y="547942"/>
            <a:ext cx="86536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userDrawn="1"/>
        </p:nvCxnSpPr>
        <p:spPr>
          <a:xfrm>
            <a:off x="245160" y="4603270"/>
            <a:ext cx="86536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 name="Gerader Verbinder 9"/>
          <p:cNvCxnSpPr/>
          <p:nvPr/>
        </p:nvCxnSpPr>
        <p:spPr>
          <a:xfrm>
            <a:off x="287339" y="2277666"/>
            <a:ext cx="8569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hteck 12"/>
          <p:cNvSpPr/>
          <p:nvPr userDrawn="1"/>
        </p:nvSpPr>
        <p:spPr>
          <a:xfrm>
            <a:off x="245160" y="4660040"/>
            <a:ext cx="294280" cy="216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Gruppieren 1"/>
          <p:cNvGrpSpPr/>
          <p:nvPr userDrawn="1"/>
        </p:nvGrpSpPr>
        <p:grpSpPr>
          <a:xfrm>
            <a:off x="7740000" y="727340"/>
            <a:ext cx="939021" cy="908280"/>
            <a:chOff x="7771367" y="727340"/>
            <a:chExt cx="939021" cy="908280"/>
          </a:xfrm>
        </p:grpSpPr>
        <p:sp>
          <p:nvSpPr>
            <p:cNvPr id="14" name="Oval 1">
              <a:extLst>
                <a:ext uri="{FF2B5EF4-FFF2-40B4-BE49-F238E27FC236}">
                  <a16:creationId xmlns:a16="http://schemas.microsoft.com/office/drawing/2014/main" id="{C50240C0-50C2-6B40-B23B-48199DE36EC3}"/>
                </a:ext>
              </a:extLst>
            </p:cNvPr>
            <p:cNvSpPr>
              <a:spLocks noChangeAspect="1"/>
            </p:cNvSpPr>
            <p:nvPr/>
          </p:nvSpPr>
          <p:spPr>
            <a:xfrm>
              <a:off x="7790002" y="727340"/>
              <a:ext cx="908280" cy="90828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de-DE" sz="1900">
                <a:solidFill>
                  <a:schemeClr val="bg1"/>
                </a:solidFill>
                <a:cs typeface="Arial Narrow" panose="020B0604020202020204" pitchFamily="34" charset="0"/>
              </a:endParaRPr>
            </a:p>
          </p:txBody>
        </p:sp>
        <p:sp>
          <p:nvSpPr>
            <p:cNvPr id="15" name="Oval 5">
              <a:extLst>
                <a:ext uri="{FF2B5EF4-FFF2-40B4-BE49-F238E27FC236}">
                  <a16:creationId xmlns:a16="http://schemas.microsoft.com/office/drawing/2014/main" id="{D1409F6D-B756-DF44-BC6A-18A3B94C1801}"/>
                </a:ext>
              </a:extLst>
            </p:cNvPr>
            <p:cNvSpPr>
              <a:spLocks noChangeAspect="1"/>
            </p:cNvSpPr>
            <p:nvPr/>
          </p:nvSpPr>
          <p:spPr>
            <a:xfrm>
              <a:off x="7790002" y="727340"/>
              <a:ext cx="908280" cy="908280"/>
            </a:xfrm>
            <a:prstGeom prst="ellipse">
              <a:avLst/>
            </a:prstGeom>
            <a:noFill/>
            <a:ln w="228600">
              <a:solidFill>
                <a:schemeClr val="tx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de-DE" sz="1900">
                <a:solidFill>
                  <a:schemeClr val="bg1"/>
                </a:solidFill>
                <a:cs typeface="Arial Narrow" panose="020B0604020202020204" pitchFamily="34" charset="0"/>
              </a:endParaRPr>
            </a:p>
          </p:txBody>
        </p:sp>
        <p:sp>
          <p:nvSpPr>
            <p:cNvPr id="16" name="Textfeld 15">
              <a:extLst>
                <a:ext uri="{FF2B5EF4-FFF2-40B4-BE49-F238E27FC236}">
                  <a16:creationId xmlns:a16="http://schemas.microsoft.com/office/drawing/2014/main" id="{9B58ECC2-0F3E-A946-BF20-DB7630AAAC88}"/>
                </a:ext>
              </a:extLst>
            </p:cNvPr>
            <p:cNvSpPr txBox="1"/>
            <p:nvPr/>
          </p:nvSpPr>
          <p:spPr>
            <a:xfrm rot="600000">
              <a:off x="7771367" y="875634"/>
              <a:ext cx="939021" cy="589084"/>
            </a:xfrm>
            <a:prstGeom prst="rect">
              <a:avLst/>
            </a:prstGeom>
            <a:noFill/>
          </p:spPr>
          <p:txBody>
            <a:bodyPr wrap="none" rtlCol="0" anchor="ctr" anchorCtr="0">
              <a:normAutofit/>
            </a:bodyPr>
            <a:lstStyle/>
            <a:p>
              <a:pPr algn="ctr"/>
              <a:r>
                <a:rPr lang="de-DE" sz="1800">
                  <a:solidFill>
                    <a:schemeClr val="bg1"/>
                  </a:solidFill>
                  <a:latin typeface="Arial Narrow" panose="020B0604020202020204" pitchFamily="34" charset="0"/>
                  <a:cs typeface="Arial Narrow" panose="020B0604020202020204" pitchFamily="34" charset="0"/>
                </a:rPr>
                <a:t>CONTENT</a:t>
              </a:r>
            </a:p>
          </p:txBody>
        </p:sp>
      </p:grpSp>
      <p:sp>
        <p:nvSpPr>
          <p:cNvPr id="17" name="Title 1"/>
          <p:cNvSpPr>
            <a:spLocks noGrp="1"/>
          </p:cNvSpPr>
          <p:nvPr>
            <p:ph type="ctrTitle" hasCustomPrompt="1"/>
          </p:nvPr>
        </p:nvSpPr>
        <p:spPr>
          <a:xfrm>
            <a:off x="288000" y="1865700"/>
            <a:ext cx="8568000" cy="405000"/>
          </a:xfrm>
          <a:prstGeom prst="rect">
            <a:avLst/>
          </a:prstGeom>
        </p:spPr>
        <p:txBody>
          <a:bodyPr lIns="0" tIns="0" rIns="0" bIns="0" anchor="t" anchorCtr="0">
            <a:noAutofit/>
          </a:bodyPr>
          <a:lstStyle>
            <a:lvl1pPr algn="l">
              <a:defRPr sz="3200" b="1" spc="0">
                <a:solidFill>
                  <a:schemeClr val="tx2"/>
                </a:solidFill>
                <a:latin typeface="+mj-lt"/>
                <a:cs typeface="Arial" panose="020B0604020202020204" pitchFamily="34" charset="0"/>
              </a:defRPr>
            </a:lvl1pPr>
          </a:lstStyle>
          <a:p>
            <a:r>
              <a:rPr lang="en-US" noProof="0"/>
              <a:t>Titelmasterformat durch Klicken bearbeiten</a:t>
            </a:r>
          </a:p>
        </p:txBody>
      </p:sp>
      <p:sp>
        <p:nvSpPr>
          <p:cNvPr id="19" name="Textplatzhalter 11"/>
          <p:cNvSpPr>
            <a:spLocks noGrp="1"/>
          </p:cNvSpPr>
          <p:nvPr>
            <p:ph type="body" sz="quarter" idx="13" hasCustomPrompt="1"/>
          </p:nvPr>
        </p:nvSpPr>
        <p:spPr>
          <a:xfrm>
            <a:off x="287991" y="2397600"/>
            <a:ext cx="8569325" cy="2232000"/>
          </a:xfrm>
          <a:prstGeom prst="rect">
            <a:avLst/>
          </a:prstGeom>
        </p:spPr>
        <p:txBody>
          <a:bodyPr lIns="0" tIns="0" rIns="0" bIns="0" anchor="t" anchorCtr="0"/>
          <a:lstStyle>
            <a:lvl1pPr marL="215900" indent="-215900">
              <a:lnSpc>
                <a:spcPct val="125000"/>
              </a:lnSpc>
              <a:buFont typeface="Wingdings" pitchFamily="2" charset="2"/>
              <a:buChar char="§"/>
              <a:defRPr/>
            </a:lvl1pPr>
            <a:lvl2pPr marL="215900" indent="0">
              <a:buSzPct val="90000"/>
              <a:buFont typeface="Wingdings" pitchFamily="2" charset="2"/>
              <a:buNone/>
              <a:defRPr/>
            </a:lvl2pPr>
            <a:lvl3pPr marL="431800" indent="0">
              <a:buFont typeface="Wingdings" pitchFamily="2" charset="2"/>
              <a:buNone/>
              <a:defRPr/>
            </a:lvl3pPr>
            <a:lvl4pPr marL="647700" indent="0">
              <a:buSzPct val="70000"/>
              <a:buFont typeface="Wingdings" pitchFamily="2" charset="2"/>
              <a:buNone/>
              <a:defRPr/>
            </a:lvl4pPr>
          </a:lstStyle>
          <a:p>
            <a:pPr lvl="0"/>
            <a:r>
              <a:rPr lang="en-US" noProof="0"/>
              <a:t>Chapter / Section / Topic 1</a:t>
            </a:r>
          </a:p>
          <a:p>
            <a:pPr lvl="0"/>
            <a:r>
              <a:rPr lang="en-US" noProof="0"/>
              <a:t>Chapter / Section / Topic 2</a:t>
            </a:r>
          </a:p>
          <a:p>
            <a:pPr lvl="0"/>
            <a:r>
              <a:rPr lang="en-US" noProof="0"/>
              <a:t>Chapter / Section / Topic 3</a:t>
            </a:r>
          </a:p>
          <a:p>
            <a:pPr lvl="0"/>
            <a:r>
              <a:rPr lang="en-US" noProof="0"/>
              <a:t>Chapter / Section / Topic 4</a:t>
            </a:r>
          </a:p>
          <a:p>
            <a:pPr lvl="0"/>
            <a:r>
              <a:rPr lang="en-US" noProof="0"/>
              <a:t>Chapter / Section / Topic 5</a:t>
            </a:r>
          </a:p>
          <a:p>
            <a:pPr marL="215900" marR="0" lvl="0" indent="-215900" algn="l" defTabSz="215900" rtl="0" eaLnBrk="0" fontAlgn="base" latinLnBrk="0" hangingPunct="0">
              <a:lnSpc>
                <a:spcPct val="125000"/>
              </a:lnSpc>
              <a:spcBef>
                <a:spcPct val="0"/>
              </a:spcBef>
              <a:spcAft>
                <a:spcPct val="0"/>
              </a:spcAft>
              <a:buClr>
                <a:schemeClr val="tx2"/>
              </a:buClr>
              <a:buSzTx/>
              <a:buFont typeface="Wingdings" pitchFamily="2" charset="2"/>
              <a:buChar char="§"/>
              <a:tabLst>
                <a:tab pos="215900" algn="l"/>
              </a:tabLst>
              <a:defRPr/>
            </a:pPr>
            <a:r>
              <a:rPr lang="en-US" noProof="0"/>
              <a:t>Chapter / Section / Topic 6</a:t>
            </a:r>
          </a:p>
        </p:txBody>
      </p:sp>
    </p:spTree>
    <p:extLst>
      <p:ext uri="{BB962C8B-B14F-4D97-AF65-F5344CB8AC3E}">
        <p14:creationId xmlns:p14="http://schemas.microsoft.com/office/powerpoint/2010/main" val="3081036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C6E409-5114-43A2-BE94-52C554824367}"/>
              </a:ext>
            </a:extLst>
          </p:cNvPr>
          <p:cNvSpPr>
            <a:spLocks noGrp="1"/>
          </p:cNvSpPr>
          <p:nvPr>
            <p:ph type="title"/>
          </p:nvPr>
        </p:nvSpPr>
        <p:spPr/>
        <p:txBody>
          <a:bodyPr/>
          <a:lstStyle/>
          <a:p>
            <a:r>
              <a:rPr lang="en-US" noProof="0"/>
              <a:t>Mastertitelformat bearbeiten</a:t>
            </a:r>
          </a:p>
        </p:txBody>
      </p:sp>
    </p:spTree>
    <p:extLst>
      <p:ext uri="{BB962C8B-B14F-4D97-AF65-F5344CB8AC3E}">
        <p14:creationId xmlns:p14="http://schemas.microsoft.com/office/powerpoint/2010/main" val="162828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SubTtl_lis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en-US" noProof="0"/>
              <a:t>Titelmasterformat durch Klicken bearbeiten</a:t>
            </a:r>
          </a:p>
        </p:txBody>
      </p:sp>
      <p:sp>
        <p:nvSpPr>
          <p:cNvPr id="6" name="Textplatzhalter 8">
            <a:extLst>
              <a:ext uri="{FF2B5EF4-FFF2-40B4-BE49-F238E27FC236}">
                <a16:creationId xmlns:a16="http://schemas.microsoft.com/office/drawing/2014/main" id="{9F0468C9-A4A4-47A7-9D33-5E1DAE0CE162}"/>
              </a:ext>
            </a:extLst>
          </p:cNvPr>
          <p:cNvSpPr>
            <a:spLocks noGrp="1"/>
          </p:cNvSpPr>
          <p:nvPr>
            <p:ph type="body" sz="quarter" idx="23"/>
          </p:nvPr>
        </p:nvSpPr>
        <p:spPr>
          <a:xfrm>
            <a:off x="287338" y="648000"/>
            <a:ext cx="8569325" cy="288000"/>
          </a:xfrm>
          <a:prstGeom prst="rect">
            <a:avLst/>
          </a:prstGeom>
        </p:spPr>
        <p:txBody>
          <a:bodyPr lIns="0" tIns="0" rIns="0" bIns="0" anchor="b" anchorCtr="0"/>
          <a:lstStyle>
            <a:lvl1pPr marL="0" indent="0">
              <a:buNone/>
              <a:defRPr sz="1800" b="1">
                <a:solidFill>
                  <a:schemeClr val="tx2"/>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7" name="Textplatzhalter 11">
            <a:extLst>
              <a:ext uri="{FF2B5EF4-FFF2-40B4-BE49-F238E27FC236}">
                <a16:creationId xmlns:a16="http://schemas.microsoft.com/office/drawing/2014/main" id="{A7B9FC09-C093-493F-BD81-DF5D141626C6}"/>
              </a:ext>
            </a:extLst>
          </p:cNvPr>
          <p:cNvSpPr>
            <a:spLocks noGrp="1"/>
          </p:cNvSpPr>
          <p:nvPr>
            <p:ph type="body" sz="quarter" idx="13" hasCustomPrompt="1"/>
          </p:nvPr>
        </p:nvSpPr>
        <p:spPr>
          <a:xfrm>
            <a:off x="287999" y="972000"/>
            <a:ext cx="8568000" cy="3348000"/>
          </a:xfrm>
          <a:prstGeom prst="rect">
            <a:avLst/>
          </a:prstGeom>
        </p:spPr>
        <p:txBody>
          <a:bodyPr lIns="0" tIns="0" rIns="0" bIns="0" anchor="t"/>
          <a:lstStyle>
            <a:lvl1pPr marL="215900" indent="-215900">
              <a:lnSpc>
                <a:spcPct val="110000"/>
              </a:lnSpc>
              <a:spcBef>
                <a:spcPts val="300"/>
              </a:spcBef>
              <a:spcAft>
                <a:spcPts val="300"/>
              </a:spcAft>
              <a:buFont typeface="Wingdings" pitchFamily="2" charset="2"/>
              <a:buChar char="§"/>
              <a:defRPr/>
            </a:lvl1pPr>
            <a:lvl2pPr marL="431800" indent="-215900">
              <a:lnSpc>
                <a:spcPct val="110000"/>
              </a:lnSpc>
              <a:spcAft>
                <a:spcPts val="300"/>
              </a:spcAft>
              <a:buSzPct val="90000"/>
              <a:buFont typeface="Wingdings" pitchFamily="2" charset="2"/>
              <a:buChar char="§"/>
              <a:defRPr/>
            </a:lvl2pPr>
            <a:lvl3pPr marL="647700" indent="-215900">
              <a:lnSpc>
                <a:spcPct val="110000"/>
              </a:lnSpc>
              <a:spcAft>
                <a:spcPts val="300"/>
              </a:spcAft>
              <a:buFont typeface="Wingdings" pitchFamily="2" charset="2"/>
              <a:buChar char="§"/>
              <a:defRPr/>
            </a:lvl3pPr>
            <a:lvl4pPr marL="863600" indent="-215900">
              <a:lnSpc>
                <a:spcPct val="110000"/>
              </a:lnSpc>
              <a:spcAft>
                <a:spcPts val="300"/>
              </a:spcAft>
              <a:buSzPct val="70000"/>
              <a:buFont typeface="Wingdings" pitchFamily="2" charset="2"/>
              <a:buChar char="§"/>
              <a:defRPr/>
            </a:lvl4pPr>
          </a:lstStyle>
          <a:p>
            <a:pPr lvl="0"/>
            <a:r>
              <a:rPr lang="en-US" noProof="0"/>
              <a:t>Textmasterformate </a:t>
            </a:r>
            <a:r>
              <a:rPr lang="en-US" noProof="0" err="1"/>
              <a:t>durch</a:t>
            </a:r>
            <a:r>
              <a:rPr lang="en-US" noProof="0"/>
              <a:t> </a:t>
            </a:r>
            <a:r>
              <a:rPr lang="en-US" noProof="0" err="1"/>
              <a:t>Klicken</a:t>
            </a:r>
            <a:r>
              <a:rPr lang="en-US" noProof="0"/>
              <a:t> </a:t>
            </a:r>
            <a:r>
              <a:rPr lang="en-US" noProof="0" err="1"/>
              <a:t>bearbeiten</a:t>
            </a:r>
            <a:endParaRPr lang="en-US" noProof="0"/>
          </a:p>
          <a:p>
            <a:pPr lvl="1"/>
            <a:r>
              <a:rPr lang="en-US" noProof="0" err="1"/>
              <a:t>Zweite</a:t>
            </a:r>
            <a:r>
              <a:rPr lang="en-US" noProof="0"/>
              <a:t> </a:t>
            </a:r>
            <a:r>
              <a:rPr lang="en-US" noProof="0" err="1"/>
              <a:t>Ebene</a:t>
            </a:r>
            <a:endParaRPr lang="en-US" noProof="0"/>
          </a:p>
          <a:p>
            <a:pPr lvl="2"/>
            <a:r>
              <a:rPr lang="en-US" noProof="0" err="1"/>
              <a:t>Dritte</a:t>
            </a:r>
            <a:r>
              <a:rPr lang="en-US" noProof="0"/>
              <a:t> </a:t>
            </a:r>
            <a:r>
              <a:rPr lang="en-US" noProof="0" err="1"/>
              <a:t>Ebene</a:t>
            </a:r>
            <a:endParaRPr lang="en-US" noProof="0"/>
          </a:p>
          <a:p>
            <a:pPr lvl="3"/>
            <a:r>
              <a:rPr lang="en-US" noProof="0" err="1"/>
              <a:t>Vierte</a:t>
            </a:r>
            <a:r>
              <a:rPr lang="en-US" noProof="0"/>
              <a:t> </a:t>
            </a:r>
            <a:r>
              <a:rPr lang="en-US" noProof="0" err="1"/>
              <a:t>Ebene</a:t>
            </a:r>
            <a:endParaRPr lang="en-US" noProof="0"/>
          </a:p>
        </p:txBody>
      </p:sp>
    </p:spTree>
    <p:extLst>
      <p:ext uri="{BB962C8B-B14F-4D97-AF65-F5344CB8AC3E}">
        <p14:creationId xmlns:p14="http://schemas.microsoft.com/office/powerpoint/2010/main" val="3140464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BoxDot_TextBoxList_subTt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en-US" noProof="0"/>
              <a:t>Titelmasterformat durch Klicken bearbeiten</a:t>
            </a:r>
          </a:p>
        </p:txBody>
      </p:sp>
      <p:sp>
        <p:nvSpPr>
          <p:cNvPr id="4" name="Textplatzhalter 8">
            <a:extLst>
              <a:ext uri="{FF2B5EF4-FFF2-40B4-BE49-F238E27FC236}">
                <a16:creationId xmlns:a16="http://schemas.microsoft.com/office/drawing/2014/main" id="{C9E1907E-97E0-4AA9-9185-15DC10B71313}"/>
              </a:ext>
            </a:extLst>
          </p:cNvPr>
          <p:cNvSpPr>
            <a:spLocks noGrp="1"/>
          </p:cNvSpPr>
          <p:nvPr>
            <p:ph type="body" sz="quarter" idx="23"/>
          </p:nvPr>
        </p:nvSpPr>
        <p:spPr>
          <a:xfrm>
            <a:off x="287338" y="648000"/>
            <a:ext cx="8569325" cy="288000"/>
          </a:xfrm>
          <a:prstGeom prst="rect">
            <a:avLst/>
          </a:prstGeom>
        </p:spPr>
        <p:txBody>
          <a:bodyPr lIns="0" tIns="0" rIns="0" bIns="0" anchor="b" anchorCtr="0"/>
          <a:lstStyle>
            <a:lvl1pPr marL="0" indent="0">
              <a:buNone/>
              <a:defRPr sz="1800" b="1">
                <a:solidFill>
                  <a:schemeClr val="tx2"/>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5" name="Textplatzhalter 8">
            <a:extLst>
              <a:ext uri="{FF2B5EF4-FFF2-40B4-BE49-F238E27FC236}">
                <a16:creationId xmlns:a16="http://schemas.microsoft.com/office/drawing/2014/main" id="{2C24CD73-031B-4985-8C07-0C89C2BC2146}"/>
              </a:ext>
            </a:extLst>
          </p:cNvPr>
          <p:cNvSpPr>
            <a:spLocks noGrp="1"/>
          </p:cNvSpPr>
          <p:nvPr>
            <p:ph type="body" sz="quarter" idx="24"/>
          </p:nvPr>
        </p:nvSpPr>
        <p:spPr>
          <a:xfrm>
            <a:off x="288000" y="1296000"/>
            <a:ext cx="936000" cy="288000"/>
          </a:xfrm>
          <a:prstGeom prst="rect">
            <a:avLst/>
          </a:prstGeom>
          <a:solidFill>
            <a:schemeClr val="tx2"/>
          </a:solidFill>
        </p:spPr>
        <p:txBody>
          <a:bodyPr lIns="0" tIns="0" rIns="0" bIns="0" anchor="b" anchorCtr="0"/>
          <a:lstStyle>
            <a:lvl1pPr marL="0" indent="0">
              <a:buNone/>
              <a:defRPr sz="1800" b="0">
                <a:solidFill>
                  <a:schemeClr val="bg1"/>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6" name="Textplatzhalter 8">
            <a:extLst>
              <a:ext uri="{FF2B5EF4-FFF2-40B4-BE49-F238E27FC236}">
                <a16:creationId xmlns:a16="http://schemas.microsoft.com/office/drawing/2014/main" id="{16B001E8-9EBD-4F4F-94B7-5B17CFE298E9}"/>
              </a:ext>
            </a:extLst>
          </p:cNvPr>
          <p:cNvSpPr>
            <a:spLocks noGrp="1"/>
          </p:cNvSpPr>
          <p:nvPr>
            <p:ph type="body" sz="quarter" idx="25"/>
          </p:nvPr>
        </p:nvSpPr>
        <p:spPr>
          <a:xfrm>
            <a:off x="288000" y="1620000"/>
            <a:ext cx="936000" cy="288000"/>
          </a:xfrm>
          <a:prstGeom prst="rect">
            <a:avLst/>
          </a:prstGeom>
          <a:solidFill>
            <a:schemeClr val="tx2"/>
          </a:solidFill>
        </p:spPr>
        <p:txBody>
          <a:bodyPr lIns="0" tIns="0" rIns="0" bIns="0" anchor="b" anchorCtr="0"/>
          <a:lstStyle>
            <a:lvl1pPr marL="0" indent="0">
              <a:buNone/>
              <a:defRPr sz="1800" b="0">
                <a:solidFill>
                  <a:schemeClr val="bg1"/>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8" name="Textplatzhalter 8">
            <a:extLst>
              <a:ext uri="{FF2B5EF4-FFF2-40B4-BE49-F238E27FC236}">
                <a16:creationId xmlns:a16="http://schemas.microsoft.com/office/drawing/2014/main" id="{4D3A4C69-70D3-4A14-A6EB-4E9E584E214B}"/>
              </a:ext>
            </a:extLst>
          </p:cNvPr>
          <p:cNvSpPr>
            <a:spLocks noGrp="1"/>
          </p:cNvSpPr>
          <p:nvPr>
            <p:ph type="body" sz="quarter" idx="26"/>
          </p:nvPr>
        </p:nvSpPr>
        <p:spPr>
          <a:xfrm>
            <a:off x="288000" y="1944000"/>
            <a:ext cx="936000" cy="288000"/>
          </a:xfrm>
          <a:prstGeom prst="rect">
            <a:avLst/>
          </a:prstGeom>
          <a:solidFill>
            <a:schemeClr val="tx2"/>
          </a:solidFill>
        </p:spPr>
        <p:txBody>
          <a:bodyPr lIns="0" tIns="0" rIns="0" bIns="0" anchor="b" anchorCtr="0"/>
          <a:lstStyle>
            <a:lvl1pPr marL="0" indent="0">
              <a:buNone/>
              <a:defRPr sz="1800" b="0">
                <a:solidFill>
                  <a:schemeClr val="bg1"/>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9" name="Textplatzhalter 8">
            <a:extLst>
              <a:ext uri="{FF2B5EF4-FFF2-40B4-BE49-F238E27FC236}">
                <a16:creationId xmlns:a16="http://schemas.microsoft.com/office/drawing/2014/main" id="{3EAE6F08-A140-4F14-B796-175508C90C17}"/>
              </a:ext>
            </a:extLst>
          </p:cNvPr>
          <p:cNvSpPr>
            <a:spLocks noGrp="1"/>
          </p:cNvSpPr>
          <p:nvPr>
            <p:ph type="body" sz="quarter" idx="27"/>
          </p:nvPr>
        </p:nvSpPr>
        <p:spPr>
          <a:xfrm>
            <a:off x="288000" y="2268000"/>
            <a:ext cx="936000" cy="288000"/>
          </a:xfrm>
          <a:prstGeom prst="rect">
            <a:avLst/>
          </a:prstGeom>
          <a:solidFill>
            <a:schemeClr val="tx2"/>
          </a:solidFill>
        </p:spPr>
        <p:txBody>
          <a:bodyPr lIns="0" tIns="0" rIns="0" bIns="0" anchor="b" anchorCtr="0"/>
          <a:lstStyle>
            <a:lvl1pPr marL="0" indent="0">
              <a:buNone/>
              <a:defRPr sz="1800" b="0">
                <a:solidFill>
                  <a:schemeClr val="bg1"/>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10" name="Textplatzhalter 8">
            <a:extLst>
              <a:ext uri="{FF2B5EF4-FFF2-40B4-BE49-F238E27FC236}">
                <a16:creationId xmlns:a16="http://schemas.microsoft.com/office/drawing/2014/main" id="{B438BFC5-8F3F-44FC-98F9-0250D34BEC75}"/>
              </a:ext>
            </a:extLst>
          </p:cNvPr>
          <p:cNvSpPr>
            <a:spLocks noGrp="1"/>
          </p:cNvSpPr>
          <p:nvPr>
            <p:ph type="body" sz="quarter" idx="28"/>
          </p:nvPr>
        </p:nvSpPr>
        <p:spPr>
          <a:xfrm>
            <a:off x="288000" y="2592000"/>
            <a:ext cx="936000" cy="288000"/>
          </a:xfrm>
          <a:prstGeom prst="rect">
            <a:avLst/>
          </a:prstGeom>
          <a:solidFill>
            <a:schemeClr val="tx2"/>
          </a:solidFill>
        </p:spPr>
        <p:txBody>
          <a:bodyPr lIns="0" tIns="0" rIns="0" bIns="0" anchor="b" anchorCtr="0"/>
          <a:lstStyle>
            <a:lvl1pPr marL="0" indent="0">
              <a:buNone/>
              <a:defRPr sz="1800" b="0">
                <a:solidFill>
                  <a:schemeClr val="bg1"/>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11" name="Textplatzhalter 8">
            <a:extLst>
              <a:ext uri="{FF2B5EF4-FFF2-40B4-BE49-F238E27FC236}">
                <a16:creationId xmlns:a16="http://schemas.microsoft.com/office/drawing/2014/main" id="{975BCF9B-9CC3-4E53-9B7C-3188D58C2A4B}"/>
              </a:ext>
            </a:extLst>
          </p:cNvPr>
          <p:cNvSpPr>
            <a:spLocks noGrp="1"/>
          </p:cNvSpPr>
          <p:nvPr>
            <p:ph type="body" sz="quarter" idx="29"/>
          </p:nvPr>
        </p:nvSpPr>
        <p:spPr>
          <a:xfrm>
            <a:off x="288000" y="2916000"/>
            <a:ext cx="936000" cy="288000"/>
          </a:xfrm>
          <a:prstGeom prst="rect">
            <a:avLst/>
          </a:prstGeom>
          <a:solidFill>
            <a:schemeClr val="tx2"/>
          </a:solidFill>
        </p:spPr>
        <p:txBody>
          <a:bodyPr lIns="0" tIns="0" rIns="0" bIns="0" anchor="b" anchorCtr="0"/>
          <a:lstStyle>
            <a:lvl1pPr marL="0" indent="0">
              <a:buNone/>
              <a:defRPr sz="1800" b="0">
                <a:solidFill>
                  <a:schemeClr val="bg1"/>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12" name="Textplatzhalter 8">
            <a:extLst>
              <a:ext uri="{FF2B5EF4-FFF2-40B4-BE49-F238E27FC236}">
                <a16:creationId xmlns:a16="http://schemas.microsoft.com/office/drawing/2014/main" id="{74ACB194-6F4F-4869-A6ED-AED4E42BA571}"/>
              </a:ext>
            </a:extLst>
          </p:cNvPr>
          <p:cNvSpPr>
            <a:spLocks noGrp="1"/>
          </p:cNvSpPr>
          <p:nvPr>
            <p:ph type="body" sz="quarter" idx="30"/>
          </p:nvPr>
        </p:nvSpPr>
        <p:spPr>
          <a:xfrm>
            <a:off x="288000" y="3240000"/>
            <a:ext cx="936000" cy="288000"/>
          </a:xfrm>
          <a:prstGeom prst="rect">
            <a:avLst/>
          </a:prstGeom>
          <a:solidFill>
            <a:schemeClr val="tx2"/>
          </a:solidFill>
        </p:spPr>
        <p:txBody>
          <a:bodyPr lIns="0" tIns="0" rIns="0" bIns="0" anchor="b" anchorCtr="0"/>
          <a:lstStyle>
            <a:lvl1pPr marL="0" indent="0">
              <a:buNone/>
              <a:defRPr sz="1800" b="0">
                <a:solidFill>
                  <a:schemeClr val="bg1"/>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13" name="Textplatzhalter 8">
            <a:extLst>
              <a:ext uri="{FF2B5EF4-FFF2-40B4-BE49-F238E27FC236}">
                <a16:creationId xmlns:a16="http://schemas.microsoft.com/office/drawing/2014/main" id="{60885CC3-C9CF-49D6-888C-75602E5648E3}"/>
              </a:ext>
            </a:extLst>
          </p:cNvPr>
          <p:cNvSpPr>
            <a:spLocks noGrp="1"/>
          </p:cNvSpPr>
          <p:nvPr>
            <p:ph type="body" sz="quarter" idx="31"/>
          </p:nvPr>
        </p:nvSpPr>
        <p:spPr>
          <a:xfrm>
            <a:off x="288000" y="3564000"/>
            <a:ext cx="936000" cy="288000"/>
          </a:xfrm>
          <a:prstGeom prst="rect">
            <a:avLst/>
          </a:prstGeom>
          <a:solidFill>
            <a:schemeClr val="tx2"/>
          </a:solidFill>
        </p:spPr>
        <p:txBody>
          <a:bodyPr lIns="0" tIns="0" rIns="0" bIns="0" anchor="b" anchorCtr="0"/>
          <a:lstStyle>
            <a:lvl1pPr marL="0" indent="0">
              <a:buNone/>
              <a:defRPr sz="1800" b="0">
                <a:solidFill>
                  <a:schemeClr val="bg1"/>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14" name="Textplatzhalter 8">
            <a:extLst>
              <a:ext uri="{FF2B5EF4-FFF2-40B4-BE49-F238E27FC236}">
                <a16:creationId xmlns:a16="http://schemas.microsoft.com/office/drawing/2014/main" id="{DA18FB00-879E-45B7-86C3-C27EB9CA13F7}"/>
              </a:ext>
            </a:extLst>
          </p:cNvPr>
          <p:cNvSpPr>
            <a:spLocks noGrp="1"/>
          </p:cNvSpPr>
          <p:nvPr>
            <p:ph type="body" sz="quarter" idx="32"/>
          </p:nvPr>
        </p:nvSpPr>
        <p:spPr>
          <a:xfrm>
            <a:off x="1296000" y="1296000"/>
            <a:ext cx="7560000" cy="288000"/>
          </a:xfrm>
          <a:prstGeom prst="rect">
            <a:avLst/>
          </a:prstGeom>
          <a:noFill/>
        </p:spPr>
        <p:txBody>
          <a:bodyPr lIns="0" tIns="0" rIns="0" bIns="0" anchor="b" anchorCtr="0"/>
          <a:lstStyle>
            <a:lvl1pPr marL="0" indent="0">
              <a:buNone/>
              <a:defRPr sz="1800" b="0">
                <a:solidFill>
                  <a:schemeClr val="tx1"/>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16" name="Textplatzhalter 8">
            <a:extLst>
              <a:ext uri="{FF2B5EF4-FFF2-40B4-BE49-F238E27FC236}">
                <a16:creationId xmlns:a16="http://schemas.microsoft.com/office/drawing/2014/main" id="{5B1448BC-E0AB-496F-86C1-9D808305D207}"/>
              </a:ext>
            </a:extLst>
          </p:cNvPr>
          <p:cNvSpPr>
            <a:spLocks noGrp="1"/>
          </p:cNvSpPr>
          <p:nvPr>
            <p:ph type="body" sz="quarter" idx="33"/>
          </p:nvPr>
        </p:nvSpPr>
        <p:spPr>
          <a:xfrm>
            <a:off x="1296000" y="1620000"/>
            <a:ext cx="7560000" cy="288000"/>
          </a:xfrm>
          <a:prstGeom prst="rect">
            <a:avLst/>
          </a:prstGeom>
          <a:noFill/>
        </p:spPr>
        <p:txBody>
          <a:bodyPr lIns="0" tIns="0" rIns="0" bIns="0" anchor="b" anchorCtr="0"/>
          <a:lstStyle>
            <a:lvl1pPr marL="0" indent="0">
              <a:buNone/>
              <a:defRPr sz="1800" b="0">
                <a:solidFill>
                  <a:schemeClr val="tx1"/>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17" name="Textplatzhalter 8">
            <a:extLst>
              <a:ext uri="{FF2B5EF4-FFF2-40B4-BE49-F238E27FC236}">
                <a16:creationId xmlns:a16="http://schemas.microsoft.com/office/drawing/2014/main" id="{1D6BD679-8384-4679-A727-7DC8117CCFB5}"/>
              </a:ext>
            </a:extLst>
          </p:cNvPr>
          <p:cNvSpPr>
            <a:spLocks noGrp="1"/>
          </p:cNvSpPr>
          <p:nvPr>
            <p:ph type="body" sz="quarter" idx="34"/>
          </p:nvPr>
        </p:nvSpPr>
        <p:spPr>
          <a:xfrm>
            <a:off x="1296000" y="1944000"/>
            <a:ext cx="7560000" cy="288000"/>
          </a:xfrm>
          <a:prstGeom prst="rect">
            <a:avLst/>
          </a:prstGeom>
          <a:noFill/>
        </p:spPr>
        <p:txBody>
          <a:bodyPr lIns="0" tIns="0" rIns="0" bIns="0" anchor="b" anchorCtr="0"/>
          <a:lstStyle>
            <a:lvl1pPr marL="0" indent="0">
              <a:buNone/>
              <a:defRPr sz="1800" b="0">
                <a:solidFill>
                  <a:schemeClr val="tx1"/>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18" name="Textplatzhalter 8">
            <a:extLst>
              <a:ext uri="{FF2B5EF4-FFF2-40B4-BE49-F238E27FC236}">
                <a16:creationId xmlns:a16="http://schemas.microsoft.com/office/drawing/2014/main" id="{12B03C08-4FA7-4E38-A828-B6B240DB786C}"/>
              </a:ext>
            </a:extLst>
          </p:cNvPr>
          <p:cNvSpPr>
            <a:spLocks noGrp="1"/>
          </p:cNvSpPr>
          <p:nvPr>
            <p:ph type="body" sz="quarter" idx="35"/>
          </p:nvPr>
        </p:nvSpPr>
        <p:spPr>
          <a:xfrm>
            <a:off x="1296000" y="2268000"/>
            <a:ext cx="7560000" cy="288000"/>
          </a:xfrm>
          <a:prstGeom prst="rect">
            <a:avLst/>
          </a:prstGeom>
          <a:noFill/>
        </p:spPr>
        <p:txBody>
          <a:bodyPr lIns="0" tIns="0" rIns="0" bIns="0" anchor="b" anchorCtr="0"/>
          <a:lstStyle>
            <a:lvl1pPr marL="0" indent="0">
              <a:buNone/>
              <a:defRPr sz="1800" b="0">
                <a:solidFill>
                  <a:schemeClr val="tx1"/>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19" name="Textplatzhalter 8">
            <a:extLst>
              <a:ext uri="{FF2B5EF4-FFF2-40B4-BE49-F238E27FC236}">
                <a16:creationId xmlns:a16="http://schemas.microsoft.com/office/drawing/2014/main" id="{F6829CB5-C599-46E4-8AD6-65BDC7B70E76}"/>
              </a:ext>
            </a:extLst>
          </p:cNvPr>
          <p:cNvSpPr>
            <a:spLocks noGrp="1"/>
          </p:cNvSpPr>
          <p:nvPr>
            <p:ph type="body" sz="quarter" idx="36"/>
          </p:nvPr>
        </p:nvSpPr>
        <p:spPr>
          <a:xfrm>
            <a:off x="1296000" y="2592000"/>
            <a:ext cx="7560000" cy="288000"/>
          </a:xfrm>
          <a:prstGeom prst="rect">
            <a:avLst/>
          </a:prstGeom>
          <a:noFill/>
        </p:spPr>
        <p:txBody>
          <a:bodyPr lIns="0" tIns="0" rIns="0" bIns="0" anchor="b" anchorCtr="0"/>
          <a:lstStyle>
            <a:lvl1pPr marL="0" indent="0">
              <a:buNone/>
              <a:defRPr sz="1800" b="0">
                <a:solidFill>
                  <a:schemeClr val="tx1"/>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20" name="Textplatzhalter 8">
            <a:extLst>
              <a:ext uri="{FF2B5EF4-FFF2-40B4-BE49-F238E27FC236}">
                <a16:creationId xmlns:a16="http://schemas.microsoft.com/office/drawing/2014/main" id="{BEE87C75-B7EF-4CF7-AED0-93B41AB4B634}"/>
              </a:ext>
            </a:extLst>
          </p:cNvPr>
          <p:cNvSpPr>
            <a:spLocks noGrp="1"/>
          </p:cNvSpPr>
          <p:nvPr>
            <p:ph type="body" sz="quarter" idx="37"/>
          </p:nvPr>
        </p:nvSpPr>
        <p:spPr>
          <a:xfrm>
            <a:off x="1296000" y="2916000"/>
            <a:ext cx="7560000" cy="288000"/>
          </a:xfrm>
          <a:prstGeom prst="rect">
            <a:avLst/>
          </a:prstGeom>
          <a:noFill/>
        </p:spPr>
        <p:txBody>
          <a:bodyPr lIns="0" tIns="0" rIns="0" bIns="0" anchor="b" anchorCtr="0"/>
          <a:lstStyle>
            <a:lvl1pPr marL="0" indent="0">
              <a:buNone/>
              <a:defRPr sz="1800" b="0">
                <a:solidFill>
                  <a:schemeClr val="tx1"/>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21" name="Textplatzhalter 8">
            <a:extLst>
              <a:ext uri="{FF2B5EF4-FFF2-40B4-BE49-F238E27FC236}">
                <a16:creationId xmlns:a16="http://schemas.microsoft.com/office/drawing/2014/main" id="{17C571D1-1865-4BD6-AAB4-6D6A980E518B}"/>
              </a:ext>
            </a:extLst>
          </p:cNvPr>
          <p:cNvSpPr>
            <a:spLocks noGrp="1"/>
          </p:cNvSpPr>
          <p:nvPr>
            <p:ph type="body" sz="quarter" idx="38"/>
          </p:nvPr>
        </p:nvSpPr>
        <p:spPr>
          <a:xfrm>
            <a:off x="1296000" y="3240000"/>
            <a:ext cx="7560000" cy="288000"/>
          </a:xfrm>
          <a:prstGeom prst="rect">
            <a:avLst/>
          </a:prstGeom>
          <a:noFill/>
        </p:spPr>
        <p:txBody>
          <a:bodyPr lIns="0" tIns="0" rIns="0" bIns="0" anchor="b" anchorCtr="0"/>
          <a:lstStyle>
            <a:lvl1pPr marL="0" indent="0">
              <a:buNone/>
              <a:defRPr sz="1800" b="0">
                <a:solidFill>
                  <a:schemeClr val="tx1"/>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22" name="Textplatzhalter 8">
            <a:extLst>
              <a:ext uri="{FF2B5EF4-FFF2-40B4-BE49-F238E27FC236}">
                <a16:creationId xmlns:a16="http://schemas.microsoft.com/office/drawing/2014/main" id="{95DC1976-2FA8-4D9A-B7B7-D32863810D11}"/>
              </a:ext>
            </a:extLst>
          </p:cNvPr>
          <p:cNvSpPr>
            <a:spLocks noGrp="1"/>
          </p:cNvSpPr>
          <p:nvPr>
            <p:ph type="body" sz="quarter" idx="39"/>
          </p:nvPr>
        </p:nvSpPr>
        <p:spPr>
          <a:xfrm>
            <a:off x="1296000" y="3564000"/>
            <a:ext cx="7560000" cy="288000"/>
          </a:xfrm>
          <a:prstGeom prst="rect">
            <a:avLst/>
          </a:prstGeom>
          <a:noFill/>
        </p:spPr>
        <p:txBody>
          <a:bodyPr lIns="0" tIns="0" rIns="0" bIns="0" anchor="b" anchorCtr="0"/>
          <a:lstStyle>
            <a:lvl1pPr marL="0" indent="0">
              <a:buNone/>
              <a:defRPr sz="1800" b="0">
                <a:solidFill>
                  <a:schemeClr val="tx1"/>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Tree>
    <p:extLst>
      <p:ext uri="{BB962C8B-B14F-4D97-AF65-F5344CB8AC3E}">
        <p14:creationId xmlns:p14="http://schemas.microsoft.com/office/powerpoint/2010/main" val="1578858234"/>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bTl_3Tsk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en-US" noProof="0"/>
              <a:t>Titelmasterformat durch Klicken bearbeiten</a:t>
            </a:r>
          </a:p>
        </p:txBody>
      </p:sp>
      <p:sp>
        <p:nvSpPr>
          <p:cNvPr id="4" name="Textplatzhalter 8">
            <a:extLst>
              <a:ext uri="{FF2B5EF4-FFF2-40B4-BE49-F238E27FC236}">
                <a16:creationId xmlns:a16="http://schemas.microsoft.com/office/drawing/2014/main" id="{C9E1907E-97E0-4AA9-9185-15DC10B71313}"/>
              </a:ext>
            </a:extLst>
          </p:cNvPr>
          <p:cNvSpPr>
            <a:spLocks noGrp="1"/>
          </p:cNvSpPr>
          <p:nvPr>
            <p:ph type="body" sz="quarter" idx="23"/>
          </p:nvPr>
        </p:nvSpPr>
        <p:spPr>
          <a:xfrm>
            <a:off x="1296000" y="648000"/>
            <a:ext cx="7560000" cy="288000"/>
          </a:xfrm>
          <a:prstGeom prst="rect">
            <a:avLst/>
          </a:prstGeom>
        </p:spPr>
        <p:txBody>
          <a:bodyPr lIns="0" tIns="0" rIns="0" bIns="0" anchor="b" anchorCtr="0"/>
          <a:lstStyle>
            <a:lvl1pPr marL="0" indent="0">
              <a:buNone/>
              <a:defRPr sz="1800" b="1">
                <a:solidFill>
                  <a:schemeClr val="tx2"/>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5" name="Textplatzhalter 8">
            <a:extLst>
              <a:ext uri="{FF2B5EF4-FFF2-40B4-BE49-F238E27FC236}">
                <a16:creationId xmlns:a16="http://schemas.microsoft.com/office/drawing/2014/main" id="{2C24CD73-031B-4985-8C07-0C89C2BC2146}"/>
              </a:ext>
            </a:extLst>
          </p:cNvPr>
          <p:cNvSpPr>
            <a:spLocks noGrp="1"/>
          </p:cNvSpPr>
          <p:nvPr>
            <p:ph type="body" sz="quarter" idx="24" hasCustomPrompt="1"/>
          </p:nvPr>
        </p:nvSpPr>
        <p:spPr>
          <a:xfrm>
            <a:off x="288000" y="648000"/>
            <a:ext cx="936000" cy="288000"/>
          </a:xfrm>
          <a:prstGeom prst="rect">
            <a:avLst/>
          </a:prstGeom>
          <a:solidFill>
            <a:schemeClr val="tx2"/>
          </a:solidFill>
        </p:spPr>
        <p:txBody>
          <a:bodyPr lIns="36000" tIns="36000" rIns="36000" bIns="36000" anchor="ctr" anchorCtr="0"/>
          <a:lstStyle>
            <a:lvl1pPr marL="0" indent="0">
              <a:buNone/>
              <a:defRPr sz="1800" b="0">
                <a:solidFill>
                  <a:schemeClr val="bg1"/>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r>
              <a:rPr lang="en-US" noProof="0"/>
              <a:t>Tasks x</a:t>
            </a:r>
          </a:p>
        </p:txBody>
      </p:sp>
      <p:sp>
        <p:nvSpPr>
          <p:cNvPr id="6" name="Textplatzhalter 8">
            <a:extLst>
              <a:ext uri="{FF2B5EF4-FFF2-40B4-BE49-F238E27FC236}">
                <a16:creationId xmlns:a16="http://schemas.microsoft.com/office/drawing/2014/main" id="{16B001E8-9EBD-4F4F-94B7-5B17CFE298E9}"/>
              </a:ext>
            </a:extLst>
          </p:cNvPr>
          <p:cNvSpPr>
            <a:spLocks noGrp="1"/>
          </p:cNvSpPr>
          <p:nvPr>
            <p:ph type="body" sz="quarter" idx="25" hasCustomPrompt="1"/>
          </p:nvPr>
        </p:nvSpPr>
        <p:spPr>
          <a:xfrm>
            <a:off x="288000" y="1728000"/>
            <a:ext cx="936000" cy="288000"/>
          </a:xfrm>
          <a:prstGeom prst="rect">
            <a:avLst/>
          </a:prstGeom>
          <a:solidFill>
            <a:schemeClr val="tx2"/>
          </a:solidFill>
        </p:spPr>
        <p:txBody>
          <a:bodyPr lIns="36000" tIns="36000" rIns="36000" bIns="36000" anchor="ctr" anchorCtr="0"/>
          <a:lstStyle>
            <a:lvl1pPr marL="0" indent="0">
              <a:buNone/>
              <a:defRPr sz="1800" b="0">
                <a:solidFill>
                  <a:schemeClr val="bg1"/>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r>
              <a:rPr lang="en-US" noProof="0"/>
              <a:t>Task x.1</a:t>
            </a:r>
          </a:p>
        </p:txBody>
      </p:sp>
      <p:sp>
        <p:nvSpPr>
          <p:cNvPr id="10" name="Textplatzhalter 8">
            <a:extLst>
              <a:ext uri="{FF2B5EF4-FFF2-40B4-BE49-F238E27FC236}">
                <a16:creationId xmlns:a16="http://schemas.microsoft.com/office/drawing/2014/main" id="{B438BFC5-8F3F-44FC-98F9-0250D34BEC75}"/>
              </a:ext>
            </a:extLst>
          </p:cNvPr>
          <p:cNvSpPr>
            <a:spLocks noGrp="1"/>
          </p:cNvSpPr>
          <p:nvPr>
            <p:ph type="body" sz="quarter" idx="28" hasCustomPrompt="1"/>
          </p:nvPr>
        </p:nvSpPr>
        <p:spPr>
          <a:xfrm>
            <a:off x="288000" y="2664000"/>
            <a:ext cx="936000" cy="288000"/>
          </a:xfrm>
          <a:prstGeom prst="rect">
            <a:avLst/>
          </a:prstGeom>
          <a:solidFill>
            <a:schemeClr val="tx2"/>
          </a:solidFill>
        </p:spPr>
        <p:txBody>
          <a:bodyPr lIns="36000" tIns="36000" rIns="36000" bIns="36000" anchor="ctr" anchorCtr="0"/>
          <a:lstStyle>
            <a:lvl1pPr marL="0" indent="0">
              <a:buNone/>
              <a:defRPr sz="1800" b="0">
                <a:solidFill>
                  <a:schemeClr val="bg1"/>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r>
              <a:rPr lang="en-US" noProof="0"/>
              <a:t>Task x.2</a:t>
            </a:r>
          </a:p>
        </p:txBody>
      </p:sp>
      <p:sp>
        <p:nvSpPr>
          <p:cNvPr id="13" name="Textplatzhalter 8">
            <a:extLst>
              <a:ext uri="{FF2B5EF4-FFF2-40B4-BE49-F238E27FC236}">
                <a16:creationId xmlns:a16="http://schemas.microsoft.com/office/drawing/2014/main" id="{60885CC3-C9CF-49D6-888C-75602E5648E3}"/>
              </a:ext>
            </a:extLst>
          </p:cNvPr>
          <p:cNvSpPr>
            <a:spLocks noGrp="1"/>
          </p:cNvSpPr>
          <p:nvPr>
            <p:ph type="body" sz="quarter" idx="31" hasCustomPrompt="1"/>
          </p:nvPr>
        </p:nvSpPr>
        <p:spPr>
          <a:xfrm>
            <a:off x="288000" y="3600000"/>
            <a:ext cx="936000" cy="288000"/>
          </a:xfrm>
          <a:prstGeom prst="rect">
            <a:avLst/>
          </a:prstGeom>
          <a:solidFill>
            <a:schemeClr val="tx2"/>
          </a:solidFill>
        </p:spPr>
        <p:txBody>
          <a:bodyPr lIns="36000" tIns="36000" rIns="36000" bIns="36000" anchor="ctr" anchorCtr="0"/>
          <a:lstStyle>
            <a:lvl1pPr marL="0" indent="0">
              <a:buNone/>
              <a:defRPr sz="1800" b="0">
                <a:solidFill>
                  <a:schemeClr val="bg1"/>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r>
              <a:rPr lang="en-US" noProof="0"/>
              <a:t>Task x.3</a:t>
            </a:r>
          </a:p>
        </p:txBody>
      </p:sp>
      <p:sp>
        <p:nvSpPr>
          <p:cNvPr id="23" name="Textplatzhalter 11">
            <a:extLst>
              <a:ext uri="{FF2B5EF4-FFF2-40B4-BE49-F238E27FC236}">
                <a16:creationId xmlns:a16="http://schemas.microsoft.com/office/drawing/2014/main" id="{90231AB7-7169-4443-B7C7-91A479A8A78A}"/>
              </a:ext>
            </a:extLst>
          </p:cNvPr>
          <p:cNvSpPr>
            <a:spLocks noGrp="1"/>
          </p:cNvSpPr>
          <p:nvPr>
            <p:ph type="body" sz="quarter" idx="13" hasCustomPrompt="1"/>
          </p:nvPr>
        </p:nvSpPr>
        <p:spPr>
          <a:xfrm>
            <a:off x="287991" y="1008000"/>
            <a:ext cx="8569325" cy="576000"/>
          </a:xfrm>
          <a:prstGeom prst="rect">
            <a:avLst/>
          </a:prstGeom>
        </p:spPr>
        <p:txBody>
          <a:bodyPr lIns="0" tIns="0" rIns="0" bIns="0" anchor="t"/>
          <a:lstStyle>
            <a:lvl1pPr marL="215900" indent="-215900">
              <a:lnSpc>
                <a:spcPct val="110000"/>
              </a:lnSpc>
              <a:spcBef>
                <a:spcPts val="300"/>
              </a:spcBef>
              <a:spcAft>
                <a:spcPts val="300"/>
              </a:spcAft>
              <a:buFont typeface="Wingdings" pitchFamily="2" charset="2"/>
              <a:buChar char="§"/>
              <a:defRPr/>
            </a:lvl1pPr>
            <a:lvl2pPr marL="431800" indent="-215900">
              <a:lnSpc>
                <a:spcPct val="110000"/>
              </a:lnSpc>
              <a:spcAft>
                <a:spcPts val="200"/>
              </a:spcAft>
              <a:buSzPct val="90000"/>
              <a:buFont typeface="Wingdings" pitchFamily="2" charset="2"/>
              <a:buChar char="§"/>
              <a:defRPr/>
            </a:lvl2pPr>
            <a:lvl3pPr marL="647700" indent="-215900">
              <a:lnSpc>
                <a:spcPct val="110000"/>
              </a:lnSpc>
              <a:spcAft>
                <a:spcPts val="100"/>
              </a:spcAft>
              <a:buFont typeface="Wingdings" pitchFamily="2" charset="2"/>
              <a:buChar char="§"/>
              <a:defRPr/>
            </a:lvl3pPr>
            <a:lvl4pPr marL="863600" indent="-215900">
              <a:lnSpc>
                <a:spcPct val="110000"/>
              </a:lnSpc>
              <a:spcAft>
                <a:spcPts val="100"/>
              </a:spcAft>
              <a:buSzPct val="70000"/>
              <a:buFont typeface="Wingdings" pitchFamily="2" charset="2"/>
              <a:buChar char="§"/>
              <a:defRPr/>
            </a:lvl4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p:txBody>
      </p:sp>
      <p:sp>
        <p:nvSpPr>
          <p:cNvPr id="26" name="Textplatzhalter 11">
            <a:extLst>
              <a:ext uri="{FF2B5EF4-FFF2-40B4-BE49-F238E27FC236}">
                <a16:creationId xmlns:a16="http://schemas.microsoft.com/office/drawing/2014/main" id="{8DA2AF58-D29C-455E-93D4-5180D43B0772}"/>
              </a:ext>
            </a:extLst>
          </p:cNvPr>
          <p:cNvSpPr>
            <a:spLocks noGrp="1"/>
          </p:cNvSpPr>
          <p:nvPr>
            <p:ph type="body" sz="quarter" idx="40" hasCustomPrompt="1"/>
          </p:nvPr>
        </p:nvSpPr>
        <p:spPr>
          <a:xfrm>
            <a:off x="1296000" y="1724810"/>
            <a:ext cx="7560000" cy="864000"/>
          </a:xfrm>
          <a:prstGeom prst="rect">
            <a:avLst/>
          </a:prstGeom>
        </p:spPr>
        <p:txBody>
          <a:bodyPr lIns="0" tIns="0" rIns="0" bIns="0" anchor="t"/>
          <a:lstStyle>
            <a:lvl1pPr marL="215900" indent="-215900">
              <a:lnSpc>
                <a:spcPct val="100000"/>
              </a:lnSpc>
              <a:spcBef>
                <a:spcPts val="300"/>
              </a:spcBef>
              <a:spcAft>
                <a:spcPts val="300"/>
              </a:spcAft>
              <a:buFont typeface="Wingdings" pitchFamily="2" charset="2"/>
              <a:buChar char="§"/>
              <a:defRPr/>
            </a:lvl1pPr>
            <a:lvl2pPr marL="431800" indent="-215900">
              <a:lnSpc>
                <a:spcPct val="100000"/>
              </a:lnSpc>
              <a:spcAft>
                <a:spcPts val="200"/>
              </a:spcAft>
              <a:buSzPct val="90000"/>
              <a:buFont typeface="Wingdings" pitchFamily="2" charset="2"/>
              <a:buChar char="§"/>
              <a:defRPr/>
            </a:lvl2pPr>
            <a:lvl3pPr marL="647700" indent="-215900">
              <a:lnSpc>
                <a:spcPct val="100000"/>
              </a:lnSpc>
              <a:spcAft>
                <a:spcPts val="100"/>
              </a:spcAft>
              <a:buFont typeface="Wingdings" pitchFamily="2" charset="2"/>
              <a:buChar char="§"/>
              <a:defRPr/>
            </a:lvl3pPr>
            <a:lvl4pPr marL="863600" indent="-215900">
              <a:lnSpc>
                <a:spcPct val="100000"/>
              </a:lnSpc>
              <a:spcAft>
                <a:spcPts val="100"/>
              </a:spcAft>
              <a:buSzPct val="70000"/>
              <a:buFont typeface="Wingdings" pitchFamily="2" charset="2"/>
              <a:buChar char="§"/>
              <a:defRPr/>
            </a:lvl4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p:txBody>
      </p:sp>
      <p:sp>
        <p:nvSpPr>
          <p:cNvPr id="27" name="Textplatzhalter 11">
            <a:extLst>
              <a:ext uri="{FF2B5EF4-FFF2-40B4-BE49-F238E27FC236}">
                <a16:creationId xmlns:a16="http://schemas.microsoft.com/office/drawing/2014/main" id="{8D4C74C7-2282-44B3-962C-F4359598411D}"/>
              </a:ext>
            </a:extLst>
          </p:cNvPr>
          <p:cNvSpPr>
            <a:spLocks noGrp="1"/>
          </p:cNvSpPr>
          <p:nvPr>
            <p:ph type="body" sz="quarter" idx="41" hasCustomPrompt="1"/>
          </p:nvPr>
        </p:nvSpPr>
        <p:spPr>
          <a:xfrm>
            <a:off x="1296000" y="2664000"/>
            <a:ext cx="7560000" cy="864000"/>
          </a:xfrm>
          <a:prstGeom prst="rect">
            <a:avLst/>
          </a:prstGeom>
        </p:spPr>
        <p:txBody>
          <a:bodyPr lIns="0" tIns="0" rIns="0" bIns="0" anchor="t"/>
          <a:lstStyle>
            <a:lvl1pPr marL="215900" indent="-215900">
              <a:lnSpc>
                <a:spcPct val="100000"/>
              </a:lnSpc>
              <a:spcBef>
                <a:spcPts val="300"/>
              </a:spcBef>
              <a:spcAft>
                <a:spcPts val="300"/>
              </a:spcAft>
              <a:buFont typeface="Wingdings" pitchFamily="2" charset="2"/>
              <a:buChar char="§"/>
              <a:defRPr/>
            </a:lvl1pPr>
            <a:lvl2pPr marL="431800" indent="-215900">
              <a:lnSpc>
                <a:spcPct val="100000"/>
              </a:lnSpc>
              <a:spcAft>
                <a:spcPts val="200"/>
              </a:spcAft>
              <a:buSzPct val="90000"/>
              <a:buFont typeface="Wingdings" pitchFamily="2" charset="2"/>
              <a:buChar char="§"/>
              <a:defRPr/>
            </a:lvl2pPr>
            <a:lvl3pPr marL="647700" indent="-215900">
              <a:lnSpc>
                <a:spcPct val="100000"/>
              </a:lnSpc>
              <a:spcAft>
                <a:spcPts val="100"/>
              </a:spcAft>
              <a:buFont typeface="Wingdings" pitchFamily="2" charset="2"/>
              <a:buChar char="§"/>
              <a:defRPr/>
            </a:lvl3pPr>
            <a:lvl4pPr marL="863600" indent="-215900">
              <a:lnSpc>
                <a:spcPct val="100000"/>
              </a:lnSpc>
              <a:spcAft>
                <a:spcPts val="100"/>
              </a:spcAft>
              <a:buSzPct val="70000"/>
              <a:buFont typeface="Wingdings" pitchFamily="2" charset="2"/>
              <a:buChar char="§"/>
              <a:defRPr/>
            </a:lvl4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p:txBody>
      </p:sp>
      <p:sp>
        <p:nvSpPr>
          <p:cNvPr id="28" name="Textplatzhalter 11">
            <a:extLst>
              <a:ext uri="{FF2B5EF4-FFF2-40B4-BE49-F238E27FC236}">
                <a16:creationId xmlns:a16="http://schemas.microsoft.com/office/drawing/2014/main" id="{DA021D71-710D-433C-8131-EB78003BD04A}"/>
              </a:ext>
            </a:extLst>
          </p:cNvPr>
          <p:cNvSpPr>
            <a:spLocks noGrp="1"/>
          </p:cNvSpPr>
          <p:nvPr>
            <p:ph type="body" sz="quarter" idx="42" hasCustomPrompt="1"/>
          </p:nvPr>
        </p:nvSpPr>
        <p:spPr>
          <a:xfrm>
            <a:off x="1296000" y="3600000"/>
            <a:ext cx="7560000" cy="864000"/>
          </a:xfrm>
          <a:prstGeom prst="rect">
            <a:avLst/>
          </a:prstGeom>
        </p:spPr>
        <p:txBody>
          <a:bodyPr lIns="0" tIns="0" rIns="0" bIns="0" anchor="t"/>
          <a:lstStyle>
            <a:lvl1pPr marL="215900" indent="-215900">
              <a:lnSpc>
                <a:spcPct val="100000"/>
              </a:lnSpc>
              <a:spcBef>
                <a:spcPts val="300"/>
              </a:spcBef>
              <a:spcAft>
                <a:spcPts val="0"/>
              </a:spcAft>
              <a:buFont typeface="Wingdings" pitchFamily="2" charset="2"/>
              <a:buChar char="§"/>
              <a:defRPr/>
            </a:lvl1pPr>
            <a:lvl2pPr marL="431800" indent="-215900">
              <a:lnSpc>
                <a:spcPct val="100000"/>
              </a:lnSpc>
              <a:spcAft>
                <a:spcPts val="0"/>
              </a:spcAft>
              <a:buSzPct val="90000"/>
              <a:buFont typeface="Wingdings" pitchFamily="2" charset="2"/>
              <a:buChar char="§"/>
              <a:defRPr/>
            </a:lvl2pPr>
            <a:lvl3pPr marL="647700" indent="-215900">
              <a:lnSpc>
                <a:spcPct val="100000"/>
              </a:lnSpc>
              <a:spcAft>
                <a:spcPts val="0"/>
              </a:spcAft>
              <a:buFont typeface="Wingdings" pitchFamily="2" charset="2"/>
              <a:buChar char="§"/>
              <a:defRPr/>
            </a:lvl3pPr>
            <a:lvl4pPr marL="863600" indent="-215900">
              <a:lnSpc>
                <a:spcPct val="100000"/>
              </a:lnSpc>
              <a:spcAft>
                <a:spcPts val="0"/>
              </a:spcAft>
              <a:buSzPct val="70000"/>
              <a:buFont typeface="Wingdings" pitchFamily="2" charset="2"/>
              <a:buChar char="§"/>
              <a:defRPr/>
            </a:lvl4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p:txBody>
      </p:sp>
    </p:spTree>
    <p:extLst>
      <p:ext uri="{BB962C8B-B14F-4D97-AF65-F5344CB8AC3E}">
        <p14:creationId xmlns:p14="http://schemas.microsoft.com/office/powerpoint/2010/main" val="3741068298"/>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bTl_2sl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en-US" noProof="0"/>
              <a:t>Titelmasterformat durch Klicken bearbeiten</a:t>
            </a:r>
          </a:p>
        </p:txBody>
      </p:sp>
      <p:sp>
        <p:nvSpPr>
          <p:cNvPr id="4" name="Textplatzhalter 8">
            <a:extLst>
              <a:ext uri="{FF2B5EF4-FFF2-40B4-BE49-F238E27FC236}">
                <a16:creationId xmlns:a16="http://schemas.microsoft.com/office/drawing/2014/main" id="{C9E1907E-97E0-4AA9-9185-15DC10B71313}"/>
              </a:ext>
            </a:extLst>
          </p:cNvPr>
          <p:cNvSpPr>
            <a:spLocks noGrp="1"/>
          </p:cNvSpPr>
          <p:nvPr>
            <p:ph type="body" sz="quarter" idx="23"/>
          </p:nvPr>
        </p:nvSpPr>
        <p:spPr>
          <a:xfrm>
            <a:off x="1656000" y="648000"/>
            <a:ext cx="7200000" cy="288000"/>
          </a:xfrm>
          <a:prstGeom prst="rect">
            <a:avLst/>
          </a:prstGeom>
        </p:spPr>
        <p:txBody>
          <a:bodyPr lIns="0" tIns="0" rIns="0" bIns="0" anchor="b" anchorCtr="0"/>
          <a:lstStyle>
            <a:lvl1pPr marL="0" indent="0">
              <a:buNone/>
              <a:defRPr sz="1800" b="1">
                <a:solidFill>
                  <a:schemeClr val="tx2"/>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5" name="Textplatzhalter 8">
            <a:extLst>
              <a:ext uri="{FF2B5EF4-FFF2-40B4-BE49-F238E27FC236}">
                <a16:creationId xmlns:a16="http://schemas.microsoft.com/office/drawing/2014/main" id="{2C24CD73-031B-4985-8C07-0C89C2BC2146}"/>
              </a:ext>
            </a:extLst>
          </p:cNvPr>
          <p:cNvSpPr>
            <a:spLocks noGrp="1"/>
          </p:cNvSpPr>
          <p:nvPr>
            <p:ph type="body" sz="quarter" idx="24" hasCustomPrompt="1"/>
          </p:nvPr>
        </p:nvSpPr>
        <p:spPr>
          <a:xfrm>
            <a:off x="288000" y="648000"/>
            <a:ext cx="1296000" cy="288000"/>
          </a:xfrm>
          <a:prstGeom prst="rect">
            <a:avLst/>
          </a:prstGeom>
          <a:solidFill>
            <a:schemeClr val="tx2"/>
          </a:solidFill>
        </p:spPr>
        <p:txBody>
          <a:bodyPr lIns="36000" tIns="36000" rIns="36000" bIns="36000" anchor="ctr" anchorCtr="0"/>
          <a:lstStyle>
            <a:lvl1pPr marL="0" indent="0">
              <a:buNone/>
              <a:defRPr sz="1800" b="0">
                <a:solidFill>
                  <a:schemeClr val="bg1"/>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r>
              <a:rPr lang="en-US" noProof="0"/>
              <a:t>Solutions x</a:t>
            </a:r>
          </a:p>
        </p:txBody>
      </p:sp>
      <p:sp>
        <p:nvSpPr>
          <p:cNvPr id="6" name="Textplatzhalter 8">
            <a:extLst>
              <a:ext uri="{FF2B5EF4-FFF2-40B4-BE49-F238E27FC236}">
                <a16:creationId xmlns:a16="http://schemas.microsoft.com/office/drawing/2014/main" id="{16B001E8-9EBD-4F4F-94B7-5B17CFE298E9}"/>
              </a:ext>
            </a:extLst>
          </p:cNvPr>
          <p:cNvSpPr>
            <a:spLocks noGrp="1"/>
          </p:cNvSpPr>
          <p:nvPr>
            <p:ph type="body" sz="quarter" idx="25" hasCustomPrompt="1"/>
          </p:nvPr>
        </p:nvSpPr>
        <p:spPr>
          <a:xfrm>
            <a:off x="288000" y="1080000"/>
            <a:ext cx="1296000" cy="288000"/>
          </a:xfrm>
          <a:prstGeom prst="rect">
            <a:avLst/>
          </a:prstGeom>
          <a:solidFill>
            <a:schemeClr val="tx2"/>
          </a:solidFill>
        </p:spPr>
        <p:txBody>
          <a:bodyPr lIns="36000" tIns="36000" rIns="36000" bIns="36000" anchor="ctr" anchorCtr="0"/>
          <a:lstStyle>
            <a:lvl1pPr marL="0" indent="0">
              <a:buNone/>
              <a:defRPr sz="1800" b="0">
                <a:solidFill>
                  <a:schemeClr val="bg1"/>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r>
              <a:rPr lang="en-US" noProof="0"/>
              <a:t>Solution x.1</a:t>
            </a:r>
          </a:p>
        </p:txBody>
      </p:sp>
      <p:sp>
        <p:nvSpPr>
          <p:cNvPr id="10" name="Textplatzhalter 8">
            <a:extLst>
              <a:ext uri="{FF2B5EF4-FFF2-40B4-BE49-F238E27FC236}">
                <a16:creationId xmlns:a16="http://schemas.microsoft.com/office/drawing/2014/main" id="{B438BFC5-8F3F-44FC-98F9-0250D34BEC75}"/>
              </a:ext>
            </a:extLst>
          </p:cNvPr>
          <p:cNvSpPr>
            <a:spLocks noGrp="1"/>
          </p:cNvSpPr>
          <p:nvPr>
            <p:ph type="body" sz="quarter" idx="28" hasCustomPrompt="1"/>
          </p:nvPr>
        </p:nvSpPr>
        <p:spPr>
          <a:xfrm>
            <a:off x="288000" y="2664000"/>
            <a:ext cx="1296000" cy="288000"/>
          </a:xfrm>
          <a:prstGeom prst="rect">
            <a:avLst/>
          </a:prstGeom>
          <a:solidFill>
            <a:schemeClr val="tx2"/>
          </a:solidFill>
        </p:spPr>
        <p:txBody>
          <a:bodyPr lIns="36000" tIns="36000" rIns="36000" bIns="36000" anchor="ctr" anchorCtr="0"/>
          <a:lstStyle>
            <a:lvl1pPr marL="0" indent="0">
              <a:buNone/>
              <a:defRPr sz="1800" b="0">
                <a:solidFill>
                  <a:schemeClr val="bg1"/>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r>
              <a:rPr lang="en-US" noProof="0"/>
              <a:t>Solution x.2</a:t>
            </a:r>
          </a:p>
        </p:txBody>
      </p:sp>
      <p:sp>
        <p:nvSpPr>
          <p:cNvPr id="12" name="Bildplatzhalter 3">
            <a:extLst>
              <a:ext uri="{FF2B5EF4-FFF2-40B4-BE49-F238E27FC236}">
                <a16:creationId xmlns:a16="http://schemas.microsoft.com/office/drawing/2014/main" id="{D063EBF7-AF61-4DE7-88F0-6B97FAE4DF27}"/>
              </a:ext>
            </a:extLst>
          </p:cNvPr>
          <p:cNvSpPr>
            <a:spLocks noGrp="1"/>
          </p:cNvSpPr>
          <p:nvPr>
            <p:ph type="pic" sz="quarter" idx="16" hasCustomPrompt="1"/>
          </p:nvPr>
        </p:nvSpPr>
        <p:spPr>
          <a:xfrm>
            <a:off x="6264000" y="1080000"/>
            <a:ext cx="2592000" cy="1440000"/>
          </a:xfrm>
          <a:prstGeom prst="rect">
            <a:avLst/>
          </a:prstGeom>
        </p:spPr>
        <p:txBody>
          <a:bodyPr anchor="ctr"/>
          <a:lstStyle>
            <a:lvl1pPr marL="0" indent="0">
              <a:buNone/>
              <a:defRPr baseline="0"/>
            </a:lvl1pPr>
          </a:lstStyle>
          <a:p>
            <a:pPr lvl="0"/>
            <a:r>
              <a:rPr lang="en-US" noProof="0"/>
              <a:t>Bild (16:9)</a:t>
            </a:r>
          </a:p>
        </p:txBody>
      </p:sp>
      <p:sp>
        <p:nvSpPr>
          <p:cNvPr id="15" name="Bildplatzhalter 3">
            <a:extLst>
              <a:ext uri="{FF2B5EF4-FFF2-40B4-BE49-F238E27FC236}">
                <a16:creationId xmlns:a16="http://schemas.microsoft.com/office/drawing/2014/main" id="{24E98519-5BCE-494F-B03C-E1AA1FC85649}"/>
              </a:ext>
            </a:extLst>
          </p:cNvPr>
          <p:cNvSpPr>
            <a:spLocks noGrp="1"/>
          </p:cNvSpPr>
          <p:nvPr>
            <p:ph type="pic" sz="quarter" idx="37" hasCustomPrompt="1"/>
          </p:nvPr>
        </p:nvSpPr>
        <p:spPr>
          <a:xfrm>
            <a:off x="6264000" y="2664000"/>
            <a:ext cx="2592000" cy="1440000"/>
          </a:xfrm>
          <a:prstGeom prst="rect">
            <a:avLst/>
          </a:prstGeom>
        </p:spPr>
        <p:txBody>
          <a:bodyPr anchor="ctr"/>
          <a:lstStyle>
            <a:lvl1pPr marL="0" indent="0">
              <a:buNone/>
              <a:defRPr baseline="0"/>
            </a:lvl1pPr>
          </a:lstStyle>
          <a:p>
            <a:pPr lvl="0"/>
            <a:r>
              <a:rPr lang="en-US" noProof="0"/>
              <a:t>Bild (16:9)</a:t>
            </a:r>
          </a:p>
        </p:txBody>
      </p:sp>
      <p:sp>
        <p:nvSpPr>
          <p:cNvPr id="17" name="Textplatzhalter 11">
            <a:extLst>
              <a:ext uri="{FF2B5EF4-FFF2-40B4-BE49-F238E27FC236}">
                <a16:creationId xmlns:a16="http://schemas.microsoft.com/office/drawing/2014/main" id="{A3F9EE9E-D0A5-424D-B0AF-CBD31A9FF373}"/>
              </a:ext>
            </a:extLst>
          </p:cNvPr>
          <p:cNvSpPr>
            <a:spLocks noGrp="1"/>
          </p:cNvSpPr>
          <p:nvPr>
            <p:ph type="body" sz="quarter" idx="40" hasCustomPrompt="1"/>
          </p:nvPr>
        </p:nvSpPr>
        <p:spPr>
          <a:xfrm>
            <a:off x="1656000" y="1080000"/>
            <a:ext cx="4464000" cy="1440000"/>
          </a:xfrm>
          <a:prstGeom prst="rect">
            <a:avLst/>
          </a:prstGeom>
        </p:spPr>
        <p:txBody>
          <a:bodyPr lIns="0" tIns="0" rIns="0" bIns="0" anchor="t"/>
          <a:lstStyle>
            <a:lvl1pPr marL="215900" indent="-215900">
              <a:lnSpc>
                <a:spcPct val="110000"/>
              </a:lnSpc>
              <a:spcBef>
                <a:spcPts val="300"/>
              </a:spcBef>
              <a:spcAft>
                <a:spcPts val="300"/>
              </a:spcAft>
              <a:buFont typeface="Wingdings" pitchFamily="2" charset="2"/>
              <a:buChar char="§"/>
              <a:defRPr/>
            </a:lvl1pPr>
            <a:lvl2pPr marL="431800" indent="-215900">
              <a:lnSpc>
                <a:spcPct val="110000"/>
              </a:lnSpc>
              <a:spcAft>
                <a:spcPts val="200"/>
              </a:spcAft>
              <a:buSzPct val="90000"/>
              <a:buFont typeface="Wingdings" pitchFamily="2" charset="2"/>
              <a:buChar char="§"/>
              <a:defRPr/>
            </a:lvl2pPr>
            <a:lvl3pPr marL="647700" indent="-215900">
              <a:lnSpc>
                <a:spcPct val="110000"/>
              </a:lnSpc>
              <a:spcAft>
                <a:spcPts val="100"/>
              </a:spcAft>
              <a:buFont typeface="Wingdings" pitchFamily="2" charset="2"/>
              <a:buChar char="§"/>
              <a:defRPr/>
            </a:lvl3pPr>
            <a:lvl4pPr marL="863600" indent="-215900">
              <a:lnSpc>
                <a:spcPct val="110000"/>
              </a:lnSpc>
              <a:spcAft>
                <a:spcPts val="100"/>
              </a:spcAft>
              <a:buSzPct val="70000"/>
              <a:buFont typeface="Wingdings" pitchFamily="2" charset="2"/>
              <a:buChar char="§"/>
              <a:defRPr/>
            </a:lvl4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p:txBody>
      </p:sp>
      <p:sp>
        <p:nvSpPr>
          <p:cNvPr id="18" name="Textplatzhalter 11">
            <a:extLst>
              <a:ext uri="{FF2B5EF4-FFF2-40B4-BE49-F238E27FC236}">
                <a16:creationId xmlns:a16="http://schemas.microsoft.com/office/drawing/2014/main" id="{EBDD11D0-D2AA-4AFB-8BCB-4DA92BC3A969}"/>
              </a:ext>
            </a:extLst>
          </p:cNvPr>
          <p:cNvSpPr>
            <a:spLocks noGrp="1"/>
          </p:cNvSpPr>
          <p:nvPr>
            <p:ph type="body" sz="quarter" idx="41" hasCustomPrompt="1"/>
          </p:nvPr>
        </p:nvSpPr>
        <p:spPr>
          <a:xfrm>
            <a:off x="1656000" y="2664000"/>
            <a:ext cx="4464000" cy="1440000"/>
          </a:xfrm>
          <a:prstGeom prst="rect">
            <a:avLst/>
          </a:prstGeom>
        </p:spPr>
        <p:txBody>
          <a:bodyPr lIns="0" tIns="0" rIns="0" bIns="0" anchor="t"/>
          <a:lstStyle>
            <a:lvl1pPr marL="215900" indent="-215900">
              <a:lnSpc>
                <a:spcPct val="110000"/>
              </a:lnSpc>
              <a:spcBef>
                <a:spcPts val="300"/>
              </a:spcBef>
              <a:spcAft>
                <a:spcPts val="300"/>
              </a:spcAft>
              <a:buFont typeface="Wingdings" pitchFamily="2" charset="2"/>
              <a:buChar char="§"/>
              <a:defRPr/>
            </a:lvl1pPr>
            <a:lvl2pPr marL="431800" indent="-215900">
              <a:lnSpc>
                <a:spcPct val="110000"/>
              </a:lnSpc>
              <a:spcAft>
                <a:spcPts val="200"/>
              </a:spcAft>
              <a:buSzPct val="90000"/>
              <a:buFont typeface="Wingdings" pitchFamily="2" charset="2"/>
              <a:buChar char="§"/>
              <a:defRPr/>
            </a:lvl2pPr>
            <a:lvl3pPr marL="647700" indent="-215900">
              <a:lnSpc>
                <a:spcPct val="110000"/>
              </a:lnSpc>
              <a:spcAft>
                <a:spcPts val="100"/>
              </a:spcAft>
              <a:buFont typeface="Wingdings" pitchFamily="2" charset="2"/>
              <a:buChar char="§"/>
              <a:defRPr/>
            </a:lvl3pPr>
            <a:lvl4pPr marL="863600" indent="-215900">
              <a:lnSpc>
                <a:spcPct val="110000"/>
              </a:lnSpc>
              <a:spcAft>
                <a:spcPts val="100"/>
              </a:spcAft>
              <a:buSzPct val="70000"/>
              <a:buFont typeface="Wingdings" pitchFamily="2" charset="2"/>
              <a:buChar char="§"/>
              <a:defRPr/>
            </a:lvl4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p:txBody>
      </p:sp>
    </p:spTree>
    <p:extLst>
      <p:ext uri="{BB962C8B-B14F-4D97-AF65-F5344CB8AC3E}">
        <p14:creationId xmlns:p14="http://schemas.microsoft.com/office/powerpoint/2010/main" val="148696781"/>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bTl_1slt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en-US" noProof="0"/>
              <a:t>Titelmasterformat durch Klicken bearbeiten</a:t>
            </a:r>
          </a:p>
        </p:txBody>
      </p:sp>
      <p:sp>
        <p:nvSpPr>
          <p:cNvPr id="4" name="Textplatzhalter 8">
            <a:extLst>
              <a:ext uri="{FF2B5EF4-FFF2-40B4-BE49-F238E27FC236}">
                <a16:creationId xmlns:a16="http://schemas.microsoft.com/office/drawing/2014/main" id="{C9E1907E-97E0-4AA9-9185-15DC10B71313}"/>
              </a:ext>
            </a:extLst>
          </p:cNvPr>
          <p:cNvSpPr>
            <a:spLocks noGrp="1"/>
          </p:cNvSpPr>
          <p:nvPr>
            <p:ph type="body" sz="quarter" idx="23"/>
          </p:nvPr>
        </p:nvSpPr>
        <p:spPr>
          <a:xfrm>
            <a:off x="1656000" y="648000"/>
            <a:ext cx="7200000" cy="288000"/>
          </a:xfrm>
          <a:prstGeom prst="rect">
            <a:avLst/>
          </a:prstGeom>
        </p:spPr>
        <p:txBody>
          <a:bodyPr lIns="0" tIns="0" rIns="0" bIns="0" anchor="b" anchorCtr="0"/>
          <a:lstStyle>
            <a:lvl1pPr marL="0" indent="0">
              <a:buNone/>
              <a:defRPr sz="1800" b="1">
                <a:solidFill>
                  <a:schemeClr val="tx2"/>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5" name="Textplatzhalter 8">
            <a:extLst>
              <a:ext uri="{FF2B5EF4-FFF2-40B4-BE49-F238E27FC236}">
                <a16:creationId xmlns:a16="http://schemas.microsoft.com/office/drawing/2014/main" id="{2C24CD73-031B-4985-8C07-0C89C2BC2146}"/>
              </a:ext>
            </a:extLst>
          </p:cNvPr>
          <p:cNvSpPr>
            <a:spLocks noGrp="1"/>
          </p:cNvSpPr>
          <p:nvPr>
            <p:ph type="body" sz="quarter" idx="24" hasCustomPrompt="1"/>
          </p:nvPr>
        </p:nvSpPr>
        <p:spPr>
          <a:xfrm>
            <a:off x="288000" y="648000"/>
            <a:ext cx="1296000" cy="288000"/>
          </a:xfrm>
          <a:prstGeom prst="rect">
            <a:avLst/>
          </a:prstGeom>
          <a:solidFill>
            <a:schemeClr val="tx2"/>
          </a:solidFill>
        </p:spPr>
        <p:txBody>
          <a:bodyPr lIns="36000" tIns="36000" rIns="36000" bIns="36000" anchor="ctr" anchorCtr="0"/>
          <a:lstStyle>
            <a:lvl1pPr marL="0" indent="0">
              <a:buNone/>
              <a:defRPr sz="1800" b="0">
                <a:solidFill>
                  <a:schemeClr val="bg1"/>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r>
              <a:rPr lang="en-US" noProof="0"/>
              <a:t>Solution x.i</a:t>
            </a:r>
          </a:p>
        </p:txBody>
      </p:sp>
      <p:sp>
        <p:nvSpPr>
          <p:cNvPr id="12" name="Bildplatzhalter 3">
            <a:extLst>
              <a:ext uri="{FF2B5EF4-FFF2-40B4-BE49-F238E27FC236}">
                <a16:creationId xmlns:a16="http://schemas.microsoft.com/office/drawing/2014/main" id="{D063EBF7-AF61-4DE7-88F0-6B97FAE4DF27}"/>
              </a:ext>
            </a:extLst>
          </p:cNvPr>
          <p:cNvSpPr>
            <a:spLocks noGrp="1"/>
          </p:cNvSpPr>
          <p:nvPr>
            <p:ph type="pic" sz="quarter" idx="16" hasCustomPrompt="1"/>
          </p:nvPr>
        </p:nvSpPr>
        <p:spPr>
          <a:xfrm>
            <a:off x="4752000" y="972000"/>
            <a:ext cx="4104000" cy="3492000"/>
          </a:xfrm>
          <a:prstGeom prst="rect">
            <a:avLst/>
          </a:prstGeom>
        </p:spPr>
        <p:txBody>
          <a:bodyPr anchor="ctr"/>
          <a:lstStyle>
            <a:lvl1pPr marL="0" indent="0">
              <a:buNone/>
              <a:defRPr baseline="0"/>
            </a:lvl1pPr>
          </a:lstStyle>
          <a:p>
            <a:pPr lvl="0"/>
            <a:r>
              <a:rPr lang="en-US" noProof="0"/>
              <a:t>Bild (16:9)</a:t>
            </a:r>
          </a:p>
        </p:txBody>
      </p:sp>
      <p:sp>
        <p:nvSpPr>
          <p:cNvPr id="17" name="Textplatzhalter 11">
            <a:extLst>
              <a:ext uri="{FF2B5EF4-FFF2-40B4-BE49-F238E27FC236}">
                <a16:creationId xmlns:a16="http://schemas.microsoft.com/office/drawing/2014/main" id="{A3F9EE9E-D0A5-424D-B0AF-CBD31A9FF373}"/>
              </a:ext>
            </a:extLst>
          </p:cNvPr>
          <p:cNvSpPr>
            <a:spLocks noGrp="1"/>
          </p:cNvSpPr>
          <p:nvPr>
            <p:ph type="body" sz="quarter" idx="40"/>
          </p:nvPr>
        </p:nvSpPr>
        <p:spPr>
          <a:xfrm>
            <a:off x="288000" y="972000"/>
            <a:ext cx="4320000" cy="3492000"/>
          </a:xfrm>
          <a:prstGeom prst="rect">
            <a:avLst/>
          </a:prstGeom>
        </p:spPr>
        <p:txBody>
          <a:bodyPr lIns="0" tIns="0" rIns="0" bIns="0" anchor="t"/>
          <a:lstStyle>
            <a:lvl1pPr marL="0" indent="0">
              <a:lnSpc>
                <a:spcPct val="110000"/>
              </a:lnSpc>
              <a:spcBef>
                <a:spcPts val="0"/>
              </a:spcBef>
              <a:spcAft>
                <a:spcPts val="600"/>
              </a:spcAft>
              <a:buFont typeface="Wingdings" pitchFamily="2" charset="2"/>
              <a:buNone/>
              <a:defRPr sz="1600">
                <a:latin typeface="Courier New" panose="02070309020205020404" pitchFamily="49" charset="0"/>
                <a:cs typeface="Courier New" panose="02070309020205020404" pitchFamily="49" charset="0"/>
              </a:defRPr>
            </a:lvl1pPr>
            <a:lvl2pPr marL="431800" indent="-215900">
              <a:lnSpc>
                <a:spcPct val="110000"/>
              </a:lnSpc>
              <a:spcAft>
                <a:spcPts val="200"/>
              </a:spcAft>
              <a:buSzPct val="90000"/>
              <a:buFont typeface="Wingdings" pitchFamily="2" charset="2"/>
              <a:buChar char="§"/>
              <a:defRPr/>
            </a:lvl2pPr>
            <a:lvl3pPr marL="647700" indent="-215900">
              <a:lnSpc>
                <a:spcPct val="110000"/>
              </a:lnSpc>
              <a:spcAft>
                <a:spcPts val="100"/>
              </a:spcAft>
              <a:buFont typeface="Wingdings" pitchFamily="2" charset="2"/>
              <a:buChar char="§"/>
              <a:defRPr/>
            </a:lvl3pPr>
            <a:lvl4pPr marL="863600" indent="-215900">
              <a:lnSpc>
                <a:spcPct val="110000"/>
              </a:lnSpc>
              <a:spcAft>
                <a:spcPts val="100"/>
              </a:spcAft>
              <a:buSzPct val="70000"/>
              <a:buFont typeface="Wingdings" pitchFamily="2" charset="2"/>
              <a:buChar char="§"/>
              <a:defRPr/>
            </a:lvl4pPr>
          </a:lstStyle>
          <a:p>
            <a:pPr lvl="0"/>
            <a:endParaRPr lang="en-US" noProof="0"/>
          </a:p>
        </p:txBody>
      </p:sp>
    </p:spTree>
    <p:extLst>
      <p:ext uri="{BB962C8B-B14F-4D97-AF65-F5344CB8AC3E}">
        <p14:creationId xmlns:p14="http://schemas.microsoft.com/office/powerpoint/2010/main" val="3490315536"/>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_pctr_subTt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en-US" noProof="0"/>
              <a:t>Titelmasterformat durch Klicken bearbeiten</a:t>
            </a:r>
          </a:p>
        </p:txBody>
      </p:sp>
      <p:sp>
        <p:nvSpPr>
          <p:cNvPr id="5" name="Bildplatzhalter 4"/>
          <p:cNvSpPr>
            <a:spLocks noGrp="1"/>
          </p:cNvSpPr>
          <p:nvPr>
            <p:ph type="pic" sz="quarter" idx="14"/>
          </p:nvPr>
        </p:nvSpPr>
        <p:spPr>
          <a:xfrm>
            <a:off x="287339" y="1008000"/>
            <a:ext cx="8569325" cy="3312000"/>
          </a:xfrm>
          <a:prstGeom prst="rect">
            <a:avLst/>
          </a:prstGeom>
        </p:spPr>
        <p:txBody>
          <a:bodyPr/>
          <a:lstStyle>
            <a:lvl1pPr marL="0" indent="0">
              <a:buNone/>
              <a:defRPr/>
            </a:lvl1pPr>
          </a:lstStyle>
          <a:p>
            <a:pPr lvl="0"/>
            <a:endParaRPr lang="en-US" noProof="0"/>
          </a:p>
        </p:txBody>
      </p:sp>
      <p:sp>
        <p:nvSpPr>
          <p:cNvPr id="6" name="Textplatzhalter 8">
            <a:extLst>
              <a:ext uri="{FF2B5EF4-FFF2-40B4-BE49-F238E27FC236}">
                <a16:creationId xmlns:a16="http://schemas.microsoft.com/office/drawing/2014/main" id="{9F0468C9-A4A4-47A7-9D33-5E1DAE0CE162}"/>
              </a:ext>
            </a:extLst>
          </p:cNvPr>
          <p:cNvSpPr>
            <a:spLocks noGrp="1"/>
          </p:cNvSpPr>
          <p:nvPr>
            <p:ph type="body" sz="quarter" idx="23"/>
          </p:nvPr>
        </p:nvSpPr>
        <p:spPr>
          <a:xfrm>
            <a:off x="287338" y="648000"/>
            <a:ext cx="8569325" cy="288000"/>
          </a:xfrm>
          <a:prstGeom prst="rect">
            <a:avLst/>
          </a:prstGeom>
        </p:spPr>
        <p:txBody>
          <a:bodyPr lIns="0" tIns="0" rIns="0" bIns="0" anchor="b" anchorCtr="0"/>
          <a:lstStyle>
            <a:lvl1pPr marL="0" indent="0">
              <a:buNone/>
              <a:defRPr sz="1800" b="1">
                <a:solidFill>
                  <a:schemeClr val="tx2"/>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Tree>
    <p:extLst>
      <p:ext uri="{BB962C8B-B14F-4D97-AF65-F5344CB8AC3E}">
        <p14:creationId xmlns:p14="http://schemas.microsoft.com/office/powerpoint/2010/main" val="9681860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bTl_L_pctr_R_text_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en-US" noProof="0"/>
              <a:t>Titelmasterformat durch Klicken bearbeiten</a:t>
            </a:r>
          </a:p>
        </p:txBody>
      </p:sp>
      <p:sp>
        <p:nvSpPr>
          <p:cNvPr id="5" name="Bildplatzhalter 4"/>
          <p:cNvSpPr>
            <a:spLocks noGrp="1"/>
          </p:cNvSpPr>
          <p:nvPr>
            <p:ph type="pic" sz="quarter" idx="14" hasCustomPrompt="1"/>
          </p:nvPr>
        </p:nvSpPr>
        <p:spPr>
          <a:xfrm>
            <a:off x="287339" y="972000"/>
            <a:ext cx="4176000" cy="2340000"/>
          </a:xfrm>
          <a:prstGeom prst="rect">
            <a:avLst/>
          </a:prstGeom>
        </p:spPr>
        <p:txBody>
          <a:bodyPr/>
          <a:lstStyle>
            <a:lvl1pPr marL="0" indent="0">
              <a:buNone/>
              <a:defRPr/>
            </a:lvl1pPr>
          </a:lstStyle>
          <a:p>
            <a:pPr lvl="0"/>
            <a:r>
              <a:rPr lang="en-US" noProof="0"/>
              <a:t>16:9</a:t>
            </a:r>
          </a:p>
        </p:txBody>
      </p:sp>
      <p:sp>
        <p:nvSpPr>
          <p:cNvPr id="6" name="Textplatzhalter 8">
            <a:extLst>
              <a:ext uri="{FF2B5EF4-FFF2-40B4-BE49-F238E27FC236}">
                <a16:creationId xmlns:a16="http://schemas.microsoft.com/office/drawing/2014/main" id="{9F0468C9-A4A4-47A7-9D33-5E1DAE0CE162}"/>
              </a:ext>
            </a:extLst>
          </p:cNvPr>
          <p:cNvSpPr>
            <a:spLocks noGrp="1"/>
          </p:cNvSpPr>
          <p:nvPr>
            <p:ph type="body" sz="quarter" idx="23"/>
          </p:nvPr>
        </p:nvSpPr>
        <p:spPr>
          <a:xfrm>
            <a:off x="287338" y="648000"/>
            <a:ext cx="8569325" cy="288000"/>
          </a:xfrm>
          <a:prstGeom prst="rect">
            <a:avLst/>
          </a:prstGeom>
        </p:spPr>
        <p:txBody>
          <a:bodyPr lIns="0" tIns="0" rIns="0" bIns="0" anchor="b" anchorCtr="0"/>
          <a:lstStyle>
            <a:lvl1pPr marL="0" indent="0">
              <a:buNone/>
              <a:defRPr sz="1800" b="1">
                <a:solidFill>
                  <a:schemeClr val="tx2"/>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7" name="Textplatzhalter 11">
            <a:extLst>
              <a:ext uri="{FF2B5EF4-FFF2-40B4-BE49-F238E27FC236}">
                <a16:creationId xmlns:a16="http://schemas.microsoft.com/office/drawing/2014/main" id="{6F24B351-395B-4854-91C4-49230593D364}"/>
              </a:ext>
            </a:extLst>
          </p:cNvPr>
          <p:cNvSpPr>
            <a:spLocks noGrp="1"/>
          </p:cNvSpPr>
          <p:nvPr>
            <p:ph type="body" sz="quarter" idx="13" hasCustomPrompt="1"/>
          </p:nvPr>
        </p:nvSpPr>
        <p:spPr>
          <a:xfrm>
            <a:off x="287991" y="3456000"/>
            <a:ext cx="8569325" cy="1152000"/>
          </a:xfrm>
          <a:prstGeom prst="rect">
            <a:avLst/>
          </a:prstGeom>
        </p:spPr>
        <p:txBody>
          <a:bodyPr lIns="0" tIns="0" rIns="0" bIns="0" anchor="t"/>
          <a:lstStyle>
            <a:lvl1pPr marL="215900" indent="-215900">
              <a:lnSpc>
                <a:spcPct val="110000"/>
              </a:lnSpc>
              <a:spcBef>
                <a:spcPts val="300"/>
              </a:spcBef>
              <a:spcAft>
                <a:spcPts val="300"/>
              </a:spcAft>
              <a:buFont typeface="Wingdings" pitchFamily="2" charset="2"/>
              <a:buChar char="§"/>
              <a:defRPr/>
            </a:lvl1pPr>
            <a:lvl2pPr marL="431800" indent="-215900">
              <a:lnSpc>
                <a:spcPct val="110000"/>
              </a:lnSpc>
              <a:spcAft>
                <a:spcPts val="200"/>
              </a:spcAft>
              <a:buSzPct val="90000"/>
              <a:buFont typeface="Wingdings" pitchFamily="2" charset="2"/>
              <a:buChar char="§"/>
              <a:defRPr/>
            </a:lvl2pPr>
            <a:lvl3pPr marL="647700" indent="-215900">
              <a:lnSpc>
                <a:spcPct val="110000"/>
              </a:lnSpc>
              <a:spcAft>
                <a:spcPts val="100"/>
              </a:spcAft>
              <a:buFont typeface="Wingdings" pitchFamily="2" charset="2"/>
              <a:buChar char="§"/>
              <a:defRPr/>
            </a:lvl3pPr>
            <a:lvl4pPr marL="863600" indent="-215900">
              <a:lnSpc>
                <a:spcPct val="110000"/>
              </a:lnSpc>
              <a:spcAft>
                <a:spcPts val="100"/>
              </a:spcAft>
              <a:buSzPct val="70000"/>
              <a:buFont typeface="Wingdings" pitchFamily="2" charset="2"/>
              <a:buChar char="§"/>
              <a:defRPr/>
            </a:lvl4pPr>
          </a:lstStyle>
          <a:p>
            <a:pPr lvl="0"/>
            <a:r>
              <a:rPr lang="en-US" noProof="0" err="1"/>
              <a:t>Textmasterformate</a:t>
            </a:r>
            <a:r>
              <a:rPr lang="en-US" noProof="0"/>
              <a:t> </a:t>
            </a:r>
            <a:r>
              <a:rPr lang="en-US" noProof="0" err="1"/>
              <a:t>durch</a:t>
            </a:r>
            <a:r>
              <a:rPr lang="en-US" noProof="0"/>
              <a:t> </a:t>
            </a:r>
            <a:r>
              <a:rPr lang="en-US" noProof="0" err="1"/>
              <a:t>Klicken</a:t>
            </a:r>
            <a:r>
              <a:rPr lang="en-US" noProof="0"/>
              <a:t> </a:t>
            </a:r>
            <a:r>
              <a:rPr lang="en-US" noProof="0" err="1"/>
              <a:t>bearbeiten</a:t>
            </a:r>
            <a:endParaRPr lang="en-US" noProof="0"/>
          </a:p>
          <a:p>
            <a:pPr lvl="1"/>
            <a:r>
              <a:rPr lang="en-US" noProof="0" err="1"/>
              <a:t>Zweite</a:t>
            </a:r>
            <a:r>
              <a:rPr lang="en-US" noProof="0"/>
              <a:t> Ebene</a:t>
            </a:r>
          </a:p>
          <a:p>
            <a:pPr lvl="2"/>
            <a:r>
              <a:rPr lang="en-US" noProof="0" err="1"/>
              <a:t>Dritte</a:t>
            </a:r>
            <a:r>
              <a:rPr lang="en-US" noProof="0"/>
              <a:t> Ebene</a:t>
            </a:r>
          </a:p>
          <a:p>
            <a:pPr lvl="3"/>
            <a:r>
              <a:rPr lang="en-US" noProof="0" err="1"/>
              <a:t>Vierte</a:t>
            </a:r>
            <a:r>
              <a:rPr lang="en-US" noProof="0"/>
              <a:t> Ebene</a:t>
            </a:r>
          </a:p>
        </p:txBody>
      </p:sp>
      <p:sp>
        <p:nvSpPr>
          <p:cNvPr id="8" name="Textplatzhalter 11">
            <a:extLst>
              <a:ext uri="{FF2B5EF4-FFF2-40B4-BE49-F238E27FC236}">
                <a16:creationId xmlns:a16="http://schemas.microsoft.com/office/drawing/2014/main" id="{860C8C61-12BA-4162-9211-FDF295294778}"/>
              </a:ext>
            </a:extLst>
          </p:cNvPr>
          <p:cNvSpPr>
            <a:spLocks noGrp="1"/>
          </p:cNvSpPr>
          <p:nvPr>
            <p:ph type="body" sz="quarter" idx="24" hasCustomPrompt="1"/>
          </p:nvPr>
        </p:nvSpPr>
        <p:spPr>
          <a:xfrm>
            <a:off x="4608000" y="972000"/>
            <a:ext cx="4248000" cy="2340000"/>
          </a:xfrm>
          <a:prstGeom prst="rect">
            <a:avLst/>
          </a:prstGeom>
        </p:spPr>
        <p:txBody>
          <a:bodyPr lIns="0" tIns="0" rIns="0" bIns="0" anchor="t"/>
          <a:lstStyle>
            <a:lvl1pPr marL="215900" indent="-215900">
              <a:lnSpc>
                <a:spcPct val="110000"/>
              </a:lnSpc>
              <a:spcBef>
                <a:spcPts val="300"/>
              </a:spcBef>
              <a:spcAft>
                <a:spcPts val="300"/>
              </a:spcAft>
              <a:buFont typeface="Wingdings" pitchFamily="2" charset="2"/>
              <a:buChar char="§"/>
              <a:defRPr/>
            </a:lvl1pPr>
            <a:lvl2pPr marL="431800" indent="-215900">
              <a:lnSpc>
                <a:spcPct val="110000"/>
              </a:lnSpc>
              <a:spcAft>
                <a:spcPts val="200"/>
              </a:spcAft>
              <a:buSzPct val="90000"/>
              <a:buFont typeface="Wingdings" pitchFamily="2" charset="2"/>
              <a:buChar char="§"/>
              <a:defRPr/>
            </a:lvl2pPr>
            <a:lvl3pPr marL="647700" indent="-215900">
              <a:lnSpc>
                <a:spcPct val="110000"/>
              </a:lnSpc>
              <a:spcAft>
                <a:spcPts val="100"/>
              </a:spcAft>
              <a:buFont typeface="Wingdings" pitchFamily="2" charset="2"/>
              <a:buChar char="§"/>
              <a:defRPr/>
            </a:lvl3pPr>
            <a:lvl4pPr marL="863600" indent="-215900">
              <a:lnSpc>
                <a:spcPct val="110000"/>
              </a:lnSpc>
              <a:spcAft>
                <a:spcPts val="100"/>
              </a:spcAft>
              <a:buSzPct val="70000"/>
              <a:buFont typeface="Wingdings" pitchFamily="2" charset="2"/>
              <a:buChar char="§"/>
              <a:defRPr/>
            </a:lvl4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p:txBody>
      </p:sp>
    </p:spTree>
    <p:extLst>
      <p:ext uri="{BB962C8B-B14F-4D97-AF65-F5344CB8AC3E}">
        <p14:creationId xmlns:p14="http://schemas.microsoft.com/office/powerpoint/2010/main" val="16378736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bTl_L_text_R_pct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en-US" noProof="0"/>
              <a:t>Titelmasterformat durch Klicken bearbeiten</a:t>
            </a:r>
          </a:p>
        </p:txBody>
      </p:sp>
      <p:sp>
        <p:nvSpPr>
          <p:cNvPr id="5" name="Bildplatzhalter 4"/>
          <p:cNvSpPr>
            <a:spLocks noGrp="1"/>
          </p:cNvSpPr>
          <p:nvPr>
            <p:ph type="pic" sz="quarter" idx="14" hasCustomPrompt="1"/>
          </p:nvPr>
        </p:nvSpPr>
        <p:spPr>
          <a:xfrm>
            <a:off x="287339" y="972000"/>
            <a:ext cx="4176000" cy="3600000"/>
          </a:xfrm>
          <a:prstGeom prst="rect">
            <a:avLst/>
          </a:prstGeom>
        </p:spPr>
        <p:txBody>
          <a:bodyPr/>
          <a:lstStyle>
            <a:lvl1pPr marL="0" indent="0">
              <a:buNone/>
              <a:defRPr/>
            </a:lvl1pPr>
          </a:lstStyle>
          <a:p>
            <a:pPr lvl="0"/>
            <a:r>
              <a:rPr lang="en-US" noProof="0"/>
              <a:t>Bild</a:t>
            </a:r>
          </a:p>
        </p:txBody>
      </p:sp>
      <p:sp>
        <p:nvSpPr>
          <p:cNvPr id="6" name="Textplatzhalter 8">
            <a:extLst>
              <a:ext uri="{FF2B5EF4-FFF2-40B4-BE49-F238E27FC236}">
                <a16:creationId xmlns:a16="http://schemas.microsoft.com/office/drawing/2014/main" id="{9F0468C9-A4A4-47A7-9D33-5E1DAE0CE162}"/>
              </a:ext>
            </a:extLst>
          </p:cNvPr>
          <p:cNvSpPr>
            <a:spLocks noGrp="1"/>
          </p:cNvSpPr>
          <p:nvPr>
            <p:ph type="body" sz="quarter" idx="23"/>
          </p:nvPr>
        </p:nvSpPr>
        <p:spPr>
          <a:xfrm>
            <a:off x="287338" y="648000"/>
            <a:ext cx="8569325" cy="288000"/>
          </a:xfrm>
          <a:prstGeom prst="rect">
            <a:avLst/>
          </a:prstGeom>
        </p:spPr>
        <p:txBody>
          <a:bodyPr lIns="0" tIns="0" rIns="0" bIns="0" anchor="b" anchorCtr="0"/>
          <a:lstStyle>
            <a:lvl1pPr marL="0" indent="0">
              <a:buNone/>
              <a:defRPr sz="1800" b="1">
                <a:solidFill>
                  <a:schemeClr val="tx2"/>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8" name="Textplatzhalter 11">
            <a:extLst>
              <a:ext uri="{FF2B5EF4-FFF2-40B4-BE49-F238E27FC236}">
                <a16:creationId xmlns:a16="http://schemas.microsoft.com/office/drawing/2014/main" id="{860C8C61-12BA-4162-9211-FDF295294778}"/>
              </a:ext>
            </a:extLst>
          </p:cNvPr>
          <p:cNvSpPr>
            <a:spLocks noGrp="1"/>
          </p:cNvSpPr>
          <p:nvPr>
            <p:ph type="body" sz="quarter" idx="24" hasCustomPrompt="1"/>
          </p:nvPr>
        </p:nvSpPr>
        <p:spPr>
          <a:xfrm>
            <a:off x="4680000" y="972000"/>
            <a:ext cx="4176000" cy="3600000"/>
          </a:xfrm>
          <a:prstGeom prst="rect">
            <a:avLst/>
          </a:prstGeom>
        </p:spPr>
        <p:txBody>
          <a:bodyPr lIns="0" tIns="0" rIns="0" bIns="0" anchor="t"/>
          <a:lstStyle>
            <a:lvl1pPr marL="215900" indent="-215900">
              <a:lnSpc>
                <a:spcPct val="110000"/>
              </a:lnSpc>
              <a:spcBef>
                <a:spcPts val="300"/>
              </a:spcBef>
              <a:spcAft>
                <a:spcPts val="300"/>
              </a:spcAft>
              <a:buFont typeface="Wingdings" pitchFamily="2" charset="2"/>
              <a:buChar char="§"/>
              <a:defRPr/>
            </a:lvl1pPr>
            <a:lvl2pPr marL="431800" indent="-215900">
              <a:lnSpc>
                <a:spcPct val="110000"/>
              </a:lnSpc>
              <a:spcAft>
                <a:spcPts val="200"/>
              </a:spcAft>
              <a:buSzPct val="90000"/>
              <a:buFont typeface="Wingdings" pitchFamily="2" charset="2"/>
              <a:buChar char="§"/>
              <a:defRPr/>
            </a:lvl2pPr>
            <a:lvl3pPr marL="647700" indent="-215900">
              <a:lnSpc>
                <a:spcPct val="110000"/>
              </a:lnSpc>
              <a:spcAft>
                <a:spcPts val="100"/>
              </a:spcAft>
              <a:buFont typeface="Wingdings" pitchFamily="2" charset="2"/>
              <a:buChar char="§"/>
              <a:defRPr/>
            </a:lvl3pPr>
            <a:lvl4pPr marL="863600" indent="-215900">
              <a:lnSpc>
                <a:spcPct val="110000"/>
              </a:lnSpc>
              <a:spcAft>
                <a:spcPts val="100"/>
              </a:spcAft>
              <a:buSzPct val="70000"/>
              <a:buFont typeface="Wingdings" pitchFamily="2" charset="2"/>
              <a:buChar char="§"/>
              <a:defRPr/>
            </a:lvl4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p:txBody>
      </p:sp>
    </p:spTree>
    <p:extLst>
      <p:ext uri="{BB962C8B-B14F-4D97-AF65-F5344CB8AC3E}">
        <p14:creationId xmlns:p14="http://schemas.microsoft.com/office/powerpoint/2010/main" val="2860445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_2/3 Foto">
    <p:spTree>
      <p:nvGrpSpPr>
        <p:cNvPr id="1" name=""/>
        <p:cNvGrpSpPr/>
        <p:nvPr/>
      </p:nvGrpSpPr>
      <p:grpSpPr>
        <a:xfrm>
          <a:off x="0" y="0"/>
          <a:ext cx="0" cy="0"/>
          <a:chOff x="0" y="0"/>
          <a:chExt cx="0" cy="0"/>
        </a:xfrm>
      </p:grpSpPr>
      <p:cxnSp>
        <p:nvCxnSpPr>
          <p:cNvPr id="13" name="Gerade Verbindung 12"/>
          <p:cNvCxnSpPr/>
          <p:nvPr userDrawn="1"/>
        </p:nvCxnSpPr>
        <p:spPr>
          <a:xfrm>
            <a:off x="245160" y="547942"/>
            <a:ext cx="86536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Gerade Verbindung 13"/>
          <p:cNvCxnSpPr/>
          <p:nvPr userDrawn="1"/>
        </p:nvCxnSpPr>
        <p:spPr>
          <a:xfrm>
            <a:off x="245160" y="4603270"/>
            <a:ext cx="86536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ctrTitle"/>
          </p:nvPr>
        </p:nvSpPr>
        <p:spPr>
          <a:xfrm>
            <a:off x="288000" y="3543675"/>
            <a:ext cx="8568000" cy="405000"/>
          </a:xfrm>
          <a:prstGeom prst="rect">
            <a:avLst/>
          </a:prstGeom>
        </p:spPr>
        <p:txBody>
          <a:bodyPr lIns="0" tIns="0" rIns="0" bIns="0" anchor="t" anchorCtr="0">
            <a:noAutofit/>
          </a:bodyPr>
          <a:lstStyle>
            <a:lvl1pPr algn="ctr">
              <a:defRPr lang="en-US" sz="3200" b="1" spc="-150" baseline="0" dirty="0">
                <a:solidFill>
                  <a:schemeClr val="tx2"/>
                </a:solidFill>
                <a:latin typeface="+mj-lt"/>
              </a:defRPr>
            </a:lvl1pPr>
          </a:lstStyle>
          <a:p>
            <a:pPr lvl="0"/>
            <a:endParaRPr lang="en-US"/>
          </a:p>
        </p:txBody>
      </p:sp>
      <p:sp>
        <p:nvSpPr>
          <p:cNvPr id="11" name="Subtitle 2"/>
          <p:cNvSpPr>
            <a:spLocks noGrp="1"/>
          </p:cNvSpPr>
          <p:nvPr>
            <p:ph type="subTitle" idx="1" hasCustomPrompt="1"/>
          </p:nvPr>
        </p:nvSpPr>
        <p:spPr>
          <a:xfrm>
            <a:off x="288000" y="3913575"/>
            <a:ext cx="8568000" cy="609610"/>
          </a:xfrm>
          <a:prstGeom prst="rect">
            <a:avLst/>
          </a:prstGeom>
        </p:spPr>
        <p:txBody>
          <a:bodyPr lIns="0" tIns="0" rIns="0" bIns="0"/>
          <a:lstStyle>
            <a:lvl1pPr algn="ctr">
              <a:defRPr lang="en-US" sz="2000" spc="0" dirty="0">
                <a:latin typeface="+mj-lt"/>
              </a:defRPr>
            </a:lvl1pPr>
          </a:lstStyle>
          <a:p>
            <a:pPr marL="0" lvl="0" indent="0">
              <a:lnSpc>
                <a:spcPct val="100000"/>
              </a:lnSpc>
              <a:buNone/>
            </a:pPr>
            <a:r>
              <a:rPr lang="de-DE"/>
              <a:t>Formatvorlage </a:t>
            </a:r>
            <a:r>
              <a:rPr lang="en-US" noProof="0"/>
              <a:t>des</a:t>
            </a:r>
            <a:r>
              <a:rPr lang="de-DE"/>
              <a:t> Untertitelmasters durch Klicken bearbeiten</a:t>
            </a:r>
            <a:endParaRPr lang="en-US"/>
          </a:p>
        </p:txBody>
      </p:sp>
      <p:sp>
        <p:nvSpPr>
          <p:cNvPr id="15" name="Rechteck 14"/>
          <p:cNvSpPr/>
          <p:nvPr userDrawn="1"/>
        </p:nvSpPr>
        <p:spPr>
          <a:xfrm>
            <a:off x="245160" y="4660040"/>
            <a:ext cx="294280" cy="216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Grafik 1"/>
          <p:cNvPicPr>
            <a:picLocks noChangeAspect="1"/>
          </p:cNvPicPr>
          <p:nvPr userDrawn="1"/>
        </p:nvPicPr>
        <p:blipFill rotWithShape="1">
          <a:blip r:embed="rId2" cstate="print">
            <a:extLst>
              <a:ext uri="{28A0092B-C50C-407E-A947-70E740481C1C}">
                <a14:useLocalDpi xmlns:a14="http://schemas.microsoft.com/office/drawing/2010/main" val="0"/>
              </a:ext>
            </a:extLst>
          </a:blip>
          <a:srcRect b="9327"/>
          <a:stretch/>
        </p:blipFill>
        <p:spPr>
          <a:xfrm>
            <a:off x="0" y="0"/>
            <a:ext cx="9144000" cy="3435870"/>
          </a:xfrm>
          <a:prstGeom prst="rect">
            <a:avLst/>
          </a:prstGeom>
        </p:spPr>
      </p:pic>
    </p:spTree>
    <p:extLst>
      <p:ext uri="{BB962C8B-B14F-4D97-AF65-F5344CB8AC3E}">
        <p14:creationId xmlns:p14="http://schemas.microsoft.com/office/powerpoint/2010/main" val="14263760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bTl_Text1/3_Text2/3">
    <p:spTree>
      <p:nvGrpSpPr>
        <p:cNvPr id="1" name=""/>
        <p:cNvGrpSpPr/>
        <p:nvPr/>
      </p:nvGrpSpPr>
      <p:grpSpPr>
        <a:xfrm>
          <a:off x="0" y="0"/>
          <a:ext cx="0" cy="0"/>
          <a:chOff x="0" y="0"/>
          <a:chExt cx="0" cy="0"/>
        </a:xfrm>
      </p:grpSpPr>
      <p:sp>
        <p:nvSpPr>
          <p:cNvPr id="2" name="Title 1"/>
          <p:cNvSpPr>
            <a:spLocks noGrp="1"/>
          </p:cNvSpPr>
          <p:nvPr>
            <p:ph type="title"/>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de-DE"/>
              <a:t>Titelmasterformat durch Klicken bearbeiten</a:t>
            </a:r>
            <a:endParaRPr lang="en-US"/>
          </a:p>
        </p:txBody>
      </p:sp>
      <p:sp>
        <p:nvSpPr>
          <p:cNvPr id="6" name="Textplatzhalter 11"/>
          <p:cNvSpPr>
            <a:spLocks noGrp="1"/>
          </p:cNvSpPr>
          <p:nvPr>
            <p:ph type="body" sz="quarter" idx="13"/>
          </p:nvPr>
        </p:nvSpPr>
        <p:spPr>
          <a:xfrm>
            <a:off x="287991" y="1008000"/>
            <a:ext cx="8569325" cy="1080000"/>
          </a:xfrm>
          <a:prstGeom prst="rect">
            <a:avLst/>
          </a:prstGeom>
        </p:spPr>
        <p:txBody>
          <a:bodyPr lIns="0" tIns="0" rIns="0" bIns="0" anchor="ctr"/>
          <a:lstStyle>
            <a:lvl1pPr marL="215900" indent="-215900">
              <a:lnSpc>
                <a:spcPct val="100000"/>
              </a:lnSpc>
              <a:spcAft>
                <a:spcPts val="600"/>
              </a:spcAft>
              <a:buFont typeface="Wingdings" pitchFamily="2" charset="2"/>
              <a:buChar char="§"/>
              <a:defRPr/>
            </a:lvl1pPr>
            <a:lvl2pPr marL="431800" indent="-215900">
              <a:lnSpc>
                <a:spcPct val="100000"/>
              </a:lnSpc>
              <a:spcAft>
                <a:spcPts val="300"/>
              </a:spcAft>
              <a:buSzPct val="90000"/>
              <a:buFont typeface="Wingdings" pitchFamily="2" charset="2"/>
              <a:buChar char="§"/>
              <a:defRPr/>
            </a:lvl2pPr>
            <a:lvl3pPr marL="647700" indent="-215900">
              <a:lnSpc>
                <a:spcPct val="100000"/>
              </a:lnSpc>
              <a:spcAft>
                <a:spcPts val="100"/>
              </a:spcAft>
              <a:buFont typeface="Wingdings" pitchFamily="2" charset="2"/>
              <a:buChar char="§"/>
              <a:defRPr/>
            </a:lvl3pPr>
            <a:lvl4pPr marL="863600" indent="-215900">
              <a:lnSpc>
                <a:spcPct val="100000"/>
              </a:lnSpc>
              <a:buSzPct val="70000"/>
              <a:buFont typeface="Wingdings" pitchFamily="2" charset="2"/>
              <a:buChar char="§"/>
              <a:defRPr/>
            </a:lvl4pPr>
          </a:lstStyle>
          <a:p>
            <a:pPr lvl="0"/>
            <a:r>
              <a:rPr lang="de-DE"/>
              <a:t>Textmasterformate durch Klicken bearbeiten</a:t>
            </a:r>
          </a:p>
          <a:p>
            <a:pPr lvl="1"/>
            <a:r>
              <a:rPr lang="de-DE"/>
              <a:t>Zweite Ebene</a:t>
            </a:r>
          </a:p>
          <a:p>
            <a:pPr lvl="2"/>
            <a:r>
              <a:rPr lang="de-DE"/>
              <a:t>Dritte Ebene</a:t>
            </a:r>
          </a:p>
          <a:p>
            <a:pPr lvl="3"/>
            <a:r>
              <a:rPr lang="de-DE"/>
              <a:t>Vierte Ebene</a:t>
            </a:r>
          </a:p>
        </p:txBody>
      </p:sp>
      <p:sp>
        <p:nvSpPr>
          <p:cNvPr id="7" name="Textplatzhalter 8">
            <a:extLst>
              <a:ext uri="{FF2B5EF4-FFF2-40B4-BE49-F238E27FC236}">
                <a16:creationId xmlns:a16="http://schemas.microsoft.com/office/drawing/2014/main" id="{215D2548-8E2D-4DB1-B6EA-9AE7C3B65880}"/>
              </a:ext>
            </a:extLst>
          </p:cNvPr>
          <p:cNvSpPr>
            <a:spLocks noGrp="1"/>
          </p:cNvSpPr>
          <p:nvPr>
            <p:ph type="body" sz="quarter" idx="23"/>
          </p:nvPr>
        </p:nvSpPr>
        <p:spPr>
          <a:xfrm>
            <a:off x="287338" y="648000"/>
            <a:ext cx="8569325" cy="288000"/>
          </a:xfrm>
          <a:prstGeom prst="rect">
            <a:avLst/>
          </a:prstGeom>
        </p:spPr>
        <p:txBody>
          <a:bodyPr lIns="0" tIns="0" rIns="0" bIns="0" anchor="b" anchorCtr="0"/>
          <a:lstStyle>
            <a:lvl1pPr marL="0" indent="0">
              <a:buNone/>
              <a:defRPr sz="1800" b="1">
                <a:solidFill>
                  <a:schemeClr val="tx2"/>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de-DE"/>
          </a:p>
        </p:txBody>
      </p:sp>
      <p:sp>
        <p:nvSpPr>
          <p:cNvPr id="8" name="Textplatzhalter 11"/>
          <p:cNvSpPr>
            <a:spLocks noGrp="1"/>
          </p:cNvSpPr>
          <p:nvPr>
            <p:ph type="body" sz="quarter" idx="24"/>
          </p:nvPr>
        </p:nvSpPr>
        <p:spPr>
          <a:xfrm>
            <a:off x="288000" y="2232000"/>
            <a:ext cx="8569325" cy="2232000"/>
          </a:xfrm>
          <a:prstGeom prst="rect">
            <a:avLst/>
          </a:prstGeom>
        </p:spPr>
        <p:txBody>
          <a:bodyPr lIns="0" tIns="0" rIns="0" bIns="0" anchor="ctr"/>
          <a:lstStyle>
            <a:lvl1pPr marL="215900" indent="-215900">
              <a:lnSpc>
                <a:spcPct val="100000"/>
              </a:lnSpc>
              <a:spcAft>
                <a:spcPts val="600"/>
              </a:spcAft>
              <a:buFont typeface="Wingdings" pitchFamily="2" charset="2"/>
              <a:buChar char="§"/>
              <a:defRPr/>
            </a:lvl1pPr>
            <a:lvl2pPr marL="431800" indent="-215900">
              <a:lnSpc>
                <a:spcPct val="100000"/>
              </a:lnSpc>
              <a:spcAft>
                <a:spcPts val="300"/>
              </a:spcAft>
              <a:buSzPct val="90000"/>
              <a:buFont typeface="Wingdings" pitchFamily="2" charset="2"/>
              <a:buChar char="§"/>
              <a:defRPr/>
            </a:lvl2pPr>
            <a:lvl3pPr marL="647700" indent="-215900">
              <a:lnSpc>
                <a:spcPct val="100000"/>
              </a:lnSpc>
              <a:spcAft>
                <a:spcPts val="100"/>
              </a:spcAft>
              <a:buFont typeface="Wingdings" pitchFamily="2" charset="2"/>
              <a:buChar char="§"/>
              <a:defRPr/>
            </a:lvl3pPr>
            <a:lvl4pPr marL="863600" indent="-215900">
              <a:lnSpc>
                <a:spcPct val="100000"/>
              </a:lnSpc>
              <a:buSzPct val="70000"/>
              <a:buFont typeface="Wingdings" pitchFamily="2" charset="2"/>
              <a:buChar char="§"/>
              <a:defRPr/>
            </a:lvl4pPr>
          </a:lstStyle>
          <a:p>
            <a:pPr lvl="0"/>
            <a:r>
              <a:rPr lang="de-DE"/>
              <a:t>Textmasterformate durch Klicken bearbeiten</a:t>
            </a:r>
          </a:p>
          <a:p>
            <a:pPr lvl="1"/>
            <a:r>
              <a:rPr lang="de-DE"/>
              <a:t>Zweite Ebene</a:t>
            </a:r>
          </a:p>
          <a:p>
            <a:pPr lvl="2"/>
            <a:r>
              <a:rPr lang="de-DE"/>
              <a:t>Dritte Ebene</a:t>
            </a:r>
          </a:p>
          <a:p>
            <a:pPr lvl="3"/>
            <a:r>
              <a:rPr lang="de-DE"/>
              <a:t>Vierte Ebene</a:t>
            </a:r>
          </a:p>
        </p:txBody>
      </p:sp>
    </p:spTree>
    <p:extLst>
      <p:ext uri="{BB962C8B-B14F-4D97-AF65-F5344CB8AC3E}">
        <p14:creationId xmlns:p14="http://schemas.microsoft.com/office/powerpoint/2010/main" val="24659110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bTl_Text1/2_Text1/2">
    <p:spTree>
      <p:nvGrpSpPr>
        <p:cNvPr id="1" name=""/>
        <p:cNvGrpSpPr/>
        <p:nvPr/>
      </p:nvGrpSpPr>
      <p:grpSpPr>
        <a:xfrm>
          <a:off x="0" y="0"/>
          <a:ext cx="0" cy="0"/>
          <a:chOff x="0" y="0"/>
          <a:chExt cx="0" cy="0"/>
        </a:xfrm>
      </p:grpSpPr>
      <p:sp>
        <p:nvSpPr>
          <p:cNvPr id="2" name="Title 1"/>
          <p:cNvSpPr>
            <a:spLocks noGrp="1"/>
          </p:cNvSpPr>
          <p:nvPr>
            <p:ph type="title"/>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de-DE"/>
              <a:t>Titelmasterformat durch Klicken bearbeiten</a:t>
            </a:r>
            <a:endParaRPr lang="en-US"/>
          </a:p>
        </p:txBody>
      </p:sp>
      <p:sp>
        <p:nvSpPr>
          <p:cNvPr id="6" name="Textplatzhalter 11"/>
          <p:cNvSpPr>
            <a:spLocks noGrp="1"/>
          </p:cNvSpPr>
          <p:nvPr>
            <p:ph type="body" sz="quarter" idx="13"/>
          </p:nvPr>
        </p:nvSpPr>
        <p:spPr>
          <a:xfrm>
            <a:off x="287991" y="972000"/>
            <a:ext cx="8569325" cy="1728000"/>
          </a:xfrm>
          <a:prstGeom prst="rect">
            <a:avLst/>
          </a:prstGeom>
        </p:spPr>
        <p:txBody>
          <a:bodyPr lIns="0" tIns="0" rIns="0" bIns="0" anchor="ctr"/>
          <a:lstStyle>
            <a:lvl1pPr marL="215900" indent="-215900">
              <a:lnSpc>
                <a:spcPct val="100000"/>
              </a:lnSpc>
              <a:spcAft>
                <a:spcPts val="600"/>
              </a:spcAft>
              <a:buFont typeface="Wingdings" pitchFamily="2" charset="2"/>
              <a:buChar char="§"/>
              <a:defRPr/>
            </a:lvl1pPr>
            <a:lvl2pPr marL="431800" indent="-215900">
              <a:lnSpc>
                <a:spcPct val="100000"/>
              </a:lnSpc>
              <a:spcAft>
                <a:spcPts val="300"/>
              </a:spcAft>
              <a:buSzPct val="90000"/>
              <a:buFont typeface="Wingdings" pitchFamily="2" charset="2"/>
              <a:buChar char="§"/>
              <a:defRPr/>
            </a:lvl2pPr>
            <a:lvl3pPr marL="647700" indent="-215900">
              <a:lnSpc>
                <a:spcPct val="100000"/>
              </a:lnSpc>
              <a:spcAft>
                <a:spcPts val="100"/>
              </a:spcAft>
              <a:buFont typeface="Wingdings" pitchFamily="2" charset="2"/>
              <a:buChar char="§"/>
              <a:defRPr/>
            </a:lvl3pPr>
            <a:lvl4pPr marL="863600" indent="-215900">
              <a:lnSpc>
                <a:spcPct val="100000"/>
              </a:lnSpc>
              <a:buSzPct val="70000"/>
              <a:buFont typeface="Wingdings" pitchFamily="2" charset="2"/>
              <a:buChar char="§"/>
              <a:defRPr/>
            </a:lvl4pPr>
          </a:lstStyle>
          <a:p>
            <a:pPr lvl="0"/>
            <a:r>
              <a:rPr lang="de-DE"/>
              <a:t>Textmasterformate durch Klicken bearbeiten</a:t>
            </a:r>
          </a:p>
          <a:p>
            <a:pPr lvl="1"/>
            <a:r>
              <a:rPr lang="de-DE"/>
              <a:t>Zweite Ebene</a:t>
            </a:r>
          </a:p>
          <a:p>
            <a:pPr lvl="2"/>
            <a:r>
              <a:rPr lang="de-DE"/>
              <a:t>Dritte Ebene</a:t>
            </a:r>
          </a:p>
          <a:p>
            <a:pPr lvl="3"/>
            <a:r>
              <a:rPr lang="de-DE"/>
              <a:t>Vierte Ebene</a:t>
            </a:r>
          </a:p>
        </p:txBody>
      </p:sp>
      <p:sp>
        <p:nvSpPr>
          <p:cNvPr id="7" name="Textplatzhalter 8">
            <a:extLst>
              <a:ext uri="{FF2B5EF4-FFF2-40B4-BE49-F238E27FC236}">
                <a16:creationId xmlns:a16="http://schemas.microsoft.com/office/drawing/2014/main" id="{215D2548-8E2D-4DB1-B6EA-9AE7C3B65880}"/>
              </a:ext>
            </a:extLst>
          </p:cNvPr>
          <p:cNvSpPr>
            <a:spLocks noGrp="1"/>
          </p:cNvSpPr>
          <p:nvPr>
            <p:ph type="body" sz="quarter" idx="23"/>
          </p:nvPr>
        </p:nvSpPr>
        <p:spPr>
          <a:xfrm>
            <a:off x="287338" y="648000"/>
            <a:ext cx="8569325" cy="288000"/>
          </a:xfrm>
          <a:prstGeom prst="rect">
            <a:avLst/>
          </a:prstGeom>
        </p:spPr>
        <p:txBody>
          <a:bodyPr lIns="0" tIns="0" rIns="0" bIns="0" anchor="b" anchorCtr="0"/>
          <a:lstStyle>
            <a:lvl1pPr marL="0" indent="0">
              <a:buNone/>
              <a:defRPr sz="1800" b="1">
                <a:solidFill>
                  <a:schemeClr val="tx2"/>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de-DE"/>
          </a:p>
        </p:txBody>
      </p:sp>
      <p:sp>
        <p:nvSpPr>
          <p:cNvPr id="8" name="Textplatzhalter 11"/>
          <p:cNvSpPr>
            <a:spLocks noGrp="1"/>
          </p:cNvSpPr>
          <p:nvPr>
            <p:ph type="body" sz="quarter" idx="24"/>
          </p:nvPr>
        </p:nvSpPr>
        <p:spPr>
          <a:xfrm>
            <a:off x="288000" y="2844000"/>
            <a:ext cx="8569325" cy="1728000"/>
          </a:xfrm>
          <a:prstGeom prst="rect">
            <a:avLst/>
          </a:prstGeom>
        </p:spPr>
        <p:txBody>
          <a:bodyPr lIns="0" tIns="0" rIns="0" bIns="0" anchor="ctr"/>
          <a:lstStyle>
            <a:lvl1pPr marL="215900" indent="-215900">
              <a:lnSpc>
                <a:spcPct val="100000"/>
              </a:lnSpc>
              <a:spcAft>
                <a:spcPts val="600"/>
              </a:spcAft>
              <a:buFont typeface="Wingdings" pitchFamily="2" charset="2"/>
              <a:buChar char="§"/>
              <a:defRPr/>
            </a:lvl1pPr>
            <a:lvl2pPr marL="431800" indent="-215900">
              <a:lnSpc>
                <a:spcPct val="100000"/>
              </a:lnSpc>
              <a:spcAft>
                <a:spcPts val="300"/>
              </a:spcAft>
              <a:buSzPct val="90000"/>
              <a:buFont typeface="Wingdings" pitchFamily="2" charset="2"/>
              <a:buChar char="§"/>
              <a:defRPr/>
            </a:lvl2pPr>
            <a:lvl3pPr marL="647700" indent="-215900">
              <a:lnSpc>
                <a:spcPct val="100000"/>
              </a:lnSpc>
              <a:spcAft>
                <a:spcPts val="100"/>
              </a:spcAft>
              <a:buFont typeface="Wingdings" pitchFamily="2" charset="2"/>
              <a:buChar char="§"/>
              <a:defRPr/>
            </a:lvl3pPr>
            <a:lvl4pPr marL="863600" indent="-215900">
              <a:lnSpc>
                <a:spcPct val="100000"/>
              </a:lnSpc>
              <a:buSzPct val="70000"/>
              <a:buFont typeface="Wingdings" pitchFamily="2" charset="2"/>
              <a:buChar char="§"/>
              <a:defRPr/>
            </a:lvl4pPr>
          </a:lstStyle>
          <a:p>
            <a:pPr lvl="0"/>
            <a:r>
              <a:rPr lang="de-DE"/>
              <a:t>Textmasterformate durch Klicken bearbeiten</a:t>
            </a:r>
          </a:p>
          <a:p>
            <a:pPr lvl="1"/>
            <a:r>
              <a:rPr lang="de-DE"/>
              <a:t>Zweite Ebene</a:t>
            </a:r>
          </a:p>
          <a:p>
            <a:pPr lvl="2"/>
            <a:r>
              <a:rPr lang="de-DE"/>
              <a:t>Dritte Ebene</a:t>
            </a:r>
          </a:p>
          <a:p>
            <a:pPr lvl="3"/>
            <a:r>
              <a:rPr lang="de-DE"/>
              <a:t>Vierte Ebene</a:t>
            </a:r>
          </a:p>
        </p:txBody>
      </p:sp>
    </p:spTree>
    <p:extLst>
      <p:ext uri="{BB962C8B-B14F-4D97-AF65-F5344CB8AC3E}">
        <p14:creationId xmlns:p14="http://schemas.microsoft.com/office/powerpoint/2010/main" val="29230605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bTl_Text1/3_Text1/3_Text_1/3">
    <p:spTree>
      <p:nvGrpSpPr>
        <p:cNvPr id="1" name=""/>
        <p:cNvGrpSpPr/>
        <p:nvPr/>
      </p:nvGrpSpPr>
      <p:grpSpPr>
        <a:xfrm>
          <a:off x="0" y="0"/>
          <a:ext cx="0" cy="0"/>
          <a:chOff x="0" y="0"/>
          <a:chExt cx="0" cy="0"/>
        </a:xfrm>
      </p:grpSpPr>
      <p:sp>
        <p:nvSpPr>
          <p:cNvPr id="2" name="Title 1"/>
          <p:cNvSpPr>
            <a:spLocks noGrp="1"/>
          </p:cNvSpPr>
          <p:nvPr>
            <p:ph type="title"/>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de-DE"/>
              <a:t>Titelmasterformat durch Klicken bearbeiten</a:t>
            </a:r>
            <a:endParaRPr lang="en-US"/>
          </a:p>
        </p:txBody>
      </p:sp>
      <p:sp>
        <p:nvSpPr>
          <p:cNvPr id="6" name="Textplatzhalter 11"/>
          <p:cNvSpPr>
            <a:spLocks noGrp="1"/>
          </p:cNvSpPr>
          <p:nvPr>
            <p:ph type="body" sz="quarter" idx="13"/>
          </p:nvPr>
        </p:nvSpPr>
        <p:spPr>
          <a:xfrm>
            <a:off x="287991" y="972000"/>
            <a:ext cx="8569325" cy="1080000"/>
          </a:xfrm>
          <a:prstGeom prst="rect">
            <a:avLst/>
          </a:prstGeom>
        </p:spPr>
        <p:txBody>
          <a:bodyPr lIns="0" tIns="0" rIns="0" bIns="0" anchor="ctr"/>
          <a:lstStyle>
            <a:lvl1pPr marL="215900" indent="-215900">
              <a:lnSpc>
                <a:spcPct val="100000"/>
              </a:lnSpc>
              <a:spcAft>
                <a:spcPts val="600"/>
              </a:spcAft>
              <a:buFont typeface="Wingdings" pitchFamily="2" charset="2"/>
              <a:buChar char="§"/>
              <a:defRPr/>
            </a:lvl1pPr>
            <a:lvl2pPr marL="431800" indent="-215900">
              <a:lnSpc>
                <a:spcPct val="100000"/>
              </a:lnSpc>
              <a:spcAft>
                <a:spcPts val="300"/>
              </a:spcAft>
              <a:buSzPct val="90000"/>
              <a:buFont typeface="Wingdings" pitchFamily="2" charset="2"/>
              <a:buChar char="§"/>
              <a:defRPr/>
            </a:lvl2pPr>
            <a:lvl3pPr marL="647700" indent="-215900">
              <a:lnSpc>
                <a:spcPct val="100000"/>
              </a:lnSpc>
              <a:spcAft>
                <a:spcPts val="100"/>
              </a:spcAft>
              <a:buFont typeface="Wingdings" pitchFamily="2" charset="2"/>
              <a:buChar char="§"/>
              <a:defRPr/>
            </a:lvl3pPr>
            <a:lvl4pPr marL="863600" indent="-215900">
              <a:lnSpc>
                <a:spcPct val="100000"/>
              </a:lnSpc>
              <a:buSzPct val="70000"/>
              <a:buFont typeface="Wingdings" pitchFamily="2" charset="2"/>
              <a:buChar char="§"/>
              <a:defRPr/>
            </a:lvl4pPr>
          </a:lstStyle>
          <a:p>
            <a:pPr lvl="0"/>
            <a:r>
              <a:rPr lang="de-DE"/>
              <a:t>Textmasterformate durch Klicken bearbeiten</a:t>
            </a:r>
          </a:p>
          <a:p>
            <a:pPr lvl="1"/>
            <a:r>
              <a:rPr lang="de-DE"/>
              <a:t>Zweite Ebene</a:t>
            </a:r>
          </a:p>
          <a:p>
            <a:pPr lvl="2"/>
            <a:r>
              <a:rPr lang="de-DE"/>
              <a:t>Dritte Ebene</a:t>
            </a:r>
          </a:p>
          <a:p>
            <a:pPr lvl="3"/>
            <a:r>
              <a:rPr lang="de-DE"/>
              <a:t>Vierte Ebene</a:t>
            </a:r>
          </a:p>
        </p:txBody>
      </p:sp>
      <p:sp>
        <p:nvSpPr>
          <p:cNvPr id="7" name="Textplatzhalter 8">
            <a:extLst>
              <a:ext uri="{FF2B5EF4-FFF2-40B4-BE49-F238E27FC236}">
                <a16:creationId xmlns:a16="http://schemas.microsoft.com/office/drawing/2014/main" id="{215D2548-8E2D-4DB1-B6EA-9AE7C3B65880}"/>
              </a:ext>
            </a:extLst>
          </p:cNvPr>
          <p:cNvSpPr>
            <a:spLocks noGrp="1"/>
          </p:cNvSpPr>
          <p:nvPr>
            <p:ph type="body" sz="quarter" idx="23"/>
          </p:nvPr>
        </p:nvSpPr>
        <p:spPr>
          <a:xfrm>
            <a:off x="287338" y="648000"/>
            <a:ext cx="8569325" cy="288000"/>
          </a:xfrm>
          <a:prstGeom prst="rect">
            <a:avLst/>
          </a:prstGeom>
        </p:spPr>
        <p:txBody>
          <a:bodyPr lIns="0" tIns="0" rIns="0" bIns="0" anchor="b" anchorCtr="0"/>
          <a:lstStyle>
            <a:lvl1pPr marL="0" indent="0">
              <a:buNone/>
              <a:defRPr sz="1800" b="1">
                <a:solidFill>
                  <a:schemeClr val="tx2"/>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de-DE"/>
          </a:p>
        </p:txBody>
      </p:sp>
      <p:sp>
        <p:nvSpPr>
          <p:cNvPr id="8" name="Textplatzhalter 11"/>
          <p:cNvSpPr>
            <a:spLocks noGrp="1"/>
          </p:cNvSpPr>
          <p:nvPr>
            <p:ph type="body" sz="quarter" idx="24"/>
          </p:nvPr>
        </p:nvSpPr>
        <p:spPr>
          <a:xfrm>
            <a:off x="288000" y="2196000"/>
            <a:ext cx="8569325" cy="1080000"/>
          </a:xfrm>
          <a:prstGeom prst="rect">
            <a:avLst/>
          </a:prstGeom>
        </p:spPr>
        <p:txBody>
          <a:bodyPr lIns="0" tIns="0" rIns="0" bIns="0" anchor="ctr"/>
          <a:lstStyle>
            <a:lvl1pPr marL="215900" indent="-215900">
              <a:lnSpc>
                <a:spcPct val="100000"/>
              </a:lnSpc>
              <a:spcAft>
                <a:spcPts val="600"/>
              </a:spcAft>
              <a:buFont typeface="Wingdings" pitchFamily="2" charset="2"/>
              <a:buChar char="§"/>
              <a:defRPr/>
            </a:lvl1pPr>
            <a:lvl2pPr marL="431800" indent="-215900">
              <a:lnSpc>
                <a:spcPct val="100000"/>
              </a:lnSpc>
              <a:spcAft>
                <a:spcPts val="300"/>
              </a:spcAft>
              <a:buSzPct val="90000"/>
              <a:buFont typeface="Wingdings" pitchFamily="2" charset="2"/>
              <a:buChar char="§"/>
              <a:defRPr/>
            </a:lvl2pPr>
            <a:lvl3pPr marL="647700" indent="-215900">
              <a:lnSpc>
                <a:spcPct val="100000"/>
              </a:lnSpc>
              <a:spcAft>
                <a:spcPts val="100"/>
              </a:spcAft>
              <a:buFont typeface="Wingdings" pitchFamily="2" charset="2"/>
              <a:buChar char="§"/>
              <a:defRPr/>
            </a:lvl3pPr>
            <a:lvl4pPr marL="863600" indent="-215900">
              <a:lnSpc>
                <a:spcPct val="100000"/>
              </a:lnSpc>
              <a:buSzPct val="70000"/>
              <a:buFont typeface="Wingdings" pitchFamily="2" charset="2"/>
              <a:buChar char="§"/>
              <a:defRPr/>
            </a:lvl4pPr>
          </a:lstStyle>
          <a:p>
            <a:pPr lvl="0"/>
            <a:r>
              <a:rPr lang="de-DE"/>
              <a:t>Textmasterformate durch Klicken bearbeiten</a:t>
            </a:r>
          </a:p>
          <a:p>
            <a:pPr lvl="1"/>
            <a:r>
              <a:rPr lang="de-DE"/>
              <a:t>Zweite Ebene</a:t>
            </a:r>
          </a:p>
          <a:p>
            <a:pPr lvl="2"/>
            <a:r>
              <a:rPr lang="de-DE"/>
              <a:t>Dritte Ebene</a:t>
            </a:r>
          </a:p>
          <a:p>
            <a:pPr lvl="3"/>
            <a:r>
              <a:rPr lang="de-DE"/>
              <a:t>Vierte Ebene</a:t>
            </a:r>
          </a:p>
        </p:txBody>
      </p:sp>
      <p:sp>
        <p:nvSpPr>
          <p:cNvPr id="9" name="Textplatzhalter 11"/>
          <p:cNvSpPr>
            <a:spLocks noGrp="1"/>
          </p:cNvSpPr>
          <p:nvPr>
            <p:ph type="body" sz="quarter" idx="25"/>
          </p:nvPr>
        </p:nvSpPr>
        <p:spPr>
          <a:xfrm>
            <a:off x="288000" y="3420000"/>
            <a:ext cx="8569325" cy="1080000"/>
          </a:xfrm>
          <a:prstGeom prst="rect">
            <a:avLst/>
          </a:prstGeom>
        </p:spPr>
        <p:txBody>
          <a:bodyPr lIns="0" tIns="0" rIns="0" bIns="0" anchor="ctr"/>
          <a:lstStyle>
            <a:lvl1pPr marL="215900" indent="-215900">
              <a:lnSpc>
                <a:spcPct val="100000"/>
              </a:lnSpc>
              <a:spcAft>
                <a:spcPts val="600"/>
              </a:spcAft>
              <a:buFont typeface="Wingdings" pitchFamily="2" charset="2"/>
              <a:buChar char="§"/>
              <a:defRPr/>
            </a:lvl1pPr>
            <a:lvl2pPr marL="431800" indent="-215900">
              <a:lnSpc>
                <a:spcPct val="100000"/>
              </a:lnSpc>
              <a:spcAft>
                <a:spcPts val="300"/>
              </a:spcAft>
              <a:buSzPct val="90000"/>
              <a:buFont typeface="Wingdings" pitchFamily="2" charset="2"/>
              <a:buChar char="§"/>
              <a:defRPr/>
            </a:lvl2pPr>
            <a:lvl3pPr marL="647700" indent="-215900">
              <a:lnSpc>
                <a:spcPct val="100000"/>
              </a:lnSpc>
              <a:spcAft>
                <a:spcPts val="100"/>
              </a:spcAft>
              <a:buFont typeface="Wingdings" pitchFamily="2" charset="2"/>
              <a:buChar char="§"/>
              <a:defRPr/>
            </a:lvl3pPr>
            <a:lvl4pPr marL="863600" indent="-215900">
              <a:lnSpc>
                <a:spcPct val="100000"/>
              </a:lnSpc>
              <a:buSzPct val="70000"/>
              <a:buFont typeface="Wingdings" pitchFamily="2" charset="2"/>
              <a:buChar char="§"/>
              <a:defRPr/>
            </a:lvl4pPr>
          </a:lstStyle>
          <a:p>
            <a:pPr lvl="0"/>
            <a:r>
              <a:rPr lang="de-DE"/>
              <a:t>Textmasterformate durch Klicken bearbeiten</a:t>
            </a:r>
          </a:p>
          <a:p>
            <a:pPr lvl="1"/>
            <a:r>
              <a:rPr lang="de-DE"/>
              <a:t>Zweite Ebene</a:t>
            </a:r>
          </a:p>
          <a:p>
            <a:pPr lvl="2"/>
            <a:r>
              <a:rPr lang="de-DE"/>
              <a:t>Dritte Ebene</a:t>
            </a:r>
          </a:p>
          <a:p>
            <a:pPr lvl="3"/>
            <a:r>
              <a:rPr lang="de-DE"/>
              <a:t>Vierte Ebene</a:t>
            </a:r>
          </a:p>
        </p:txBody>
      </p:sp>
    </p:spTree>
    <p:extLst>
      <p:ext uri="{BB962C8B-B14F-4D97-AF65-F5344CB8AC3E}">
        <p14:creationId xmlns:p14="http://schemas.microsoft.com/office/powerpoint/2010/main" val="37043151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3pctr_1/3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en-US" noProof="0"/>
              <a:t>Titelmasterformat durch Klicken bearbeiten</a:t>
            </a:r>
          </a:p>
        </p:txBody>
      </p:sp>
      <p:sp>
        <p:nvSpPr>
          <p:cNvPr id="5" name="Bildplatzhalter 4"/>
          <p:cNvSpPr>
            <a:spLocks noGrp="1"/>
          </p:cNvSpPr>
          <p:nvPr>
            <p:ph type="pic" sz="quarter" idx="14"/>
          </p:nvPr>
        </p:nvSpPr>
        <p:spPr>
          <a:xfrm>
            <a:off x="287339" y="842962"/>
            <a:ext cx="8569325" cy="2376000"/>
          </a:xfrm>
          <a:prstGeom prst="rect">
            <a:avLst/>
          </a:prstGeom>
        </p:spPr>
        <p:txBody>
          <a:bodyPr/>
          <a:lstStyle>
            <a:lvl1pPr marL="0" indent="0">
              <a:buNone/>
              <a:defRPr/>
            </a:lvl1pPr>
          </a:lstStyle>
          <a:p>
            <a:pPr lvl="0"/>
            <a:endParaRPr lang="en-US" noProof="0"/>
          </a:p>
        </p:txBody>
      </p:sp>
      <p:sp>
        <p:nvSpPr>
          <p:cNvPr id="6" name="Textplatzhalter 11"/>
          <p:cNvSpPr>
            <a:spLocks noGrp="1"/>
          </p:cNvSpPr>
          <p:nvPr>
            <p:ph type="body" sz="quarter" idx="13" hasCustomPrompt="1"/>
          </p:nvPr>
        </p:nvSpPr>
        <p:spPr>
          <a:xfrm>
            <a:off x="287991" y="3384000"/>
            <a:ext cx="8569325" cy="936000"/>
          </a:xfrm>
          <a:prstGeom prst="rect">
            <a:avLst/>
          </a:prstGeom>
        </p:spPr>
        <p:txBody>
          <a:bodyPr lIns="0" tIns="0" rIns="0" bIns="0" anchor="t"/>
          <a:lstStyle>
            <a:lvl1pPr marL="215900" indent="-215900">
              <a:lnSpc>
                <a:spcPct val="110000"/>
              </a:lnSpc>
              <a:spcBef>
                <a:spcPts val="300"/>
              </a:spcBef>
              <a:spcAft>
                <a:spcPts val="300"/>
              </a:spcAft>
              <a:buFont typeface="Wingdings" pitchFamily="2" charset="2"/>
              <a:buChar char="§"/>
              <a:defRPr/>
            </a:lvl1pPr>
            <a:lvl2pPr marL="431800" indent="-215900">
              <a:lnSpc>
                <a:spcPct val="110000"/>
              </a:lnSpc>
              <a:spcAft>
                <a:spcPts val="200"/>
              </a:spcAft>
              <a:buSzPct val="90000"/>
              <a:buFont typeface="Wingdings" pitchFamily="2" charset="2"/>
              <a:buChar char="§"/>
              <a:defRPr/>
            </a:lvl2pPr>
            <a:lvl3pPr marL="647700" indent="-215900">
              <a:lnSpc>
                <a:spcPct val="110000"/>
              </a:lnSpc>
              <a:spcAft>
                <a:spcPts val="100"/>
              </a:spcAft>
              <a:buFont typeface="Wingdings" pitchFamily="2" charset="2"/>
              <a:buChar char="§"/>
              <a:defRPr/>
            </a:lvl3pPr>
            <a:lvl4pPr marL="863600" indent="-215900">
              <a:lnSpc>
                <a:spcPct val="110000"/>
              </a:lnSpc>
              <a:spcAft>
                <a:spcPts val="100"/>
              </a:spcAft>
              <a:buSzPct val="70000"/>
              <a:buFont typeface="Wingdings" pitchFamily="2" charset="2"/>
              <a:buChar char="§"/>
              <a:defRPr/>
            </a:lvl4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p:txBody>
      </p:sp>
    </p:spTree>
    <p:extLst>
      <p:ext uri="{BB962C8B-B14F-4D97-AF65-F5344CB8AC3E}">
        <p14:creationId xmlns:p14="http://schemas.microsoft.com/office/powerpoint/2010/main" val="28117941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bTl_2/3Pctr_1/3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en-US" noProof="0" err="1"/>
              <a:t>Titelmasterformat</a:t>
            </a:r>
            <a:r>
              <a:rPr lang="en-US" noProof="0"/>
              <a:t> </a:t>
            </a:r>
            <a:r>
              <a:rPr lang="en-US" noProof="0" err="1"/>
              <a:t>durch</a:t>
            </a:r>
            <a:r>
              <a:rPr lang="en-US" noProof="0"/>
              <a:t> </a:t>
            </a:r>
            <a:r>
              <a:rPr lang="en-US" noProof="0" err="1"/>
              <a:t>Klicken</a:t>
            </a:r>
            <a:r>
              <a:rPr lang="en-US" noProof="0"/>
              <a:t> </a:t>
            </a:r>
            <a:r>
              <a:rPr lang="en-US" noProof="0" err="1"/>
              <a:t>bearbeiten</a:t>
            </a:r>
            <a:endParaRPr lang="en-US" noProof="0"/>
          </a:p>
        </p:txBody>
      </p:sp>
      <p:sp>
        <p:nvSpPr>
          <p:cNvPr id="5" name="Bildplatzhalter 4"/>
          <p:cNvSpPr>
            <a:spLocks noGrp="1"/>
          </p:cNvSpPr>
          <p:nvPr>
            <p:ph type="pic" sz="quarter" idx="14"/>
          </p:nvPr>
        </p:nvSpPr>
        <p:spPr>
          <a:xfrm>
            <a:off x="287339" y="972000"/>
            <a:ext cx="8569325" cy="2304000"/>
          </a:xfrm>
          <a:prstGeom prst="rect">
            <a:avLst/>
          </a:prstGeom>
        </p:spPr>
        <p:txBody>
          <a:bodyPr/>
          <a:lstStyle>
            <a:lvl1pPr marL="0" indent="0">
              <a:buNone/>
              <a:defRPr/>
            </a:lvl1pPr>
          </a:lstStyle>
          <a:p>
            <a:pPr lvl="0"/>
            <a:endParaRPr lang="en-US" noProof="0"/>
          </a:p>
        </p:txBody>
      </p:sp>
      <p:sp>
        <p:nvSpPr>
          <p:cNvPr id="6" name="Textplatzhalter 11"/>
          <p:cNvSpPr>
            <a:spLocks noGrp="1"/>
          </p:cNvSpPr>
          <p:nvPr>
            <p:ph type="body" sz="quarter" idx="13" hasCustomPrompt="1"/>
          </p:nvPr>
        </p:nvSpPr>
        <p:spPr>
          <a:xfrm>
            <a:off x="287991" y="3456000"/>
            <a:ext cx="8569325" cy="1152000"/>
          </a:xfrm>
          <a:prstGeom prst="rect">
            <a:avLst/>
          </a:prstGeom>
        </p:spPr>
        <p:txBody>
          <a:bodyPr lIns="0" tIns="0" rIns="0" bIns="0" anchor="t"/>
          <a:lstStyle>
            <a:lvl1pPr marL="215900" indent="-215900">
              <a:lnSpc>
                <a:spcPct val="110000"/>
              </a:lnSpc>
              <a:spcBef>
                <a:spcPts val="0"/>
              </a:spcBef>
              <a:spcAft>
                <a:spcPts val="300"/>
              </a:spcAft>
              <a:buFont typeface="Wingdings" pitchFamily="2" charset="2"/>
              <a:buChar char="§"/>
              <a:defRPr/>
            </a:lvl1pPr>
            <a:lvl2pPr marL="431800" indent="-215900">
              <a:lnSpc>
                <a:spcPct val="110000"/>
              </a:lnSpc>
              <a:spcAft>
                <a:spcPts val="200"/>
              </a:spcAft>
              <a:buSzPct val="90000"/>
              <a:buFont typeface="Wingdings" pitchFamily="2" charset="2"/>
              <a:buChar char="§"/>
              <a:defRPr/>
            </a:lvl2pPr>
            <a:lvl3pPr marL="647700" indent="-215900">
              <a:lnSpc>
                <a:spcPct val="110000"/>
              </a:lnSpc>
              <a:spcAft>
                <a:spcPts val="100"/>
              </a:spcAft>
              <a:buFont typeface="Wingdings" pitchFamily="2" charset="2"/>
              <a:buChar char="§"/>
              <a:defRPr/>
            </a:lvl3pPr>
            <a:lvl4pPr marL="863600" indent="-215900">
              <a:lnSpc>
                <a:spcPct val="110000"/>
              </a:lnSpc>
              <a:spcAft>
                <a:spcPts val="100"/>
              </a:spcAft>
              <a:buSzPct val="70000"/>
              <a:buFont typeface="Wingdings" pitchFamily="2" charset="2"/>
              <a:buChar char="§"/>
              <a:defRPr/>
            </a:lvl4pPr>
          </a:lstStyle>
          <a:p>
            <a:pPr lvl="0"/>
            <a:r>
              <a:rPr lang="en-US" noProof="0"/>
              <a:t>Textmasterformate </a:t>
            </a:r>
            <a:r>
              <a:rPr lang="en-US" noProof="0" err="1"/>
              <a:t>durch</a:t>
            </a:r>
            <a:r>
              <a:rPr lang="en-US" noProof="0"/>
              <a:t> </a:t>
            </a:r>
            <a:r>
              <a:rPr lang="en-US" noProof="0" err="1"/>
              <a:t>Klicken</a:t>
            </a:r>
            <a:r>
              <a:rPr lang="en-US" noProof="0"/>
              <a:t> </a:t>
            </a:r>
            <a:r>
              <a:rPr lang="en-US" noProof="0" err="1"/>
              <a:t>bearbeiten</a:t>
            </a:r>
            <a:endParaRPr lang="en-US" noProof="0"/>
          </a:p>
          <a:p>
            <a:pPr lvl="1"/>
            <a:r>
              <a:rPr lang="en-US" noProof="0"/>
              <a:t>Zweite </a:t>
            </a:r>
            <a:r>
              <a:rPr lang="en-US" noProof="0" err="1"/>
              <a:t>Ebene</a:t>
            </a:r>
            <a:endParaRPr lang="en-US" noProof="0"/>
          </a:p>
          <a:p>
            <a:pPr lvl="2"/>
            <a:r>
              <a:rPr lang="en-US" noProof="0"/>
              <a:t>Dritte </a:t>
            </a:r>
            <a:r>
              <a:rPr lang="en-US" noProof="0" err="1"/>
              <a:t>Ebene</a:t>
            </a:r>
            <a:endParaRPr lang="en-US" noProof="0"/>
          </a:p>
          <a:p>
            <a:pPr lvl="3"/>
            <a:r>
              <a:rPr lang="en-US" noProof="0" err="1"/>
              <a:t>Vierte</a:t>
            </a:r>
            <a:r>
              <a:rPr lang="en-US" noProof="0"/>
              <a:t> </a:t>
            </a:r>
            <a:r>
              <a:rPr lang="en-US" noProof="0" err="1"/>
              <a:t>Ebene</a:t>
            </a:r>
            <a:endParaRPr lang="en-US" noProof="0"/>
          </a:p>
        </p:txBody>
      </p:sp>
      <p:sp>
        <p:nvSpPr>
          <p:cNvPr id="7" name="Textplatzhalter 8">
            <a:extLst>
              <a:ext uri="{FF2B5EF4-FFF2-40B4-BE49-F238E27FC236}">
                <a16:creationId xmlns:a16="http://schemas.microsoft.com/office/drawing/2014/main" id="{215D2548-8E2D-4DB1-B6EA-9AE7C3B65880}"/>
              </a:ext>
            </a:extLst>
          </p:cNvPr>
          <p:cNvSpPr>
            <a:spLocks noGrp="1"/>
          </p:cNvSpPr>
          <p:nvPr>
            <p:ph type="body" sz="quarter" idx="23"/>
          </p:nvPr>
        </p:nvSpPr>
        <p:spPr>
          <a:xfrm>
            <a:off x="287338" y="648000"/>
            <a:ext cx="8569325" cy="288000"/>
          </a:xfrm>
          <a:prstGeom prst="rect">
            <a:avLst/>
          </a:prstGeom>
        </p:spPr>
        <p:txBody>
          <a:bodyPr lIns="0" tIns="0" rIns="0" bIns="0" anchor="b" anchorCtr="0"/>
          <a:lstStyle>
            <a:lvl1pPr marL="0" indent="0">
              <a:buNone/>
              <a:defRPr sz="1800" b="1">
                <a:solidFill>
                  <a:schemeClr val="tx2"/>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Tree>
    <p:extLst>
      <p:ext uri="{BB962C8B-B14F-4D97-AF65-F5344CB8AC3E}">
        <p14:creationId xmlns:p14="http://schemas.microsoft.com/office/powerpoint/2010/main" val="35963968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bTl_pctrTitl_LR_2/3Pctr_1/3Text_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en-US" noProof="0" err="1"/>
              <a:t>Titelmasterformat</a:t>
            </a:r>
            <a:r>
              <a:rPr lang="en-US" noProof="0"/>
              <a:t> </a:t>
            </a:r>
            <a:r>
              <a:rPr lang="en-US" noProof="0" err="1"/>
              <a:t>durch</a:t>
            </a:r>
            <a:r>
              <a:rPr lang="en-US" noProof="0"/>
              <a:t> </a:t>
            </a:r>
            <a:r>
              <a:rPr lang="en-US" noProof="0" err="1"/>
              <a:t>Klicken</a:t>
            </a:r>
            <a:r>
              <a:rPr lang="en-US" noProof="0"/>
              <a:t> </a:t>
            </a:r>
            <a:r>
              <a:rPr lang="en-US" noProof="0" err="1"/>
              <a:t>bearbeiten</a:t>
            </a:r>
            <a:endParaRPr lang="en-US" noProof="0"/>
          </a:p>
        </p:txBody>
      </p:sp>
      <p:sp>
        <p:nvSpPr>
          <p:cNvPr id="5" name="Bildplatzhalter 4"/>
          <p:cNvSpPr>
            <a:spLocks noGrp="1"/>
          </p:cNvSpPr>
          <p:nvPr>
            <p:ph type="pic" sz="quarter" idx="14"/>
          </p:nvPr>
        </p:nvSpPr>
        <p:spPr>
          <a:xfrm>
            <a:off x="287339" y="1368000"/>
            <a:ext cx="4932000" cy="2304000"/>
          </a:xfrm>
          <a:prstGeom prst="rect">
            <a:avLst/>
          </a:prstGeom>
        </p:spPr>
        <p:txBody>
          <a:bodyPr/>
          <a:lstStyle>
            <a:lvl1pPr marL="0" indent="0">
              <a:buNone/>
              <a:defRPr/>
            </a:lvl1pPr>
          </a:lstStyle>
          <a:p>
            <a:pPr lvl="0"/>
            <a:endParaRPr lang="en-US" noProof="0"/>
          </a:p>
        </p:txBody>
      </p:sp>
      <p:sp>
        <p:nvSpPr>
          <p:cNvPr id="6" name="Textplatzhalter 11"/>
          <p:cNvSpPr>
            <a:spLocks noGrp="1"/>
          </p:cNvSpPr>
          <p:nvPr>
            <p:ph type="body" sz="quarter" idx="13" hasCustomPrompt="1"/>
          </p:nvPr>
        </p:nvSpPr>
        <p:spPr>
          <a:xfrm>
            <a:off x="287991" y="3816000"/>
            <a:ext cx="8569325" cy="792000"/>
          </a:xfrm>
          <a:prstGeom prst="rect">
            <a:avLst/>
          </a:prstGeom>
        </p:spPr>
        <p:txBody>
          <a:bodyPr lIns="0" tIns="0" rIns="0" bIns="0" anchor="t"/>
          <a:lstStyle>
            <a:lvl1pPr marL="215900" indent="-215900">
              <a:lnSpc>
                <a:spcPct val="110000"/>
              </a:lnSpc>
              <a:spcBef>
                <a:spcPts val="0"/>
              </a:spcBef>
              <a:spcAft>
                <a:spcPts val="300"/>
              </a:spcAft>
              <a:buFont typeface="Wingdings" pitchFamily="2" charset="2"/>
              <a:buChar char="§"/>
              <a:defRPr/>
            </a:lvl1pPr>
            <a:lvl2pPr marL="431800" indent="-215900">
              <a:lnSpc>
                <a:spcPct val="110000"/>
              </a:lnSpc>
              <a:spcAft>
                <a:spcPts val="200"/>
              </a:spcAft>
              <a:buSzPct val="90000"/>
              <a:buFont typeface="Wingdings" pitchFamily="2" charset="2"/>
              <a:buChar char="§"/>
              <a:defRPr/>
            </a:lvl2pPr>
            <a:lvl3pPr marL="647700" indent="-215900">
              <a:lnSpc>
                <a:spcPct val="110000"/>
              </a:lnSpc>
              <a:spcAft>
                <a:spcPts val="100"/>
              </a:spcAft>
              <a:buFont typeface="Wingdings" pitchFamily="2" charset="2"/>
              <a:buChar char="§"/>
              <a:defRPr/>
            </a:lvl3pPr>
            <a:lvl4pPr marL="863600" indent="-215900">
              <a:lnSpc>
                <a:spcPct val="110000"/>
              </a:lnSpc>
              <a:spcAft>
                <a:spcPts val="100"/>
              </a:spcAft>
              <a:buSzPct val="70000"/>
              <a:buFont typeface="Wingdings" pitchFamily="2" charset="2"/>
              <a:buChar char="§"/>
              <a:defRPr/>
            </a:lvl4pPr>
          </a:lstStyle>
          <a:p>
            <a:pPr lvl="0"/>
            <a:r>
              <a:rPr lang="en-US" noProof="0"/>
              <a:t>Textmasterformate </a:t>
            </a:r>
            <a:r>
              <a:rPr lang="en-US" noProof="0" err="1"/>
              <a:t>durch</a:t>
            </a:r>
            <a:r>
              <a:rPr lang="en-US" noProof="0"/>
              <a:t> </a:t>
            </a:r>
            <a:r>
              <a:rPr lang="en-US" noProof="0" err="1"/>
              <a:t>Klicken</a:t>
            </a:r>
            <a:r>
              <a:rPr lang="en-US" noProof="0"/>
              <a:t> </a:t>
            </a:r>
            <a:r>
              <a:rPr lang="en-US" noProof="0" err="1"/>
              <a:t>bearbeiten</a:t>
            </a:r>
            <a:endParaRPr lang="en-US" noProof="0"/>
          </a:p>
          <a:p>
            <a:pPr lvl="1"/>
            <a:r>
              <a:rPr lang="en-US" noProof="0"/>
              <a:t>Zweite </a:t>
            </a:r>
            <a:r>
              <a:rPr lang="en-US" noProof="0" err="1"/>
              <a:t>Ebene</a:t>
            </a:r>
            <a:endParaRPr lang="en-US" noProof="0"/>
          </a:p>
          <a:p>
            <a:pPr lvl="2"/>
            <a:r>
              <a:rPr lang="en-US" noProof="0"/>
              <a:t>Dritte </a:t>
            </a:r>
            <a:r>
              <a:rPr lang="en-US" noProof="0" err="1"/>
              <a:t>Ebene</a:t>
            </a:r>
            <a:endParaRPr lang="en-US" noProof="0"/>
          </a:p>
          <a:p>
            <a:pPr lvl="3"/>
            <a:r>
              <a:rPr lang="en-US" noProof="0" err="1"/>
              <a:t>Vierte</a:t>
            </a:r>
            <a:r>
              <a:rPr lang="en-US" noProof="0"/>
              <a:t> </a:t>
            </a:r>
            <a:r>
              <a:rPr lang="en-US" noProof="0" err="1"/>
              <a:t>Ebene</a:t>
            </a:r>
            <a:endParaRPr lang="en-US" noProof="0"/>
          </a:p>
        </p:txBody>
      </p:sp>
      <p:sp>
        <p:nvSpPr>
          <p:cNvPr id="7" name="Textplatzhalter 8">
            <a:extLst>
              <a:ext uri="{FF2B5EF4-FFF2-40B4-BE49-F238E27FC236}">
                <a16:creationId xmlns:a16="http://schemas.microsoft.com/office/drawing/2014/main" id="{215D2548-8E2D-4DB1-B6EA-9AE7C3B65880}"/>
              </a:ext>
            </a:extLst>
          </p:cNvPr>
          <p:cNvSpPr>
            <a:spLocks noGrp="1"/>
          </p:cNvSpPr>
          <p:nvPr>
            <p:ph type="body" sz="quarter" idx="23"/>
          </p:nvPr>
        </p:nvSpPr>
        <p:spPr>
          <a:xfrm>
            <a:off x="287338" y="648000"/>
            <a:ext cx="8569325" cy="288000"/>
          </a:xfrm>
          <a:prstGeom prst="rect">
            <a:avLst/>
          </a:prstGeom>
        </p:spPr>
        <p:txBody>
          <a:bodyPr lIns="0" tIns="0" rIns="0" bIns="0" anchor="b" anchorCtr="0"/>
          <a:lstStyle>
            <a:lvl1pPr marL="0" indent="0">
              <a:buNone/>
              <a:defRPr sz="1800" b="1">
                <a:solidFill>
                  <a:schemeClr val="tx2"/>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8" name="Textplatzhalter 8">
            <a:extLst>
              <a:ext uri="{FF2B5EF4-FFF2-40B4-BE49-F238E27FC236}">
                <a16:creationId xmlns:a16="http://schemas.microsoft.com/office/drawing/2014/main" id="{94DE9E1A-C39B-43D2-A2A0-F112D52EDC14}"/>
              </a:ext>
            </a:extLst>
          </p:cNvPr>
          <p:cNvSpPr>
            <a:spLocks noGrp="1"/>
          </p:cNvSpPr>
          <p:nvPr>
            <p:ph type="body" sz="quarter" idx="24"/>
          </p:nvPr>
        </p:nvSpPr>
        <p:spPr>
          <a:xfrm>
            <a:off x="288000" y="1008000"/>
            <a:ext cx="8568000" cy="288000"/>
          </a:xfrm>
          <a:prstGeom prst="rect">
            <a:avLst/>
          </a:prstGeom>
        </p:spPr>
        <p:txBody>
          <a:bodyPr lIns="0" tIns="0" rIns="0" bIns="0" anchor="b" anchorCtr="0"/>
          <a:lstStyle>
            <a:lvl1pPr marL="0" indent="0" algn="ctr">
              <a:buNone/>
              <a:defRPr sz="1800" b="1">
                <a:solidFill>
                  <a:schemeClr val="tx1"/>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9" name="Textplatzhalter 11"/>
          <p:cNvSpPr>
            <a:spLocks noGrp="1"/>
          </p:cNvSpPr>
          <p:nvPr>
            <p:ph type="body" sz="quarter" idx="25" hasCustomPrompt="1"/>
          </p:nvPr>
        </p:nvSpPr>
        <p:spPr>
          <a:xfrm>
            <a:off x="5364000" y="1368000"/>
            <a:ext cx="3492000" cy="2304000"/>
          </a:xfrm>
          <a:prstGeom prst="rect">
            <a:avLst/>
          </a:prstGeom>
        </p:spPr>
        <p:txBody>
          <a:bodyPr lIns="0" tIns="0" rIns="0" bIns="0" anchor="t"/>
          <a:lstStyle>
            <a:lvl1pPr marL="215900" indent="-215900">
              <a:lnSpc>
                <a:spcPct val="110000"/>
              </a:lnSpc>
              <a:spcBef>
                <a:spcPts val="0"/>
              </a:spcBef>
              <a:spcAft>
                <a:spcPts val="300"/>
              </a:spcAft>
              <a:buFont typeface="Wingdings" pitchFamily="2" charset="2"/>
              <a:buChar char="§"/>
              <a:defRPr/>
            </a:lvl1pPr>
            <a:lvl2pPr marL="431800" indent="-215900">
              <a:lnSpc>
                <a:spcPct val="110000"/>
              </a:lnSpc>
              <a:spcAft>
                <a:spcPts val="200"/>
              </a:spcAft>
              <a:buSzPct val="90000"/>
              <a:buFont typeface="Wingdings" pitchFamily="2" charset="2"/>
              <a:buChar char="§"/>
              <a:defRPr/>
            </a:lvl2pPr>
            <a:lvl3pPr marL="647700" indent="-215900">
              <a:lnSpc>
                <a:spcPct val="110000"/>
              </a:lnSpc>
              <a:spcAft>
                <a:spcPts val="100"/>
              </a:spcAft>
              <a:buFont typeface="Wingdings" pitchFamily="2" charset="2"/>
              <a:buChar char="§"/>
              <a:defRPr/>
            </a:lvl3pPr>
            <a:lvl4pPr marL="863600" indent="-215900">
              <a:lnSpc>
                <a:spcPct val="110000"/>
              </a:lnSpc>
              <a:spcAft>
                <a:spcPts val="100"/>
              </a:spcAft>
              <a:buSzPct val="70000"/>
              <a:buFont typeface="Wingdings" pitchFamily="2" charset="2"/>
              <a:buChar char="§"/>
              <a:defRPr/>
            </a:lvl4pPr>
          </a:lstStyle>
          <a:p>
            <a:pPr lvl="0"/>
            <a:r>
              <a:rPr lang="en-US" noProof="0"/>
              <a:t>Textmasterformate </a:t>
            </a:r>
            <a:r>
              <a:rPr lang="en-US" noProof="0" err="1"/>
              <a:t>durch</a:t>
            </a:r>
            <a:r>
              <a:rPr lang="en-US" noProof="0"/>
              <a:t> </a:t>
            </a:r>
            <a:r>
              <a:rPr lang="en-US" noProof="0" err="1"/>
              <a:t>Klicken</a:t>
            </a:r>
            <a:r>
              <a:rPr lang="en-US" noProof="0"/>
              <a:t> </a:t>
            </a:r>
            <a:r>
              <a:rPr lang="en-US" noProof="0" err="1"/>
              <a:t>bearbeiten</a:t>
            </a:r>
            <a:endParaRPr lang="en-US" noProof="0"/>
          </a:p>
          <a:p>
            <a:pPr lvl="1"/>
            <a:r>
              <a:rPr lang="en-US" noProof="0"/>
              <a:t>Zweite </a:t>
            </a:r>
            <a:r>
              <a:rPr lang="en-US" noProof="0" err="1"/>
              <a:t>Ebene</a:t>
            </a:r>
            <a:endParaRPr lang="en-US" noProof="0"/>
          </a:p>
          <a:p>
            <a:pPr lvl="2"/>
            <a:r>
              <a:rPr lang="en-US" noProof="0"/>
              <a:t>Dritte </a:t>
            </a:r>
            <a:r>
              <a:rPr lang="en-US" noProof="0" err="1"/>
              <a:t>Ebene</a:t>
            </a:r>
            <a:endParaRPr lang="en-US" noProof="0"/>
          </a:p>
          <a:p>
            <a:pPr lvl="3"/>
            <a:r>
              <a:rPr lang="en-US" noProof="0" err="1"/>
              <a:t>Vierte</a:t>
            </a:r>
            <a:r>
              <a:rPr lang="en-US" noProof="0"/>
              <a:t> </a:t>
            </a:r>
            <a:r>
              <a:rPr lang="en-US" noProof="0" err="1"/>
              <a:t>Ebene</a:t>
            </a:r>
            <a:endParaRPr lang="en-US" noProof="0"/>
          </a:p>
        </p:txBody>
      </p:sp>
    </p:spTree>
    <p:extLst>
      <p:ext uri="{BB962C8B-B14F-4D97-AF65-F5344CB8AC3E}">
        <p14:creationId xmlns:p14="http://schemas.microsoft.com/office/powerpoint/2010/main" val="22643996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_1/2text_1/2_pct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en-US" noProof="0"/>
              <a:t>Titelmasterformat durch Klicken bearbeiten</a:t>
            </a:r>
          </a:p>
        </p:txBody>
      </p:sp>
      <p:sp>
        <p:nvSpPr>
          <p:cNvPr id="5" name="Bildplatzhalter 4"/>
          <p:cNvSpPr>
            <a:spLocks noGrp="1"/>
          </p:cNvSpPr>
          <p:nvPr>
            <p:ph type="pic" sz="quarter" idx="14"/>
          </p:nvPr>
        </p:nvSpPr>
        <p:spPr>
          <a:xfrm>
            <a:off x="287339" y="842962"/>
            <a:ext cx="8569325" cy="1656000"/>
          </a:xfrm>
          <a:prstGeom prst="rect">
            <a:avLst/>
          </a:prstGeom>
        </p:spPr>
        <p:txBody>
          <a:bodyPr/>
          <a:lstStyle>
            <a:lvl1pPr marL="0" indent="0">
              <a:buNone/>
              <a:defRPr/>
            </a:lvl1pPr>
          </a:lstStyle>
          <a:p>
            <a:pPr lvl="0"/>
            <a:endParaRPr lang="en-US" noProof="0"/>
          </a:p>
        </p:txBody>
      </p:sp>
      <p:sp>
        <p:nvSpPr>
          <p:cNvPr id="6" name="Textplatzhalter 11"/>
          <p:cNvSpPr>
            <a:spLocks noGrp="1"/>
          </p:cNvSpPr>
          <p:nvPr>
            <p:ph type="body" sz="quarter" idx="13" hasCustomPrompt="1"/>
          </p:nvPr>
        </p:nvSpPr>
        <p:spPr>
          <a:xfrm>
            <a:off x="287991" y="2664000"/>
            <a:ext cx="8569325" cy="1656000"/>
          </a:xfrm>
          <a:prstGeom prst="rect">
            <a:avLst/>
          </a:prstGeom>
        </p:spPr>
        <p:txBody>
          <a:bodyPr lIns="0" tIns="0" rIns="0" bIns="0" anchor="t"/>
          <a:lstStyle>
            <a:lvl1pPr marL="215900" indent="-215900">
              <a:lnSpc>
                <a:spcPct val="110000"/>
              </a:lnSpc>
              <a:spcBef>
                <a:spcPts val="300"/>
              </a:spcBef>
              <a:spcAft>
                <a:spcPts val="300"/>
              </a:spcAft>
              <a:buFont typeface="Wingdings" pitchFamily="2" charset="2"/>
              <a:buChar char="§"/>
              <a:defRPr/>
            </a:lvl1pPr>
            <a:lvl2pPr marL="431800" indent="-215900">
              <a:lnSpc>
                <a:spcPct val="110000"/>
              </a:lnSpc>
              <a:spcAft>
                <a:spcPts val="200"/>
              </a:spcAft>
              <a:buSzPct val="90000"/>
              <a:buFont typeface="Wingdings" pitchFamily="2" charset="2"/>
              <a:buChar char="§"/>
              <a:defRPr/>
            </a:lvl2pPr>
            <a:lvl3pPr marL="647700" indent="-215900">
              <a:lnSpc>
                <a:spcPct val="110000"/>
              </a:lnSpc>
              <a:spcAft>
                <a:spcPts val="100"/>
              </a:spcAft>
              <a:buFont typeface="Wingdings" pitchFamily="2" charset="2"/>
              <a:buChar char="§"/>
              <a:defRPr/>
            </a:lvl3pPr>
            <a:lvl4pPr marL="863600" indent="-215900">
              <a:lnSpc>
                <a:spcPct val="110000"/>
              </a:lnSpc>
              <a:spcAft>
                <a:spcPts val="100"/>
              </a:spcAft>
              <a:buSzPct val="70000"/>
              <a:buFont typeface="Wingdings" pitchFamily="2" charset="2"/>
              <a:buChar char="§"/>
              <a:defRPr/>
            </a:lvl4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p:txBody>
      </p:sp>
    </p:spTree>
    <p:extLst>
      <p:ext uri="{BB962C8B-B14F-4D97-AF65-F5344CB8AC3E}">
        <p14:creationId xmlns:p14="http://schemas.microsoft.com/office/powerpoint/2010/main" val="25932884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bTl_Text1/2_2Pcts1/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en-US" noProof="0"/>
              <a:t>Titelmasterformat durch Klicken bearbeiten</a:t>
            </a:r>
          </a:p>
        </p:txBody>
      </p:sp>
      <p:sp>
        <p:nvSpPr>
          <p:cNvPr id="14" name="Textplatzhalter 11"/>
          <p:cNvSpPr>
            <a:spLocks noGrp="1"/>
          </p:cNvSpPr>
          <p:nvPr>
            <p:ph type="body" sz="quarter" idx="14" hasCustomPrompt="1"/>
          </p:nvPr>
        </p:nvSpPr>
        <p:spPr>
          <a:xfrm>
            <a:off x="287338" y="972000"/>
            <a:ext cx="4212000" cy="3348000"/>
          </a:xfrm>
          <a:prstGeom prst="rect">
            <a:avLst/>
          </a:prstGeom>
        </p:spPr>
        <p:txBody>
          <a:bodyPr lIns="0" tIns="0" rIns="0" bIns="0" anchor="t"/>
          <a:lstStyle>
            <a:lvl1pPr marL="285750" indent="-285750">
              <a:lnSpc>
                <a:spcPct val="110000"/>
              </a:lnSpc>
              <a:spcBef>
                <a:spcPts val="300"/>
              </a:spcBef>
              <a:spcAft>
                <a:spcPts val="300"/>
              </a:spcAft>
              <a:buFont typeface="Wingdings" pitchFamily="2" charset="2"/>
              <a:buChar char="§"/>
              <a:defRPr/>
            </a:lvl1pPr>
            <a:lvl2pPr marL="501650" indent="-285750">
              <a:lnSpc>
                <a:spcPct val="110000"/>
              </a:lnSpc>
              <a:spcAft>
                <a:spcPts val="300"/>
              </a:spcAft>
              <a:buSzPct val="90000"/>
              <a:buFont typeface="Wingdings" pitchFamily="2" charset="2"/>
              <a:buChar char="§"/>
              <a:defRPr/>
            </a:lvl2pPr>
            <a:lvl3pPr marL="717550" indent="-285750">
              <a:lnSpc>
                <a:spcPct val="110000"/>
              </a:lnSpc>
              <a:spcAft>
                <a:spcPts val="300"/>
              </a:spcAft>
              <a:buFont typeface="Wingdings" pitchFamily="2" charset="2"/>
              <a:buChar char="§"/>
              <a:defRPr/>
            </a:lvl3pPr>
            <a:lvl4pPr marL="933450" indent="-285750">
              <a:lnSpc>
                <a:spcPct val="110000"/>
              </a:lnSpc>
              <a:spcAft>
                <a:spcPts val="300"/>
              </a:spcAft>
              <a:buSzPct val="70000"/>
              <a:buFont typeface="Wingdings" pitchFamily="2" charset="2"/>
              <a:buChar char="§"/>
              <a:defRPr/>
            </a:lvl4pPr>
          </a:lstStyle>
          <a:p>
            <a:pPr lvl="0"/>
            <a:r>
              <a:rPr lang="en-US" noProof="0"/>
              <a:t>Textmasterformate durch </a:t>
            </a:r>
            <a:r>
              <a:rPr lang="en-US" noProof="0" err="1"/>
              <a:t>Klicken</a:t>
            </a:r>
            <a:r>
              <a:rPr lang="en-US" noProof="0"/>
              <a:t> </a:t>
            </a:r>
            <a:r>
              <a:rPr lang="en-US" noProof="0" err="1"/>
              <a:t>bearbeiten</a:t>
            </a:r>
            <a:endParaRPr lang="en-US" noProof="0"/>
          </a:p>
          <a:p>
            <a:pPr lvl="1"/>
            <a:r>
              <a:rPr lang="en-US" noProof="0" err="1"/>
              <a:t>Zweite</a:t>
            </a:r>
            <a:r>
              <a:rPr lang="en-US" noProof="0"/>
              <a:t> </a:t>
            </a:r>
            <a:r>
              <a:rPr lang="en-US" noProof="0" err="1"/>
              <a:t>Ebene</a:t>
            </a:r>
            <a:endParaRPr lang="en-US" noProof="0"/>
          </a:p>
          <a:p>
            <a:pPr lvl="2"/>
            <a:r>
              <a:rPr lang="en-US" noProof="0" err="1"/>
              <a:t>Dritte</a:t>
            </a:r>
            <a:r>
              <a:rPr lang="en-US" noProof="0"/>
              <a:t> </a:t>
            </a:r>
            <a:r>
              <a:rPr lang="en-US" noProof="0" err="1"/>
              <a:t>Ebene</a:t>
            </a:r>
            <a:endParaRPr lang="en-US" noProof="0"/>
          </a:p>
          <a:p>
            <a:pPr lvl="3"/>
            <a:r>
              <a:rPr lang="en-US" noProof="0" err="1"/>
              <a:t>Vierte</a:t>
            </a:r>
            <a:r>
              <a:rPr lang="en-US" noProof="0"/>
              <a:t> </a:t>
            </a:r>
            <a:r>
              <a:rPr lang="en-US" noProof="0" err="1"/>
              <a:t>Ebene</a:t>
            </a:r>
            <a:endParaRPr lang="en-US" noProof="0"/>
          </a:p>
        </p:txBody>
      </p:sp>
      <p:sp>
        <p:nvSpPr>
          <p:cNvPr id="4" name="Bildplatzhalter 3"/>
          <p:cNvSpPr>
            <a:spLocks noGrp="1"/>
          </p:cNvSpPr>
          <p:nvPr>
            <p:ph type="pic" sz="quarter" idx="15"/>
          </p:nvPr>
        </p:nvSpPr>
        <p:spPr>
          <a:xfrm>
            <a:off x="4644000" y="972000"/>
            <a:ext cx="4212000" cy="1584000"/>
          </a:xfrm>
          <a:prstGeom prst="rect">
            <a:avLst/>
          </a:prstGeom>
        </p:spPr>
        <p:txBody>
          <a:bodyPr anchor="ctr"/>
          <a:lstStyle>
            <a:lvl1pPr marL="0" indent="0">
              <a:buNone/>
              <a:defRPr/>
            </a:lvl1pPr>
          </a:lstStyle>
          <a:p>
            <a:pPr lvl="0"/>
            <a:endParaRPr lang="en-US" noProof="0"/>
          </a:p>
        </p:txBody>
      </p:sp>
      <p:sp>
        <p:nvSpPr>
          <p:cNvPr id="5" name="Bildplatzhalter 3"/>
          <p:cNvSpPr>
            <a:spLocks noGrp="1"/>
          </p:cNvSpPr>
          <p:nvPr>
            <p:ph type="pic" sz="quarter" idx="16"/>
          </p:nvPr>
        </p:nvSpPr>
        <p:spPr>
          <a:xfrm>
            <a:off x="4644000" y="2736000"/>
            <a:ext cx="4212000" cy="1584000"/>
          </a:xfrm>
          <a:prstGeom prst="rect">
            <a:avLst/>
          </a:prstGeom>
        </p:spPr>
        <p:txBody>
          <a:bodyPr anchor="ctr"/>
          <a:lstStyle>
            <a:lvl1pPr marL="0" indent="0">
              <a:buNone/>
              <a:defRPr/>
            </a:lvl1pPr>
          </a:lstStyle>
          <a:p>
            <a:pPr lvl="0"/>
            <a:endParaRPr lang="en-US" noProof="0"/>
          </a:p>
        </p:txBody>
      </p:sp>
      <p:sp>
        <p:nvSpPr>
          <p:cNvPr id="6" name="Textplatzhalter 8">
            <a:extLst>
              <a:ext uri="{FF2B5EF4-FFF2-40B4-BE49-F238E27FC236}">
                <a16:creationId xmlns:a16="http://schemas.microsoft.com/office/drawing/2014/main" id="{215D2548-8E2D-4DB1-B6EA-9AE7C3B65880}"/>
              </a:ext>
            </a:extLst>
          </p:cNvPr>
          <p:cNvSpPr>
            <a:spLocks noGrp="1"/>
          </p:cNvSpPr>
          <p:nvPr>
            <p:ph type="body" sz="quarter" idx="23"/>
          </p:nvPr>
        </p:nvSpPr>
        <p:spPr>
          <a:xfrm>
            <a:off x="287338" y="648000"/>
            <a:ext cx="8569325" cy="288000"/>
          </a:xfrm>
          <a:prstGeom prst="rect">
            <a:avLst/>
          </a:prstGeom>
        </p:spPr>
        <p:txBody>
          <a:bodyPr lIns="0" tIns="0" rIns="0" bIns="0" anchor="b" anchorCtr="0"/>
          <a:lstStyle>
            <a:lvl1pPr marL="0" indent="0">
              <a:buNone/>
              <a:defRPr sz="1800" b="1">
                <a:solidFill>
                  <a:schemeClr val="tx2"/>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Tree>
    <p:extLst>
      <p:ext uri="{BB962C8B-B14F-4D97-AF65-F5344CB8AC3E}">
        <p14:creationId xmlns:p14="http://schemas.microsoft.com/office/powerpoint/2010/main" val="3476004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bTl_LR_Text1/2_Text1/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en-US" noProof="0"/>
              <a:t>Titelmasterformat durch Klicken bearbeiten</a:t>
            </a:r>
          </a:p>
        </p:txBody>
      </p:sp>
      <p:sp>
        <p:nvSpPr>
          <p:cNvPr id="14" name="Textplatzhalter 11"/>
          <p:cNvSpPr>
            <a:spLocks noGrp="1"/>
          </p:cNvSpPr>
          <p:nvPr>
            <p:ph type="body" sz="quarter" idx="14" hasCustomPrompt="1"/>
          </p:nvPr>
        </p:nvSpPr>
        <p:spPr>
          <a:xfrm>
            <a:off x="287338" y="972000"/>
            <a:ext cx="4212000" cy="3600000"/>
          </a:xfrm>
          <a:prstGeom prst="rect">
            <a:avLst/>
          </a:prstGeom>
        </p:spPr>
        <p:txBody>
          <a:bodyPr lIns="0" tIns="0" rIns="0" bIns="0" anchor="t"/>
          <a:lstStyle>
            <a:lvl1pPr marL="285750" indent="-285750">
              <a:lnSpc>
                <a:spcPct val="110000"/>
              </a:lnSpc>
              <a:spcBef>
                <a:spcPts val="300"/>
              </a:spcBef>
              <a:spcAft>
                <a:spcPts val="300"/>
              </a:spcAft>
              <a:buFont typeface="Wingdings" pitchFamily="2" charset="2"/>
              <a:buChar char="§"/>
              <a:defRPr/>
            </a:lvl1pPr>
            <a:lvl2pPr marL="501650" indent="-285750">
              <a:lnSpc>
                <a:spcPct val="110000"/>
              </a:lnSpc>
              <a:spcAft>
                <a:spcPts val="200"/>
              </a:spcAft>
              <a:buSzPct val="90000"/>
              <a:buFont typeface="Wingdings" pitchFamily="2" charset="2"/>
              <a:buChar char="§"/>
              <a:defRPr/>
            </a:lvl2pPr>
            <a:lvl3pPr marL="717550" indent="-285750">
              <a:lnSpc>
                <a:spcPct val="110000"/>
              </a:lnSpc>
              <a:spcAft>
                <a:spcPts val="100"/>
              </a:spcAft>
              <a:buFont typeface="Wingdings" pitchFamily="2" charset="2"/>
              <a:buChar char="§"/>
              <a:defRPr/>
            </a:lvl3pPr>
            <a:lvl4pPr marL="933450" indent="-285750">
              <a:lnSpc>
                <a:spcPct val="110000"/>
              </a:lnSpc>
              <a:spcAft>
                <a:spcPts val="100"/>
              </a:spcAft>
              <a:buSzPct val="70000"/>
              <a:buFont typeface="Wingdings" pitchFamily="2" charset="2"/>
              <a:buChar char="§"/>
              <a:defRPr/>
            </a:lvl4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p:txBody>
      </p:sp>
      <p:sp>
        <p:nvSpPr>
          <p:cNvPr id="6" name="Textplatzhalter 8">
            <a:extLst>
              <a:ext uri="{FF2B5EF4-FFF2-40B4-BE49-F238E27FC236}">
                <a16:creationId xmlns:a16="http://schemas.microsoft.com/office/drawing/2014/main" id="{215D2548-8E2D-4DB1-B6EA-9AE7C3B65880}"/>
              </a:ext>
            </a:extLst>
          </p:cNvPr>
          <p:cNvSpPr>
            <a:spLocks noGrp="1"/>
          </p:cNvSpPr>
          <p:nvPr>
            <p:ph type="body" sz="quarter" idx="23"/>
          </p:nvPr>
        </p:nvSpPr>
        <p:spPr>
          <a:xfrm>
            <a:off x="287338" y="648000"/>
            <a:ext cx="8569325" cy="288000"/>
          </a:xfrm>
          <a:prstGeom prst="rect">
            <a:avLst/>
          </a:prstGeom>
        </p:spPr>
        <p:txBody>
          <a:bodyPr lIns="0" tIns="0" rIns="0" bIns="0" anchor="b" anchorCtr="0"/>
          <a:lstStyle>
            <a:lvl1pPr marL="0" indent="0">
              <a:buNone/>
              <a:defRPr sz="1800" b="1">
                <a:solidFill>
                  <a:schemeClr val="tx2"/>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7" name="Textplatzhalter 11"/>
          <p:cNvSpPr>
            <a:spLocks noGrp="1"/>
          </p:cNvSpPr>
          <p:nvPr>
            <p:ph type="body" sz="quarter" idx="24" hasCustomPrompt="1"/>
          </p:nvPr>
        </p:nvSpPr>
        <p:spPr>
          <a:xfrm>
            <a:off x="4644000" y="972000"/>
            <a:ext cx="4212000" cy="3600000"/>
          </a:xfrm>
          <a:prstGeom prst="rect">
            <a:avLst/>
          </a:prstGeom>
        </p:spPr>
        <p:txBody>
          <a:bodyPr lIns="0" tIns="0" rIns="0" bIns="0" anchor="t"/>
          <a:lstStyle>
            <a:lvl1pPr marL="285750" indent="-285750">
              <a:lnSpc>
                <a:spcPct val="110000"/>
              </a:lnSpc>
              <a:spcBef>
                <a:spcPts val="300"/>
              </a:spcBef>
              <a:spcAft>
                <a:spcPts val="300"/>
              </a:spcAft>
              <a:buFont typeface="Wingdings" pitchFamily="2" charset="2"/>
              <a:buChar char="§"/>
              <a:defRPr/>
            </a:lvl1pPr>
            <a:lvl2pPr marL="501650" indent="-285750">
              <a:lnSpc>
                <a:spcPct val="110000"/>
              </a:lnSpc>
              <a:spcAft>
                <a:spcPts val="200"/>
              </a:spcAft>
              <a:buSzPct val="90000"/>
              <a:buFont typeface="Wingdings" pitchFamily="2" charset="2"/>
              <a:buChar char="§"/>
              <a:defRPr/>
            </a:lvl2pPr>
            <a:lvl3pPr marL="717550" indent="-285750">
              <a:lnSpc>
                <a:spcPct val="110000"/>
              </a:lnSpc>
              <a:spcAft>
                <a:spcPts val="100"/>
              </a:spcAft>
              <a:buFont typeface="Wingdings" pitchFamily="2" charset="2"/>
              <a:buChar char="§"/>
              <a:defRPr/>
            </a:lvl3pPr>
            <a:lvl4pPr marL="933450" indent="-285750">
              <a:lnSpc>
                <a:spcPct val="110000"/>
              </a:lnSpc>
              <a:spcAft>
                <a:spcPts val="100"/>
              </a:spcAft>
              <a:buSzPct val="70000"/>
              <a:buFont typeface="Wingdings" pitchFamily="2" charset="2"/>
              <a:buChar char="§"/>
              <a:defRPr/>
            </a:lvl4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p:txBody>
      </p:sp>
    </p:spTree>
    <p:extLst>
      <p:ext uri="{BB962C8B-B14F-4D97-AF65-F5344CB8AC3E}">
        <p14:creationId xmlns:p14="http://schemas.microsoft.com/office/powerpoint/2010/main" val="41162285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bTl_Text1/3_Pctr2/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en-US" noProof="0" err="1"/>
              <a:t>Titelmasterformat</a:t>
            </a:r>
            <a:r>
              <a:rPr lang="en-US" noProof="0"/>
              <a:t> </a:t>
            </a:r>
            <a:r>
              <a:rPr lang="en-US" noProof="0" err="1"/>
              <a:t>durch</a:t>
            </a:r>
            <a:r>
              <a:rPr lang="en-US" noProof="0"/>
              <a:t> </a:t>
            </a:r>
            <a:r>
              <a:rPr lang="en-US" noProof="0" err="1"/>
              <a:t>Klicken</a:t>
            </a:r>
            <a:r>
              <a:rPr lang="en-US" noProof="0"/>
              <a:t> </a:t>
            </a:r>
            <a:r>
              <a:rPr lang="en-US" noProof="0" err="1"/>
              <a:t>bearbeiten</a:t>
            </a:r>
            <a:endParaRPr lang="en-US" noProof="0"/>
          </a:p>
        </p:txBody>
      </p:sp>
      <p:sp>
        <p:nvSpPr>
          <p:cNvPr id="14" name="Textplatzhalter 11"/>
          <p:cNvSpPr>
            <a:spLocks noGrp="1"/>
          </p:cNvSpPr>
          <p:nvPr>
            <p:ph type="body" sz="quarter" idx="14" hasCustomPrompt="1"/>
          </p:nvPr>
        </p:nvSpPr>
        <p:spPr>
          <a:xfrm>
            <a:off x="287339" y="972000"/>
            <a:ext cx="3492551" cy="3348000"/>
          </a:xfrm>
          <a:prstGeom prst="rect">
            <a:avLst/>
          </a:prstGeom>
        </p:spPr>
        <p:txBody>
          <a:bodyPr lIns="0" tIns="0" rIns="0" bIns="0" anchor="t"/>
          <a:lstStyle>
            <a:lvl1pPr marL="285750" indent="-285750">
              <a:lnSpc>
                <a:spcPct val="110000"/>
              </a:lnSpc>
              <a:spcAft>
                <a:spcPts val="300"/>
              </a:spcAft>
              <a:buFont typeface="Wingdings" pitchFamily="2" charset="2"/>
              <a:buChar char="§"/>
              <a:defRPr/>
            </a:lvl1pPr>
            <a:lvl2pPr marL="501650" indent="-285750">
              <a:lnSpc>
                <a:spcPct val="110000"/>
              </a:lnSpc>
              <a:spcAft>
                <a:spcPts val="300"/>
              </a:spcAft>
              <a:buSzPct val="90000"/>
              <a:buFont typeface="Wingdings" pitchFamily="2" charset="2"/>
              <a:buChar char="§"/>
              <a:defRPr/>
            </a:lvl2pPr>
            <a:lvl3pPr marL="717550" indent="-285750">
              <a:lnSpc>
                <a:spcPct val="110000"/>
              </a:lnSpc>
              <a:spcAft>
                <a:spcPts val="300"/>
              </a:spcAft>
              <a:buFont typeface="Wingdings" pitchFamily="2" charset="2"/>
              <a:buChar char="§"/>
              <a:defRPr/>
            </a:lvl3pPr>
            <a:lvl4pPr marL="933450" indent="-285750">
              <a:lnSpc>
                <a:spcPct val="110000"/>
              </a:lnSpc>
              <a:spcAft>
                <a:spcPts val="300"/>
              </a:spcAft>
              <a:buSzPct val="70000"/>
              <a:buFont typeface="Wingdings" pitchFamily="2" charset="2"/>
              <a:buChar char="§"/>
              <a:defRPr/>
            </a:lvl4pPr>
          </a:lstStyle>
          <a:p>
            <a:pPr lvl="0"/>
            <a:r>
              <a:rPr lang="en-US" noProof="0"/>
              <a:t>Textmasterformate durch </a:t>
            </a:r>
            <a:r>
              <a:rPr lang="en-US" noProof="0" err="1"/>
              <a:t>Klicken</a:t>
            </a:r>
            <a:r>
              <a:rPr lang="en-US" noProof="0"/>
              <a:t> </a:t>
            </a:r>
            <a:r>
              <a:rPr lang="en-US" noProof="0" err="1"/>
              <a:t>bearbeiten</a:t>
            </a:r>
            <a:endParaRPr lang="en-US" noProof="0"/>
          </a:p>
          <a:p>
            <a:pPr lvl="1"/>
            <a:r>
              <a:rPr lang="en-US" noProof="0" err="1"/>
              <a:t>Zweite</a:t>
            </a:r>
            <a:r>
              <a:rPr lang="en-US" noProof="0"/>
              <a:t> </a:t>
            </a:r>
            <a:r>
              <a:rPr lang="en-US" noProof="0" err="1"/>
              <a:t>Ebene</a:t>
            </a:r>
            <a:endParaRPr lang="en-US" noProof="0"/>
          </a:p>
          <a:p>
            <a:pPr lvl="2"/>
            <a:r>
              <a:rPr lang="en-US" noProof="0" err="1"/>
              <a:t>Dritte</a:t>
            </a:r>
            <a:r>
              <a:rPr lang="en-US" noProof="0"/>
              <a:t> </a:t>
            </a:r>
            <a:r>
              <a:rPr lang="en-US" noProof="0" err="1"/>
              <a:t>Ebene</a:t>
            </a:r>
            <a:endParaRPr lang="en-US" noProof="0"/>
          </a:p>
          <a:p>
            <a:pPr lvl="3"/>
            <a:r>
              <a:rPr lang="en-US" noProof="0" err="1"/>
              <a:t>Vierte</a:t>
            </a:r>
            <a:r>
              <a:rPr lang="en-US" noProof="0"/>
              <a:t> </a:t>
            </a:r>
            <a:r>
              <a:rPr lang="en-US" noProof="0" err="1"/>
              <a:t>Ebene</a:t>
            </a:r>
            <a:endParaRPr lang="en-US" noProof="0"/>
          </a:p>
        </p:txBody>
      </p:sp>
      <p:sp>
        <p:nvSpPr>
          <p:cNvPr id="4" name="Bildplatzhalter 3"/>
          <p:cNvSpPr>
            <a:spLocks noGrp="1"/>
          </p:cNvSpPr>
          <p:nvPr>
            <p:ph type="pic" sz="quarter" idx="15"/>
          </p:nvPr>
        </p:nvSpPr>
        <p:spPr>
          <a:xfrm>
            <a:off x="3923911" y="972000"/>
            <a:ext cx="4932090" cy="3348000"/>
          </a:xfrm>
          <a:prstGeom prst="rect">
            <a:avLst/>
          </a:prstGeom>
        </p:spPr>
        <p:txBody>
          <a:bodyPr anchor="ctr"/>
          <a:lstStyle>
            <a:lvl1pPr marL="0" indent="0">
              <a:buNone/>
              <a:defRPr/>
            </a:lvl1pPr>
          </a:lstStyle>
          <a:p>
            <a:pPr lvl="0"/>
            <a:endParaRPr lang="en-US" noProof="0"/>
          </a:p>
        </p:txBody>
      </p:sp>
      <p:sp>
        <p:nvSpPr>
          <p:cNvPr id="5" name="Textplatzhalter 8">
            <a:extLst>
              <a:ext uri="{FF2B5EF4-FFF2-40B4-BE49-F238E27FC236}">
                <a16:creationId xmlns:a16="http://schemas.microsoft.com/office/drawing/2014/main" id="{3413A1AD-8A50-4CB5-8CCC-5880FF3C96B5}"/>
              </a:ext>
            </a:extLst>
          </p:cNvPr>
          <p:cNvSpPr>
            <a:spLocks noGrp="1"/>
          </p:cNvSpPr>
          <p:nvPr>
            <p:ph type="body" sz="quarter" idx="23"/>
          </p:nvPr>
        </p:nvSpPr>
        <p:spPr>
          <a:xfrm>
            <a:off x="287338" y="648000"/>
            <a:ext cx="8569325" cy="288000"/>
          </a:xfrm>
          <a:prstGeom prst="rect">
            <a:avLst/>
          </a:prstGeom>
        </p:spPr>
        <p:txBody>
          <a:bodyPr lIns="0" tIns="0" rIns="0" bIns="0" anchor="b" anchorCtr="0"/>
          <a:lstStyle>
            <a:lvl1pPr marL="0" indent="0">
              <a:buNone/>
              <a:defRPr sz="1800" b="1">
                <a:solidFill>
                  <a:schemeClr val="tx2"/>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Tree>
    <p:extLst>
      <p:ext uri="{BB962C8B-B14F-4D97-AF65-F5344CB8AC3E}">
        <p14:creationId xmlns:p14="http://schemas.microsoft.com/office/powerpoint/2010/main" val="1808597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Uebersic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lgn="l">
              <a:defRPr sz="2000" b="1" spc="0">
                <a:solidFill>
                  <a:schemeClr val="tx2"/>
                </a:solidFill>
                <a:latin typeface="+mj-lt"/>
              </a:defRPr>
            </a:lvl1pPr>
          </a:lstStyle>
          <a:p>
            <a:r>
              <a:rPr lang="en-US" noProof="0"/>
              <a:t>Titelmasterformat durch Klicken bearbeiten</a:t>
            </a:r>
          </a:p>
        </p:txBody>
      </p:sp>
      <p:sp>
        <p:nvSpPr>
          <p:cNvPr id="12" name="Textplatzhalter 11"/>
          <p:cNvSpPr>
            <a:spLocks noGrp="1"/>
          </p:cNvSpPr>
          <p:nvPr>
            <p:ph type="body" sz="quarter" idx="13" hasCustomPrompt="1"/>
          </p:nvPr>
        </p:nvSpPr>
        <p:spPr>
          <a:xfrm>
            <a:off x="1352789" y="843510"/>
            <a:ext cx="6437763" cy="3456432"/>
          </a:xfrm>
          <a:prstGeom prst="rect">
            <a:avLst/>
          </a:prstGeom>
        </p:spPr>
        <p:txBody>
          <a:bodyPr lIns="0" tIns="0" rIns="0" bIns="0" anchor="t"/>
          <a:lstStyle>
            <a:lvl1pPr marL="215900" indent="-215900">
              <a:lnSpc>
                <a:spcPct val="110000"/>
              </a:lnSpc>
              <a:spcAft>
                <a:spcPts val="300"/>
              </a:spcAft>
              <a:buFont typeface="Wingdings" pitchFamily="2" charset="2"/>
              <a:buChar char="§"/>
              <a:defRPr/>
            </a:lvl1pPr>
            <a:lvl2pPr marL="431800" indent="-215900">
              <a:lnSpc>
                <a:spcPct val="110000"/>
              </a:lnSpc>
              <a:spcAft>
                <a:spcPts val="200"/>
              </a:spcAft>
              <a:buSzPct val="90000"/>
              <a:buFont typeface="Wingdings" pitchFamily="2" charset="2"/>
              <a:buChar char="§"/>
              <a:defRPr/>
            </a:lvl2pPr>
            <a:lvl3pPr marL="647700" indent="-215900">
              <a:lnSpc>
                <a:spcPct val="110000"/>
              </a:lnSpc>
              <a:spcAft>
                <a:spcPts val="100"/>
              </a:spcAft>
              <a:buFont typeface="Wingdings" pitchFamily="2" charset="2"/>
              <a:buChar char="§"/>
              <a:defRPr/>
            </a:lvl3pPr>
            <a:lvl4pPr marL="863600" indent="-215900">
              <a:lnSpc>
                <a:spcPct val="110000"/>
              </a:lnSpc>
              <a:spcAft>
                <a:spcPts val="100"/>
              </a:spcAft>
              <a:buSzPct val="70000"/>
              <a:buFont typeface="Wingdings" pitchFamily="2" charset="2"/>
              <a:buChar char="§"/>
              <a:defRPr/>
            </a:lvl4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p:txBody>
      </p:sp>
    </p:spTree>
    <p:extLst>
      <p:ext uri="{BB962C8B-B14F-4D97-AF65-F5344CB8AC3E}">
        <p14:creationId xmlns:p14="http://schemas.microsoft.com/office/powerpoint/2010/main" val="339024044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bTl_Pctr1/3_Text2/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en-US" noProof="0" err="1"/>
              <a:t>Titelmasterformat</a:t>
            </a:r>
            <a:r>
              <a:rPr lang="en-US" noProof="0"/>
              <a:t> </a:t>
            </a:r>
            <a:r>
              <a:rPr lang="en-US" noProof="0" err="1"/>
              <a:t>durch</a:t>
            </a:r>
            <a:r>
              <a:rPr lang="en-US" noProof="0"/>
              <a:t> </a:t>
            </a:r>
            <a:r>
              <a:rPr lang="en-US" noProof="0" err="1"/>
              <a:t>Klicken</a:t>
            </a:r>
            <a:r>
              <a:rPr lang="en-US" noProof="0"/>
              <a:t> </a:t>
            </a:r>
            <a:r>
              <a:rPr lang="en-US" noProof="0" err="1"/>
              <a:t>bearbeiten</a:t>
            </a:r>
            <a:endParaRPr lang="en-US" noProof="0"/>
          </a:p>
        </p:txBody>
      </p:sp>
      <p:sp>
        <p:nvSpPr>
          <p:cNvPr id="14" name="Textplatzhalter 11"/>
          <p:cNvSpPr>
            <a:spLocks noGrp="1"/>
          </p:cNvSpPr>
          <p:nvPr>
            <p:ph type="body" sz="quarter" idx="14" hasCustomPrompt="1"/>
          </p:nvPr>
        </p:nvSpPr>
        <p:spPr>
          <a:xfrm>
            <a:off x="3924000" y="972000"/>
            <a:ext cx="4932000" cy="3348000"/>
          </a:xfrm>
          <a:prstGeom prst="rect">
            <a:avLst/>
          </a:prstGeom>
        </p:spPr>
        <p:txBody>
          <a:bodyPr lIns="0" tIns="0" rIns="0" bIns="0" anchor="t"/>
          <a:lstStyle>
            <a:lvl1pPr marL="285750" indent="-285750">
              <a:lnSpc>
                <a:spcPct val="110000"/>
              </a:lnSpc>
              <a:spcAft>
                <a:spcPts val="300"/>
              </a:spcAft>
              <a:buFont typeface="Wingdings" pitchFamily="2" charset="2"/>
              <a:buChar char="§"/>
              <a:defRPr/>
            </a:lvl1pPr>
            <a:lvl2pPr marL="501650" indent="-285750">
              <a:lnSpc>
                <a:spcPct val="110000"/>
              </a:lnSpc>
              <a:spcAft>
                <a:spcPts val="200"/>
              </a:spcAft>
              <a:buSzPct val="90000"/>
              <a:buFont typeface="Wingdings" pitchFamily="2" charset="2"/>
              <a:buChar char="§"/>
              <a:defRPr/>
            </a:lvl2pPr>
            <a:lvl3pPr marL="717550" indent="-285750">
              <a:lnSpc>
                <a:spcPct val="110000"/>
              </a:lnSpc>
              <a:spcAft>
                <a:spcPts val="100"/>
              </a:spcAft>
              <a:buFont typeface="Wingdings" pitchFamily="2" charset="2"/>
              <a:buChar char="§"/>
              <a:defRPr/>
            </a:lvl3pPr>
            <a:lvl4pPr marL="933450" indent="-285750">
              <a:lnSpc>
                <a:spcPct val="110000"/>
              </a:lnSpc>
              <a:spcAft>
                <a:spcPts val="100"/>
              </a:spcAft>
              <a:buSzPct val="70000"/>
              <a:buFont typeface="Wingdings" pitchFamily="2" charset="2"/>
              <a:buChar char="§"/>
              <a:defRPr/>
            </a:lvl4pPr>
          </a:lstStyle>
          <a:p>
            <a:pPr lvl="0"/>
            <a:r>
              <a:rPr lang="en-US" noProof="0" err="1"/>
              <a:t>Textmasterformate</a:t>
            </a:r>
            <a:r>
              <a:rPr lang="en-US" noProof="0"/>
              <a:t> </a:t>
            </a:r>
            <a:r>
              <a:rPr lang="en-US" noProof="0" err="1"/>
              <a:t>durch</a:t>
            </a:r>
            <a:r>
              <a:rPr lang="en-US" noProof="0"/>
              <a:t> </a:t>
            </a:r>
            <a:r>
              <a:rPr lang="en-US" noProof="0" err="1"/>
              <a:t>Klicken</a:t>
            </a:r>
            <a:r>
              <a:rPr lang="en-US" noProof="0"/>
              <a:t> </a:t>
            </a:r>
            <a:r>
              <a:rPr lang="en-US" noProof="0" err="1"/>
              <a:t>bearbeiten</a:t>
            </a:r>
            <a:endParaRPr lang="en-US" noProof="0"/>
          </a:p>
          <a:p>
            <a:pPr lvl="1"/>
            <a:r>
              <a:rPr lang="en-US" noProof="0" err="1"/>
              <a:t>Zweite</a:t>
            </a:r>
            <a:r>
              <a:rPr lang="en-US" noProof="0"/>
              <a:t> Ebene</a:t>
            </a:r>
          </a:p>
          <a:p>
            <a:pPr lvl="2"/>
            <a:r>
              <a:rPr lang="en-US" noProof="0" err="1"/>
              <a:t>Dritte</a:t>
            </a:r>
            <a:r>
              <a:rPr lang="en-US" noProof="0"/>
              <a:t> Ebene</a:t>
            </a:r>
          </a:p>
          <a:p>
            <a:pPr lvl="3"/>
            <a:r>
              <a:rPr lang="en-US" noProof="0" err="1"/>
              <a:t>Vierte</a:t>
            </a:r>
            <a:r>
              <a:rPr lang="en-US" noProof="0"/>
              <a:t> Ebene</a:t>
            </a:r>
          </a:p>
        </p:txBody>
      </p:sp>
      <p:sp>
        <p:nvSpPr>
          <p:cNvPr id="4" name="Bildplatzhalter 3"/>
          <p:cNvSpPr>
            <a:spLocks noGrp="1"/>
          </p:cNvSpPr>
          <p:nvPr>
            <p:ph type="pic" sz="quarter" idx="15"/>
          </p:nvPr>
        </p:nvSpPr>
        <p:spPr>
          <a:xfrm>
            <a:off x="288000" y="972000"/>
            <a:ext cx="3492000" cy="3348000"/>
          </a:xfrm>
          <a:prstGeom prst="rect">
            <a:avLst/>
          </a:prstGeom>
        </p:spPr>
        <p:txBody>
          <a:bodyPr anchor="ctr"/>
          <a:lstStyle>
            <a:lvl1pPr marL="0" indent="0">
              <a:buNone/>
              <a:defRPr/>
            </a:lvl1pPr>
          </a:lstStyle>
          <a:p>
            <a:pPr lvl="0"/>
            <a:endParaRPr lang="en-US" noProof="0"/>
          </a:p>
        </p:txBody>
      </p:sp>
      <p:sp>
        <p:nvSpPr>
          <p:cNvPr id="5" name="Textplatzhalter 8">
            <a:extLst>
              <a:ext uri="{FF2B5EF4-FFF2-40B4-BE49-F238E27FC236}">
                <a16:creationId xmlns:a16="http://schemas.microsoft.com/office/drawing/2014/main" id="{3413A1AD-8A50-4CB5-8CCC-5880FF3C96B5}"/>
              </a:ext>
            </a:extLst>
          </p:cNvPr>
          <p:cNvSpPr>
            <a:spLocks noGrp="1"/>
          </p:cNvSpPr>
          <p:nvPr>
            <p:ph type="body" sz="quarter" idx="23"/>
          </p:nvPr>
        </p:nvSpPr>
        <p:spPr>
          <a:xfrm>
            <a:off x="287338" y="648000"/>
            <a:ext cx="8569325" cy="288000"/>
          </a:xfrm>
          <a:prstGeom prst="rect">
            <a:avLst/>
          </a:prstGeom>
        </p:spPr>
        <p:txBody>
          <a:bodyPr lIns="0" tIns="0" rIns="0" bIns="0" anchor="b" anchorCtr="0"/>
          <a:lstStyle>
            <a:lvl1pPr marL="0" indent="0">
              <a:buNone/>
              <a:defRPr sz="1800" b="1">
                <a:solidFill>
                  <a:schemeClr val="tx2"/>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Tree>
    <p:extLst>
      <p:ext uri="{BB962C8B-B14F-4D97-AF65-F5344CB8AC3E}">
        <p14:creationId xmlns:p14="http://schemas.microsoft.com/office/powerpoint/2010/main" val="24953318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bTl_Text1/3_2Pcts2/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en-US" noProof="0"/>
              <a:t>Titelmasterformat durch Klicken bearbeiten</a:t>
            </a:r>
          </a:p>
        </p:txBody>
      </p:sp>
      <p:sp>
        <p:nvSpPr>
          <p:cNvPr id="14" name="Textplatzhalter 11"/>
          <p:cNvSpPr>
            <a:spLocks noGrp="1"/>
          </p:cNvSpPr>
          <p:nvPr>
            <p:ph type="body" sz="quarter" idx="14" hasCustomPrompt="1"/>
          </p:nvPr>
        </p:nvSpPr>
        <p:spPr>
          <a:xfrm>
            <a:off x="287339" y="972000"/>
            <a:ext cx="3492551" cy="3348000"/>
          </a:xfrm>
          <a:prstGeom prst="rect">
            <a:avLst/>
          </a:prstGeom>
        </p:spPr>
        <p:txBody>
          <a:bodyPr lIns="0" tIns="0" rIns="0" bIns="0" anchor="t"/>
          <a:lstStyle>
            <a:lvl1pPr marL="285750" indent="-285750">
              <a:lnSpc>
                <a:spcPct val="110000"/>
              </a:lnSpc>
              <a:spcBef>
                <a:spcPts val="300"/>
              </a:spcBef>
              <a:spcAft>
                <a:spcPts val="300"/>
              </a:spcAft>
              <a:buFont typeface="Wingdings" pitchFamily="2" charset="2"/>
              <a:buChar char="§"/>
              <a:defRPr/>
            </a:lvl1pPr>
            <a:lvl2pPr marL="501650" indent="-285750">
              <a:lnSpc>
                <a:spcPct val="110000"/>
              </a:lnSpc>
              <a:spcAft>
                <a:spcPts val="200"/>
              </a:spcAft>
              <a:buSzPct val="90000"/>
              <a:buFont typeface="Wingdings" pitchFamily="2" charset="2"/>
              <a:buChar char="§"/>
              <a:defRPr/>
            </a:lvl2pPr>
            <a:lvl3pPr marL="717550" indent="-285750">
              <a:lnSpc>
                <a:spcPct val="110000"/>
              </a:lnSpc>
              <a:spcAft>
                <a:spcPts val="100"/>
              </a:spcAft>
              <a:buFont typeface="Wingdings" pitchFamily="2" charset="2"/>
              <a:buChar char="§"/>
              <a:defRPr/>
            </a:lvl3pPr>
            <a:lvl4pPr marL="933450" indent="-285750">
              <a:lnSpc>
                <a:spcPct val="110000"/>
              </a:lnSpc>
              <a:spcAft>
                <a:spcPts val="100"/>
              </a:spcAft>
              <a:buSzPct val="70000"/>
              <a:buFont typeface="Wingdings" pitchFamily="2" charset="2"/>
              <a:buChar char="§"/>
              <a:defRPr/>
            </a:lvl4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p:txBody>
      </p:sp>
      <p:sp>
        <p:nvSpPr>
          <p:cNvPr id="4" name="Bildplatzhalter 3"/>
          <p:cNvSpPr>
            <a:spLocks noGrp="1"/>
          </p:cNvSpPr>
          <p:nvPr>
            <p:ph type="pic" sz="quarter" idx="15"/>
          </p:nvPr>
        </p:nvSpPr>
        <p:spPr>
          <a:xfrm>
            <a:off x="3923911" y="972000"/>
            <a:ext cx="4932090" cy="1584000"/>
          </a:xfrm>
          <a:prstGeom prst="rect">
            <a:avLst/>
          </a:prstGeom>
        </p:spPr>
        <p:txBody>
          <a:bodyPr anchor="ctr"/>
          <a:lstStyle>
            <a:lvl1pPr marL="0" indent="0">
              <a:buNone/>
              <a:defRPr/>
            </a:lvl1pPr>
          </a:lstStyle>
          <a:p>
            <a:pPr lvl="0"/>
            <a:endParaRPr lang="en-US" noProof="0"/>
          </a:p>
        </p:txBody>
      </p:sp>
      <p:sp>
        <p:nvSpPr>
          <p:cNvPr id="5" name="Bildplatzhalter 3"/>
          <p:cNvSpPr>
            <a:spLocks noGrp="1"/>
          </p:cNvSpPr>
          <p:nvPr>
            <p:ph type="pic" sz="quarter" idx="16"/>
          </p:nvPr>
        </p:nvSpPr>
        <p:spPr>
          <a:xfrm>
            <a:off x="3923910" y="2736000"/>
            <a:ext cx="4932090" cy="1584000"/>
          </a:xfrm>
          <a:prstGeom prst="rect">
            <a:avLst/>
          </a:prstGeom>
        </p:spPr>
        <p:txBody>
          <a:bodyPr anchor="ctr"/>
          <a:lstStyle>
            <a:lvl1pPr marL="0" indent="0">
              <a:buNone/>
              <a:defRPr/>
            </a:lvl1pPr>
          </a:lstStyle>
          <a:p>
            <a:pPr lvl="0"/>
            <a:endParaRPr lang="en-US" noProof="0"/>
          </a:p>
        </p:txBody>
      </p:sp>
      <p:sp>
        <p:nvSpPr>
          <p:cNvPr id="6" name="Textplatzhalter 8">
            <a:extLst>
              <a:ext uri="{FF2B5EF4-FFF2-40B4-BE49-F238E27FC236}">
                <a16:creationId xmlns:a16="http://schemas.microsoft.com/office/drawing/2014/main" id="{215D2548-8E2D-4DB1-B6EA-9AE7C3B65880}"/>
              </a:ext>
            </a:extLst>
          </p:cNvPr>
          <p:cNvSpPr>
            <a:spLocks noGrp="1"/>
          </p:cNvSpPr>
          <p:nvPr>
            <p:ph type="body" sz="quarter" idx="23"/>
          </p:nvPr>
        </p:nvSpPr>
        <p:spPr>
          <a:xfrm>
            <a:off x="287338" y="648000"/>
            <a:ext cx="8569325" cy="288000"/>
          </a:xfrm>
          <a:prstGeom prst="rect">
            <a:avLst/>
          </a:prstGeom>
        </p:spPr>
        <p:txBody>
          <a:bodyPr lIns="0" tIns="0" rIns="0" bIns="0" anchor="b" anchorCtr="0"/>
          <a:lstStyle>
            <a:lvl1pPr marL="0" indent="0">
              <a:buNone/>
              <a:defRPr sz="1800" b="1">
                <a:solidFill>
                  <a:schemeClr val="tx2"/>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Tree>
    <p:extLst>
      <p:ext uri="{BB962C8B-B14F-4D97-AF65-F5344CB8AC3E}">
        <p14:creationId xmlns:p14="http://schemas.microsoft.com/office/powerpoint/2010/main" val="147859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bTl_Text1/4_Pctr3/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en-US" noProof="0"/>
              <a:t>Titelmasterformat durch Klicken bearbeiten</a:t>
            </a:r>
          </a:p>
        </p:txBody>
      </p:sp>
      <p:sp>
        <p:nvSpPr>
          <p:cNvPr id="14" name="Textplatzhalter 11"/>
          <p:cNvSpPr>
            <a:spLocks noGrp="1"/>
          </p:cNvSpPr>
          <p:nvPr>
            <p:ph type="body" sz="quarter" idx="14" hasCustomPrompt="1"/>
          </p:nvPr>
        </p:nvSpPr>
        <p:spPr>
          <a:xfrm>
            <a:off x="287338" y="972000"/>
            <a:ext cx="2088000" cy="3564000"/>
          </a:xfrm>
          <a:prstGeom prst="rect">
            <a:avLst/>
          </a:prstGeom>
        </p:spPr>
        <p:txBody>
          <a:bodyPr lIns="0" tIns="0" rIns="0" bIns="0" anchor="t"/>
          <a:lstStyle>
            <a:lvl1pPr marL="285750" indent="-285750">
              <a:lnSpc>
                <a:spcPct val="110000"/>
              </a:lnSpc>
              <a:spcBef>
                <a:spcPts val="300"/>
              </a:spcBef>
              <a:spcAft>
                <a:spcPts val="300"/>
              </a:spcAft>
              <a:buFont typeface="Wingdings" pitchFamily="2" charset="2"/>
              <a:buChar char="§"/>
              <a:defRPr/>
            </a:lvl1pPr>
            <a:lvl2pPr marL="501650" indent="-285750">
              <a:lnSpc>
                <a:spcPct val="110000"/>
              </a:lnSpc>
              <a:spcAft>
                <a:spcPts val="200"/>
              </a:spcAft>
              <a:buSzPct val="90000"/>
              <a:buFont typeface="Wingdings" pitchFamily="2" charset="2"/>
              <a:buChar char="§"/>
              <a:defRPr/>
            </a:lvl2pPr>
            <a:lvl3pPr marL="717550" indent="-285750">
              <a:lnSpc>
                <a:spcPct val="110000"/>
              </a:lnSpc>
              <a:spcAft>
                <a:spcPts val="100"/>
              </a:spcAft>
              <a:buFont typeface="Wingdings" pitchFamily="2" charset="2"/>
              <a:buChar char="§"/>
              <a:defRPr/>
            </a:lvl3pPr>
            <a:lvl4pPr marL="933450" indent="-285750">
              <a:lnSpc>
                <a:spcPct val="110000"/>
              </a:lnSpc>
              <a:spcAft>
                <a:spcPts val="100"/>
              </a:spcAft>
              <a:buSzPct val="70000"/>
              <a:buFont typeface="Wingdings" pitchFamily="2" charset="2"/>
              <a:buChar char="§"/>
              <a:defRPr/>
            </a:lvl4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p:txBody>
      </p:sp>
      <p:sp>
        <p:nvSpPr>
          <p:cNvPr id="4" name="Bildplatzhalter 3"/>
          <p:cNvSpPr>
            <a:spLocks noGrp="1"/>
          </p:cNvSpPr>
          <p:nvPr>
            <p:ph type="pic" sz="quarter" idx="15" hasCustomPrompt="1"/>
          </p:nvPr>
        </p:nvSpPr>
        <p:spPr>
          <a:xfrm>
            <a:off x="2520000" y="972000"/>
            <a:ext cx="6336000" cy="3564000"/>
          </a:xfrm>
          <a:prstGeom prst="rect">
            <a:avLst/>
          </a:prstGeom>
        </p:spPr>
        <p:txBody>
          <a:bodyPr anchor="ctr"/>
          <a:lstStyle>
            <a:lvl1pPr marL="0" indent="0">
              <a:buNone/>
              <a:defRPr/>
            </a:lvl1pPr>
          </a:lstStyle>
          <a:p>
            <a:pPr lvl="0"/>
            <a:r>
              <a:rPr lang="en-US" noProof="0"/>
              <a:t>Bild (16:9)</a:t>
            </a:r>
          </a:p>
        </p:txBody>
      </p:sp>
      <p:sp>
        <p:nvSpPr>
          <p:cNvPr id="6" name="Textplatzhalter 8">
            <a:extLst>
              <a:ext uri="{FF2B5EF4-FFF2-40B4-BE49-F238E27FC236}">
                <a16:creationId xmlns:a16="http://schemas.microsoft.com/office/drawing/2014/main" id="{215D2548-8E2D-4DB1-B6EA-9AE7C3B65880}"/>
              </a:ext>
            </a:extLst>
          </p:cNvPr>
          <p:cNvSpPr>
            <a:spLocks noGrp="1"/>
          </p:cNvSpPr>
          <p:nvPr>
            <p:ph type="body" sz="quarter" idx="23"/>
          </p:nvPr>
        </p:nvSpPr>
        <p:spPr>
          <a:xfrm>
            <a:off x="287338" y="648000"/>
            <a:ext cx="8569325" cy="288000"/>
          </a:xfrm>
          <a:prstGeom prst="rect">
            <a:avLst/>
          </a:prstGeom>
        </p:spPr>
        <p:txBody>
          <a:bodyPr lIns="0" tIns="0" rIns="0" bIns="0" anchor="b" anchorCtr="0"/>
          <a:lstStyle>
            <a:lvl1pPr marL="0" indent="0">
              <a:buNone/>
              <a:defRPr sz="1800" b="1">
                <a:solidFill>
                  <a:schemeClr val="tx2"/>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Tree>
    <p:extLst>
      <p:ext uri="{BB962C8B-B14F-4D97-AF65-F5344CB8AC3E}">
        <p14:creationId xmlns:p14="http://schemas.microsoft.com/office/powerpoint/2010/main" val="41069313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bTl_Text3/4_Pctr1/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en-US" noProof="0"/>
              <a:t>Titelmasterformat durch Klicken bearbeiten</a:t>
            </a:r>
          </a:p>
        </p:txBody>
      </p:sp>
      <p:sp>
        <p:nvSpPr>
          <p:cNvPr id="14" name="Textplatzhalter 11"/>
          <p:cNvSpPr>
            <a:spLocks noGrp="1"/>
          </p:cNvSpPr>
          <p:nvPr>
            <p:ph type="body" sz="quarter" idx="14" hasCustomPrompt="1"/>
          </p:nvPr>
        </p:nvSpPr>
        <p:spPr>
          <a:xfrm>
            <a:off x="287338" y="972000"/>
            <a:ext cx="6480000" cy="3348000"/>
          </a:xfrm>
          <a:prstGeom prst="rect">
            <a:avLst/>
          </a:prstGeom>
        </p:spPr>
        <p:txBody>
          <a:bodyPr lIns="0" tIns="0" rIns="0" bIns="0" anchor="t"/>
          <a:lstStyle>
            <a:lvl1pPr marL="285750" indent="-285750">
              <a:lnSpc>
                <a:spcPct val="110000"/>
              </a:lnSpc>
              <a:spcBef>
                <a:spcPts val="300"/>
              </a:spcBef>
              <a:spcAft>
                <a:spcPts val="300"/>
              </a:spcAft>
              <a:buFont typeface="Wingdings" pitchFamily="2" charset="2"/>
              <a:buChar char="§"/>
              <a:defRPr/>
            </a:lvl1pPr>
            <a:lvl2pPr marL="501650" indent="-285750">
              <a:lnSpc>
                <a:spcPct val="110000"/>
              </a:lnSpc>
              <a:spcAft>
                <a:spcPts val="200"/>
              </a:spcAft>
              <a:buSzPct val="90000"/>
              <a:buFont typeface="Wingdings" pitchFamily="2" charset="2"/>
              <a:buChar char="§"/>
              <a:defRPr/>
            </a:lvl2pPr>
            <a:lvl3pPr marL="717550" indent="-285750">
              <a:lnSpc>
                <a:spcPct val="110000"/>
              </a:lnSpc>
              <a:spcAft>
                <a:spcPts val="100"/>
              </a:spcAft>
              <a:buFont typeface="Wingdings" pitchFamily="2" charset="2"/>
              <a:buChar char="§"/>
              <a:defRPr/>
            </a:lvl3pPr>
            <a:lvl4pPr marL="933450" indent="-285750">
              <a:lnSpc>
                <a:spcPct val="110000"/>
              </a:lnSpc>
              <a:spcAft>
                <a:spcPts val="100"/>
              </a:spcAft>
              <a:buSzPct val="70000"/>
              <a:buFont typeface="Wingdings" pitchFamily="2" charset="2"/>
              <a:buChar char="§"/>
              <a:defRPr/>
            </a:lvl4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p:txBody>
      </p:sp>
      <p:sp>
        <p:nvSpPr>
          <p:cNvPr id="4" name="Bildplatzhalter 3"/>
          <p:cNvSpPr>
            <a:spLocks noGrp="1"/>
          </p:cNvSpPr>
          <p:nvPr>
            <p:ph type="pic" sz="quarter" idx="15" hasCustomPrompt="1"/>
          </p:nvPr>
        </p:nvSpPr>
        <p:spPr>
          <a:xfrm>
            <a:off x="6912000" y="972000"/>
            <a:ext cx="1944000" cy="3348000"/>
          </a:xfrm>
          <a:prstGeom prst="rect">
            <a:avLst/>
          </a:prstGeom>
        </p:spPr>
        <p:txBody>
          <a:bodyPr anchor="ctr"/>
          <a:lstStyle>
            <a:lvl1pPr marL="0" indent="0">
              <a:buNone/>
              <a:defRPr/>
            </a:lvl1pPr>
          </a:lstStyle>
          <a:p>
            <a:pPr lvl="0"/>
            <a:r>
              <a:rPr lang="en-US" noProof="0"/>
              <a:t>Bild (9:16)</a:t>
            </a:r>
          </a:p>
        </p:txBody>
      </p:sp>
      <p:sp>
        <p:nvSpPr>
          <p:cNvPr id="6" name="Textplatzhalter 8">
            <a:extLst>
              <a:ext uri="{FF2B5EF4-FFF2-40B4-BE49-F238E27FC236}">
                <a16:creationId xmlns:a16="http://schemas.microsoft.com/office/drawing/2014/main" id="{215D2548-8E2D-4DB1-B6EA-9AE7C3B65880}"/>
              </a:ext>
            </a:extLst>
          </p:cNvPr>
          <p:cNvSpPr>
            <a:spLocks noGrp="1"/>
          </p:cNvSpPr>
          <p:nvPr>
            <p:ph type="body" sz="quarter" idx="23"/>
          </p:nvPr>
        </p:nvSpPr>
        <p:spPr>
          <a:xfrm>
            <a:off x="287338" y="648000"/>
            <a:ext cx="8569325" cy="288000"/>
          </a:xfrm>
          <a:prstGeom prst="rect">
            <a:avLst/>
          </a:prstGeom>
        </p:spPr>
        <p:txBody>
          <a:bodyPr lIns="0" tIns="0" rIns="0" bIns="0" anchor="b" anchorCtr="0"/>
          <a:lstStyle>
            <a:lvl1pPr marL="0" indent="0">
              <a:buNone/>
              <a:defRPr sz="1800" b="1">
                <a:solidFill>
                  <a:schemeClr val="tx2"/>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Tree>
    <p:extLst>
      <p:ext uri="{BB962C8B-B14F-4D97-AF65-F5344CB8AC3E}">
        <p14:creationId xmlns:p14="http://schemas.microsoft.com/office/powerpoint/2010/main" val="5280813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bTl_Text3/4_3Pcts1/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en-US" noProof="0"/>
              <a:t>Titelmasterformat durch Klicken bearbeiten</a:t>
            </a:r>
          </a:p>
        </p:txBody>
      </p:sp>
      <p:sp>
        <p:nvSpPr>
          <p:cNvPr id="7" name="Bildplatzhalter 3"/>
          <p:cNvSpPr>
            <a:spLocks noGrp="1"/>
          </p:cNvSpPr>
          <p:nvPr>
            <p:ph type="pic" sz="quarter" idx="16" hasCustomPrompt="1"/>
          </p:nvPr>
        </p:nvSpPr>
        <p:spPr>
          <a:xfrm>
            <a:off x="6912000" y="972000"/>
            <a:ext cx="1944000" cy="1080000"/>
          </a:xfrm>
          <a:prstGeom prst="rect">
            <a:avLst/>
          </a:prstGeom>
        </p:spPr>
        <p:txBody>
          <a:bodyPr anchor="ctr"/>
          <a:lstStyle>
            <a:lvl1pPr marL="0" indent="0">
              <a:buNone/>
              <a:defRPr baseline="0"/>
            </a:lvl1pPr>
          </a:lstStyle>
          <a:p>
            <a:pPr lvl="0"/>
            <a:r>
              <a:rPr lang="en-US" noProof="0"/>
              <a:t>Bild (3:1:9)</a:t>
            </a:r>
          </a:p>
        </p:txBody>
      </p:sp>
      <p:sp>
        <p:nvSpPr>
          <p:cNvPr id="8" name="Textplatzhalter 8">
            <a:extLst>
              <a:ext uri="{FF2B5EF4-FFF2-40B4-BE49-F238E27FC236}">
                <a16:creationId xmlns:a16="http://schemas.microsoft.com/office/drawing/2014/main" id="{BC65B3E7-CCBA-4D60-A1B5-37E6D83B1989}"/>
              </a:ext>
            </a:extLst>
          </p:cNvPr>
          <p:cNvSpPr>
            <a:spLocks noGrp="1"/>
          </p:cNvSpPr>
          <p:nvPr>
            <p:ph type="body" sz="quarter" idx="23"/>
          </p:nvPr>
        </p:nvSpPr>
        <p:spPr>
          <a:xfrm>
            <a:off x="287338" y="648000"/>
            <a:ext cx="8569325" cy="288000"/>
          </a:xfrm>
          <a:prstGeom prst="rect">
            <a:avLst/>
          </a:prstGeom>
        </p:spPr>
        <p:txBody>
          <a:bodyPr lIns="0" tIns="0" rIns="0" bIns="0" anchor="b" anchorCtr="0"/>
          <a:lstStyle>
            <a:lvl1pPr marL="0" indent="0">
              <a:buNone/>
              <a:defRPr sz="1800" b="1">
                <a:solidFill>
                  <a:schemeClr val="tx2"/>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9" name="Bildplatzhalter 3"/>
          <p:cNvSpPr>
            <a:spLocks noGrp="1"/>
          </p:cNvSpPr>
          <p:nvPr>
            <p:ph type="pic" sz="quarter" idx="24" hasCustomPrompt="1"/>
          </p:nvPr>
        </p:nvSpPr>
        <p:spPr>
          <a:xfrm>
            <a:off x="6912000" y="2196000"/>
            <a:ext cx="1944000" cy="1080000"/>
          </a:xfrm>
          <a:prstGeom prst="rect">
            <a:avLst/>
          </a:prstGeom>
        </p:spPr>
        <p:txBody>
          <a:bodyPr anchor="ctr"/>
          <a:lstStyle>
            <a:lvl1pPr marL="0" indent="0">
              <a:buNone/>
              <a:defRPr baseline="0"/>
            </a:lvl1pPr>
          </a:lstStyle>
          <a:p>
            <a:pPr lvl="0"/>
            <a:r>
              <a:rPr lang="en-US" noProof="0"/>
              <a:t>Bild (3:1:9)</a:t>
            </a:r>
          </a:p>
        </p:txBody>
      </p:sp>
      <p:sp>
        <p:nvSpPr>
          <p:cNvPr id="12" name="Bildplatzhalter 3"/>
          <p:cNvSpPr>
            <a:spLocks noGrp="1"/>
          </p:cNvSpPr>
          <p:nvPr>
            <p:ph type="pic" sz="quarter" idx="25" hasCustomPrompt="1"/>
          </p:nvPr>
        </p:nvSpPr>
        <p:spPr>
          <a:xfrm>
            <a:off x="6912000" y="3420000"/>
            <a:ext cx="1944000" cy="1080000"/>
          </a:xfrm>
          <a:prstGeom prst="rect">
            <a:avLst/>
          </a:prstGeom>
        </p:spPr>
        <p:txBody>
          <a:bodyPr anchor="ctr"/>
          <a:lstStyle>
            <a:lvl1pPr marL="0" indent="0">
              <a:buNone/>
              <a:defRPr baseline="0"/>
            </a:lvl1pPr>
          </a:lstStyle>
          <a:p>
            <a:pPr lvl="0"/>
            <a:r>
              <a:rPr lang="en-US" noProof="0"/>
              <a:t>Bild (3:1:9)</a:t>
            </a:r>
          </a:p>
        </p:txBody>
      </p:sp>
      <p:sp>
        <p:nvSpPr>
          <p:cNvPr id="14" name="Textplatzhalter 11"/>
          <p:cNvSpPr>
            <a:spLocks noGrp="1"/>
          </p:cNvSpPr>
          <p:nvPr>
            <p:ph type="body" sz="quarter" idx="14" hasCustomPrompt="1"/>
          </p:nvPr>
        </p:nvSpPr>
        <p:spPr>
          <a:xfrm>
            <a:off x="287338" y="972000"/>
            <a:ext cx="6480000" cy="3528000"/>
          </a:xfrm>
          <a:prstGeom prst="rect">
            <a:avLst/>
          </a:prstGeom>
        </p:spPr>
        <p:txBody>
          <a:bodyPr lIns="0" tIns="0" rIns="0" bIns="0" anchor="t"/>
          <a:lstStyle>
            <a:lvl1pPr marL="285750" indent="-285750">
              <a:lnSpc>
                <a:spcPct val="110000"/>
              </a:lnSpc>
              <a:spcBef>
                <a:spcPts val="300"/>
              </a:spcBef>
              <a:spcAft>
                <a:spcPts val="300"/>
              </a:spcAft>
              <a:buFont typeface="Wingdings" pitchFamily="2" charset="2"/>
              <a:buChar char="§"/>
              <a:defRPr/>
            </a:lvl1pPr>
            <a:lvl2pPr marL="501650" indent="-285750">
              <a:lnSpc>
                <a:spcPct val="110000"/>
              </a:lnSpc>
              <a:spcAft>
                <a:spcPts val="200"/>
              </a:spcAft>
              <a:buSzPct val="90000"/>
              <a:buFont typeface="Wingdings" pitchFamily="2" charset="2"/>
              <a:buChar char="§"/>
              <a:defRPr/>
            </a:lvl2pPr>
            <a:lvl3pPr marL="717550" indent="-285750">
              <a:lnSpc>
                <a:spcPct val="110000"/>
              </a:lnSpc>
              <a:spcAft>
                <a:spcPts val="100"/>
              </a:spcAft>
              <a:buFont typeface="Wingdings" pitchFamily="2" charset="2"/>
              <a:buChar char="§"/>
              <a:defRPr/>
            </a:lvl3pPr>
            <a:lvl4pPr marL="933450" indent="-285750">
              <a:lnSpc>
                <a:spcPct val="110000"/>
              </a:lnSpc>
              <a:buSzPct val="70000"/>
              <a:buFont typeface="Wingdings" pitchFamily="2" charset="2"/>
              <a:buChar char="§"/>
              <a:defRPr/>
            </a:lvl4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p:txBody>
      </p:sp>
    </p:spTree>
    <p:extLst>
      <p:ext uri="{BB962C8B-B14F-4D97-AF65-F5344CB8AC3E}">
        <p14:creationId xmlns:p14="http://schemas.microsoft.com/office/powerpoint/2010/main" val="13601262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Inhalt_L/R_Titl_Pctr_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en-US" noProof="0"/>
              <a:t>Titelmasterformat durch Klicken bearbeiten</a:t>
            </a:r>
          </a:p>
        </p:txBody>
      </p:sp>
      <p:sp>
        <p:nvSpPr>
          <p:cNvPr id="14" name="Textplatzhalter 11"/>
          <p:cNvSpPr>
            <a:spLocks noGrp="1"/>
          </p:cNvSpPr>
          <p:nvPr>
            <p:ph type="body" sz="quarter" idx="14" hasCustomPrompt="1"/>
          </p:nvPr>
        </p:nvSpPr>
        <p:spPr>
          <a:xfrm>
            <a:off x="287338" y="3744000"/>
            <a:ext cx="4212000" cy="612000"/>
          </a:xfrm>
          <a:prstGeom prst="rect">
            <a:avLst/>
          </a:prstGeom>
        </p:spPr>
        <p:txBody>
          <a:bodyPr lIns="0" tIns="0" rIns="0" bIns="0" anchor="ctr"/>
          <a:lstStyle>
            <a:lvl1pPr marL="285750" indent="-285750">
              <a:lnSpc>
                <a:spcPct val="125000"/>
              </a:lnSpc>
              <a:spcAft>
                <a:spcPts val="0"/>
              </a:spcAft>
              <a:buFont typeface="Wingdings" pitchFamily="2" charset="2"/>
              <a:buChar char="§"/>
              <a:defRPr baseline="0"/>
            </a:lvl1pPr>
            <a:lvl2pPr marL="215900" indent="0">
              <a:spcAft>
                <a:spcPts val="600"/>
              </a:spcAft>
              <a:buSzPct val="90000"/>
              <a:buFont typeface="Wingdings" pitchFamily="2" charset="2"/>
              <a:buNone/>
              <a:defRPr/>
            </a:lvl2pPr>
            <a:lvl3pPr marL="431800" indent="0">
              <a:buFont typeface="Wingdings" pitchFamily="2" charset="2"/>
              <a:buNone/>
              <a:defRPr/>
            </a:lvl3pPr>
            <a:lvl4pPr marL="647700" indent="0">
              <a:buSzPct val="70000"/>
              <a:buFont typeface="Wingdings" pitchFamily="2" charset="2"/>
              <a:buNone/>
              <a:defRPr/>
            </a:lvl4pPr>
          </a:lstStyle>
          <a:p>
            <a:pPr lvl="0"/>
            <a:r>
              <a:rPr lang="en-US" noProof="0"/>
              <a:t>Line 1</a:t>
            </a:r>
          </a:p>
          <a:p>
            <a:pPr lvl="0"/>
            <a:r>
              <a:rPr lang="en-US" noProof="0"/>
              <a:t>Line 2</a:t>
            </a:r>
          </a:p>
        </p:txBody>
      </p:sp>
      <p:sp>
        <p:nvSpPr>
          <p:cNvPr id="4" name="Bildplatzhalter 3"/>
          <p:cNvSpPr>
            <a:spLocks noGrp="1"/>
          </p:cNvSpPr>
          <p:nvPr>
            <p:ph type="pic" sz="quarter" idx="15" hasCustomPrompt="1"/>
          </p:nvPr>
        </p:nvSpPr>
        <p:spPr>
          <a:xfrm>
            <a:off x="288693" y="1224000"/>
            <a:ext cx="4211307" cy="2376000"/>
          </a:xfrm>
          <a:prstGeom prst="rect">
            <a:avLst/>
          </a:prstGeom>
        </p:spPr>
        <p:txBody>
          <a:bodyPr anchor="ctr"/>
          <a:lstStyle>
            <a:lvl1pPr marL="0" indent="0">
              <a:buNone/>
              <a:defRPr/>
            </a:lvl1pPr>
          </a:lstStyle>
          <a:p>
            <a:pPr lvl="0"/>
            <a:r>
              <a:rPr lang="en-US" noProof="0"/>
              <a:t>Bild (16:9)</a:t>
            </a:r>
          </a:p>
        </p:txBody>
      </p:sp>
      <p:sp>
        <p:nvSpPr>
          <p:cNvPr id="5" name="Title 1"/>
          <p:cNvSpPr txBox="1">
            <a:spLocks/>
          </p:cNvSpPr>
          <p:nvPr userDrawn="1"/>
        </p:nvSpPr>
        <p:spPr>
          <a:xfrm>
            <a:off x="288000" y="842400"/>
            <a:ext cx="4212000" cy="324000"/>
          </a:xfrm>
          <a:prstGeom prst="rect">
            <a:avLst/>
          </a:prstGeom>
        </p:spPr>
        <p:txBody>
          <a:bodyPr vert="horz" lIns="0" tIns="0" rIns="0" bIns="0" rtlCol="0" anchor="b" anchorCtr="0">
            <a:normAutofit/>
          </a:bodyPr>
          <a:lstStyle>
            <a:lvl1pPr algn="l" rtl="0" eaLnBrk="0" fontAlgn="base" hangingPunct="0">
              <a:lnSpc>
                <a:spcPct val="90000"/>
              </a:lnSpc>
              <a:spcBef>
                <a:spcPct val="0"/>
              </a:spcBef>
              <a:spcAft>
                <a:spcPct val="0"/>
              </a:spcAft>
              <a:defRPr lang="en-US" sz="2000" b="1" kern="1200" spc="0" dirty="0">
                <a:solidFill>
                  <a:schemeClr val="tx2"/>
                </a:solidFill>
                <a:latin typeface="+mj-lt"/>
                <a:ea typeface="+mj-ea"/>
                <a:cs typeface="Arial" panose="020B0604020202020204" pitchFamily="34" charset="0"/>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endParaRPr lang="de-DE" sz="1800" b="1">
              <a:solidFill>
                <a:schemeClr val="tx1"/>
              </a:solidFill>
            </a:endParaRPr>
          </a:p>
        </p:txBody>
      </p:sp>
      <p:sp>
        <p:nvSpPr>
          <p:cNvPr id="7" name="Bildplatzhalter 3"/>
          <p:cNvSpPr>
            <a:spLocks noGrp="1"/>
          </p:cNvSpPr>
          <p:nvPr>
            <p:ph type="pic" sz="quarter" idx="16" hasCustomPrompt="1"/>
          </p:nvPr>
        </p:nvSpPr>
        <p:spPr>
          <a:xfrm>
            <a:off x="4644000" y="1224000"/>
            <a:ext cx="4211307" cy="2376000"/>
          </a:xfrm>
          <a:prstGeom prst="rect">
            <a:avLst/>
          </a:prstGeom>
        </p:spPr>
        <p:txBody>
          <a:bodyPr anchor="ctr"/>
          <a:lstStyle>
            <a:lvl1pPr marL="0" indent="0">
              <a:buNone/>
              <a:defRPr/>
            </a:lvl1pPr>
          </a:lstStyle>
          <a:p>
            <a:pPr lvl="0"/>
            <a:r>
              <a:rPr lang="en-US" noProof="0"/>
              <a:t>Bild (16:9)</a:t>
            </a:r>
          </a:p>
        </p:txBody>
      </p:sp>
      <p:sp>
        <p:nvSpPr>
          <p:cNvPr id="8" name="Textplatzhalter 11"/>
          <p:cNvSpPr>
            <a:spLocks noGrp="1"/>
          </p:cNvSpPr>
          <p:nvPr>
            <p:ph type="body" sz="quarter" idx="17" hasCustomPrompt="1"/>
          </p:nvPr>
        </p:nvSpPr>
        <p:spPr>
          <a:xfrm>
            <a:off x="4644000" y="3744000"/>
            <a:ext cx="4212000" cy="612000"/>
          </a:xfrm>
          <a:prstGeom prst="rect">
            <a:avLst/>
          </a:prstGeom>
        </p:spPr>
        <p:txBody>
          <a:bodyPr lIns="0" tIns="0" rIns="0" bIns="0" anchor="ctr"/>
          <a:lstStyle>
            <a:lvl1pPr marL="285750" indent="-285750">
              <a:lnSpc>
                <a:spcPct val="125000"/>
              </a:lnSpc>
              <a:spcAft>
                <a:spcPts val="0"/>
              </a:spcAft>
              <a:buFont typeface="Wingdings" pitchFamily="2" charset="2"/>
              <a:buChar char="§"/>
              <a:defRPr baseline="0"/>
            </a:lvl1pPr>
            <a:lvl2pPr marL="215900" indent="0">
              <a:spcAft>
                <a:spcPts val="600"/>
              </a:spcAft>
              <a:buSzPct val="90000"/>
              <a:buFont typeface="Wingdings" pitchFamily="2" charset="2"/>
              <a:buNone/>
              <a:defRPr/>
            </a:lvl2pPr>
            <a:lvl3pPr marL="431800" indent="0">
              <a:buFont typeface="Wingdings" pitchFamily="2" charset="2"/>
              <a:buNone/>
              <a:defRPr/>
            </a:lvl3pPr>
            <a:lvl4pPr marL="647700" indent="0">
              <a:buSzPct val="70000"/>
              <a:buFont typeface="Wingdings" pitchFamily="2" charset="2"/>
              <a:buNone/>
              <a:defRPr/>
            </a:lvl4pPr>
          </a:lstStyle>
          <a:p>
            <a:pPr lvl="0"/>
            <a:r>
              <a:rPr lang="en-US" noProof="0"/>
              <a:t>Line 1</a:t>
            </a:r>
          </a:p>
          <a:p>
            <a:pPr lvl="0"/>
            <a:r>
              <a:rPr lang="en-US" noProof="0"/>
              <a:t>Line 2</a:t>
            </a:r>
          </a:p>
        </p:txBody>
      </p:sp>
      <p:sp>
        <p:nvSpPr>
          <p:cNvPr id="9" name="Textplatzhalter 8">
            <a:extLst>
              <a:ext uri="{FF2B5EF4-FFF2-40B4-BE49-F238E27FC236}">
                <a16:creationId xmlns:a16="http://schemas.microsoft.com/office/drawing/2014/main" id="{B8C17397-CE5F-4674-84E2-80E09F3A391E}"/>
              </a:ext>
            </a:extLst>
          </p:cNvPr>
          <p:cNvSpPr>
            <a:spLocks noGrp="1"/>
          </p:cNvSpPr>
          <p:nvPr>
            <p:ph type="body" sz="quarter" idx="24"/>
          </p:nvPr>
        </p:nvSpPr>
        <p:spPr>
          <a:xfrm>
            <a:off x="288693" y="828000"/>
            <a:ext cx="4212000" cy="288000"/>
          </a:xfrm>
          <a:prstGeom prst="rect">
            <a:avLst/>
          </a:prstGeom>
        </p:spPr>
        <p:txBody>
          <a:bodyPr lIns="0" tIns="0" rIns="0" bIns="0" anchor="b" anchorCtr="0"/>
          <a:lstStyle>
            <a:lvl1pPr marL="0" indent="0" algn="ctr">
              <a:buNone/>
              <a:defRPr sz="1800" b="1">
                <a:solidFill>
                  <a:schemeClr val="tx1"/>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10" name="Textplatzhalter 8">
            <a:extLst>
              <a:ext uri="{FF2B5EF4-FFF2-40B4-BE49-F238E27FC236}">
                <a16:creationId xmlns:a16="http://schemas.microsoft.com/office/drawing/2014/main" id="{AB5CA904-E5A1-47A1-919C-0B4F2807EAF9}"/>
              </a:ext>
            </a:extLst>
          </p:cNvPr>
          <p:cNvSpPr>
            <a:spLocks noGrp="1"/>
          </p:cNvSpPr>
          <p:nvPr>
            <p:ph type="body" sz="quarter" idx="25"/>
          </p:nvPr>
        </p:nvSpPr>
        <p:spPr>
          <a:xfrm>
            <a:off x="4644000" y="828000"/>
            <a:ext cx="4212000" cy="288000"/>
          </a:xfrm>
          <a:prstGeom prst="rect">
            <a:avLst/>
          </a:prstGeom>
        </p:spPr>
        <p:txBody>
          <a:bodyPr lIns="0" tIns="0" rIns="0" bIns="0" anchor="b" anchorCtr="0"/>
          <a:lstStyle>
            <a:lvl1pPr marL="0" indent="0" algn="ctr">
              <a:buNone/>
              <a:defRPr sz="1800" b="1">
                <a:solidFill>
                  <a:schemeClr val="tx1"/>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Tree>
    <p:extLst>
      <p:ext uri="{BB962C8B-B14F-4D97-AF65-F5344CB8AC3E}">
        <p14:creationId xmlns:p14="http://schemas.microsoft.com/office/powerpoint/2010/main" val="23614237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tnt_SubTtl_text_3Pcts3/1/9">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en-US" noProof="0"/>
              <a:t>Titelmasterformat durch Klicken bearbeiten</a:t>
            </a:r>
          </a:p>
        </p:txBody>
      </p:sp>
      <p:sp>
        <p:nvSpPr>
          <p:cNvPr id="7" name="Bildplatzhalter 3"/>
          <p:cNvSpPr>
            <a:spLocks noGrp="1"/>
          </p:cNvSpPr>
          <p:nvPr>
            <p:ph type="pic" sz="quarter" idx="16" hasCustomPrompt="1"/>
          </p:nvPr>
        </p:nvSpPr>
        <p:spPr>
          <a:xfrm>
            <a:off x="5472000" y="972000"/>
            <a:ext cx="3384000" cy="1080000"/>
          </a:xfrm>
          <a:prstGeom prst="rect">
            <a:avLst/>
          </a:prstGeom>
        </p:spPr>
        <p:txBody>
          <a:bodyPr anchor="ctr"/>
          <a:lstStyle>
            <a:lvl1pPr marL="0" indent="0">
              <a:buNone/>
              <a:defRPr baseline="0"/>
            </a:lvl1pPr>
          </a:lstStyle>
          <a:p>
            <a:pPr lvl="0"/>
            <a:r>
              <a:rPr lang="en-US" noProof="0"/>
              <a:t>Bild (3:1:9)</a:t>
            </a:r>
          </a:p>
        </p:txBody>
      </p:sp>
      <p:sp>
        <p:nvSpPr>
          <p:cNvPr id="8" name="Textplatzhalter 8">
            <a:extLst>
              <a:ext uri="{FF2B5EF4-FFF2-40B4-BE49-F238E27FC236}">
                <a16:creationId xmlns:a16="http://schemas.microsoft.com/office/drawing/2014/main" id="{BC65B3E7-CCBA-4D60-A1B5-37E6D83B1989}"/>
              </a:ext>
            </a:extLst>
          </p:cNvPr>
          <p:cNvSpPr>
            <a:spLocks noGrp="1"/>
          </p:cNvSpPr>
          <p:nvPr>
            <p:ph type="body" sz="quarter" idx="23"/>
          </p:nvPr>
        </p:nvSpPr>
        <p:spPr>
          <a:xfrm>
            <a:off x="287338" y="648000"/>
            <a:ext cx="8569325" cy="288000"/>
          </a:xfrm>
          <a:prstGeom prst="rect">
            <a:avLst/>
          </a:prstGeom>
        </p:spPr>
        <p:txBody>
          <a:bodyPr lIns="0" tIns="0" rIns="0" bIns="0" anchor="b" anchorCtr="0"/>
          <a:lstStyle>
            <a:lvl1pPr marL="0" indent="0">
              <a:buNone/>
              <a:defRPr sz="1800" b="1">
                <a:solidFill>
                  <a:schemeClr val="tx2"/>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9" name="Bildplatzhalter 3"/>
          <p:cNvSpPr>
            <a:spLocks noGrp="1"/>
          </p:cNvSpPr>
          <p:nvPr>
            <p:ph type="pic" sz="quarter" idx="24" hasCustomPrompt="1"/>
          </p:nvPr>
        </p:nvSpPr>
        <p:spPr>
          <a:xfrm>
            <a:off x="5472000" y="2196000"/>
            <a:ext cx="3384000" cy="1080000"/>
          </a:xfrm>
          <a:prstGeom prst="rect">
            <a:avLst/>
          </a:prstGeom>
        </p:spPr>
        <p:txBody>
          <a:bodyPr anchor="ctr"/>
          <a:lstStyle>
            <a:lvl1pPr marL="0" indent="0">
              <a:buNone/>
              <a:defRPr baseline="0"/>
            </a:lvl1pPr>
          </a:lstStyle>
          <a:p>
            <a:pPr lvl="0"/>
            <a:r>
              <a:rPr lang="en-US" noProof="0"/>
              <a:t>Bild (3:1:9)</a:t>
            </a:r>
          </a:p>
        </p:txBody>
      </p:sp>
      <p:sp>
        <p:nvSpPr>
          <p:cNvPr id="12" name="Bildplatzhalter 3"/>
          <p:cNvSpPr>
            <a:spLocks noGrp="1"/>
          </p:cNvSpPr>
          <p:nvPr>
            <p:ph type="pic" sz="quarter" idx="25" hasCustomPrompt="1"/>
          </p:nvPr>
        </p:nvSpPr>
        <p:spPr>
          <a:xfrm>
            <a:off x="5472000" y="3420000"/>
            <a:ext cx="3384000" cy="1080000"/>
          </a:xfrm>
          <a:prstGeom prst="rect">
            <a:avLst/>
          </a:prstGeom>
        </p:spPr>
        <p:txBody>
          <a:bodyPr anchor="ctr"/>
          <a:lstStyle>
            <a:lvl1pPr marL="0" indent="0">
              <a:buNone/>
              <a:defRPr baseline="0"/>
            </a:lvl1pPr>
          </a:lstStyle>
          <a:p>
            <a:pPr lvl="0"/>
            <a:r>
              <a:rPr lang="en-US" noProof="0"/>
              <a:t>Bild (3:1:9)</a:t>
            </a:r>
          </a:p>
        </p:txBody>
      </p:sp>
      <p:sp>
        <p:nvSpPr>
          <p:cNvPr id="14" name="Textplatzhalter 11"/>
          <p:cNvSpPr>
            <a:spLocks noGrp="1"/>
          </p:cNvSpPr>
          <p:nvPr>
            <p:ph type="body" sz="quarter" idx="14" hasCustomPrompt="1"/>
          </p:nvPr>
        </p:nvSpPr>
        <p:spPr>
          <a:xfrm>
            <a:off x="287338" y="972000"/>
            <a:ext cx="5040000" cy="3528000"/>
          </a:xfrm>
          <a:prstGeom prst="rect">
            <a:avLst/>
          </a:prstGeom>
        </p:spPr>
        <p:txBody>
          <a:bodyPr lIns="0" tIns="0" rIns="0" bIns="0" anchor="t"/>
          <a:lstStyle>
            <a:lvl1pPr marL="285750" indent="-285750">
              <a:lnSpc>
                <a:spcPct val="110000"/>
              </a:lnSpc>
              <a:spcBef>
                <a:spcPts val="300"/>
              </a:spcBef>
              <a:spcAft>
                <a:spcPts val="300"/>
              </a:spcAft>
              <a:buFont typeface="Wingdings" pitchFamily="2" charset="2"/>
              <a:buChar char="§"/>
              <a:defRPr/>
            </a:lvl1pPr>
            <a:lvl2pPr marL="501650" indent="-285750">
              <a:lnSpc>
                <a:spcPct val="110000"/>
              </a:lnSpc>
              <a:spcAft>
                <a:spcPts val="200"/>
              </a:spcAft>
              <a:buSzPct val="90000"/>
              <a:buFont typeface="Wingdings" pitchFamily="2" charset="2"/>
              <a:buChar char="§"/>
              <a:defRPr/>
            </a:lvl2pPr>
            <a:lvl3pPr marL="717550" indent="-285750">
              <a:lnSpc>
                <a:spcPct val="110000"/>
              </a:lnSpc>
              <a:spcAft>
                <a:spcPts val="100"/>
              </a:spcAft>
              <a:buFont typeface="Wingdings" pitchFamily="2" charset="2"/>
              <a:buChar char="§"/>
              <a:defRPr/>
            </a:lvl3pPr>
            <a:lvl4pPr marL="933450" indent="-285750">
              <a:lnSpc>
                <a:spcPct val="110000"/>
              </a:lnSpc>
              <a:buSzPct val="70000"/>
              <a:buFont typeface="Wingdings" pitchFamily="2" charset="2"/>
              <a:buChar char="§"/>
              <a:defRPr/>
            </a:lvl4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p:txBody>
      </p:sp>
    </p:spTree>
    <p:extLst>
      <p:ext uri="{BB962C8B-B14F-4D97-AF65-F5344CB8AC3E}">
        <p14:creationId xmlns:p14="http://schemas.microsoft.com/office/powerpoint/2010/main" val="1720161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bTl_text2/3_2Pcts1/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en-US" noProof="0"/>
              <a:t>Titelmasterformat durch Klicken bearbeiten</a:t>
            </a:r>
          </a:p>
        </p:txBody>
      </p:sp>
      <p:sp>
        <p:nvSpPr>
          <p:cNvPr id="7" name="Bildplatzhalter 3"/>
          <p:cNvSpPr>
            <a:spLocks noGrp="1"/>
          </p:cNvSpPr>
          <p:nvPr>
            <p:ph type="pic" sz="quarter" idx="16" hasCustomPrompt="1"/>
          </p:nvPr>
        </p:nvSpPr>
        <p:spPr>
          <a:xfrm>
            <a:off x="5652000" y="972000"/>
            <a:ext cx="3204000" cy="1728000"/>
          </a:xfrm>
          <a:prstGeom prst="rect">
            <a:avLst/>
          </a:prstGeom>
        </p:spPr>
        <p:txBody>
          <a:bodyPr anchor="ctr"/>
          <a:lstStyle>
            <a:lvl1pPr marL="0" indent="0">
              <a:buNone/>
              <a:defRPr baseline="0"/>
            </a:lvl1pPr>
          </a:lstStyle>
          <a:p>
            <a:pPr lvl="0"/>
            <a:r>
              <a:rPr lang="en-US" noProof="0"/>
              <a:t>Bild (16:9)</a:t>
            </a:r>
          </a:p>
        </p:txBody>
      </p:sp>
      <p:sp>
        <p:nvSpPr>
          <p:cNvPr id="8" name="Textplatzhalter 8">
            <a:extLst>
              <a:ext uri="{FF2B5EF4-FFF2-40B4-BE49-F238E27FC236}">
                <a16:creationId xmlns:a16="http://schemas.microsoft.com/office/drawing/2014/main" id="{BC65B3E7-CCBA-4D60-A1B5-37E6D83B1989}"/>
              </a:ext>
            </a:extLst>
          </p:cNvPr>
          <p:cNvSpPr>
            <a:spLocks noGrp="1"/>
          </p:cNvSpPr>
          <p:nvPr>
            <p:ph type="body" sz="quarter" idx="23"/>
          </p:nvPr>
        </p:nvSpPr>
        <p:spPr>
          <a:xfrm>
            <a:off x="287338" y="648000"/>
            <a:ext cx="8569325" cy="288000"/>
          </a:xfrm>
          <a:prstGeom prst="rect">
            <a:avLst/>
          </a:prstGeom>
        </p:spPr>
        <p:txBody>
          <a:bodyPr lIns="0" tIns="0" rIns="0" bIns="0" anchor="b" anchorCtr="0"/>
          <a:lstStyle>
            <a:lvl1pPr marL="0" indent="0">
              <a:buNone/>
              <a:defRPr sz="1800" b="1">
                <a:solidFill>
                  <a:schemeClr val="tx2"/>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9" name="Bildplatzhalter 3"/>
          <p:cNvSpPr>
            <a:spLocks noGrp="1"/>
          </p:cNvSpPr>
          <p:nvPr>
            <p:ph type="pic" sz="quarter" idx="24" hasCustomPrompt="1"/>
          </p:nvPr>
        </p:nvSpPr>
        <p:spPr>
          <a:xfrm>
            <a:off x="5652000" y="2844000"/>
            <a:ext cx="3204000" cy="1728000"/>
          </a:xfrm>
          <a:prstGeom prst="rect">
            <a:avLst/>
          </a:prstGeom>
        </p:spPr>
        <p:txBody>
          <a:bodyPr anchor="ctr"/>
          <a:lstStyle>
            <a:lvl1pPr marL="0" indent="0">
              <a:buNone/>
              <a:defRPr baseline="0"/>
            </a:lvl1pPr>
          </a:lstStyle>
          <a:p>
            <a:pPr lvl="0"/>
            <a:r>
              <a:rPr lang="en-US" noProof="0"/>
              <a:t>Bild (16:9)</a:t>
            </a:r>
          </a:p>
        </p:txBody>
      </p:sp>
      <p:sp>
        <p:nvSpPr>
          <p:cNvPr id="14" name="Textplatzhalter 11"/>
          <p:cNvSpPr>
            <a:spLocks noGrp="1"/>
          </p:cNvSpPr>
          <p:nvPr>
            <p:ph type="body" sz="quarter" idx="14" hasCustomPrompt="1"/>
          </p:nvPr>
        </p:nvSpPr>
        <p:spPr>
          <a:xfrm>
            <a:off x="287338" y="972000"/>
            <a:ext cx="5220000" cy="3600000"/>
          </a:xfrm>
          <a:prstGeom prst="rect">
            <a:avLst/>
          </a:prstGeom>
        </p:spPr>
        <p:txBody>
          <a:bodyPr lIns="0" tIns="0" rIns="0" bIns="0" anchor="t"/>
          <a:lstStyle>
            <a:lvl1pPr marL="285750" indent="-285750">
              <a:lnSpc>
                <a:spcPct val="110000"/>
              </a:lnSpc>
              <a:spcBef>
                <a:spcPts val="300"/>
              </a:spcBef>
              <a:spcAft>
                <a:spcPts val="300"/>
              </a:spcAft>
              <a:buFont typeface="Wingdings" pitchFamily="2" charset="2"/>
              <a:buChar char="§"/>
              <a:defRPr/>
            </a:lvl1pPr>
            <a:lvl2pPr marL="501650" indent="-285750">
              <a:lnSpc>
                <a:spcPct val="110000"/>
              </a:lnSpc>
              <a:spcAft>
                <a:spcPts val="200"/>
              </a:spcAft>
              <a:buSzPct val="90000"/>
              <a:buFont typeface="Wingdings" pitchFamily="2" charset="2"/>
              <a:buChar char="§"/>
              <a:defRPr/>
            </a:lvl2pPr>
            <a:lvl3pPr marL="717550" indent="-285750">
              <a:lnSpc>
                <a:spcPct val="110000"/>
              </a:lnSpc>
              <a:spcAft>
                <a:spcPts val="100"/>
              </a:spcAft>
              <a:buFont typeface="Wingdings" pitchFamily="2" charset="2"/>
              <a:buChar char="§"/>
              <a:defRPr/>
            </a:lvl3pPr>
            <a:lvl4pPr marL="933450" indent="-285750">
              <a:lnSpc>
                <a:spcPct val="110000"/>
              </a:lnSpc>
              <a:buSzPct val="70000"/>
              <a:buFont typeface="Wingdings" pitchFamily="2" charset="2"/>
              <a:buChar char="§"/>
              <a:defRPr/>
            </a:lvl4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p:txBody>
      </p:sp>
    </p:spTree>
    <p:extLst>
      <p:ext uri="{BB962C8B-B14F-4D97-AF65-F5344CB8AC3E}">
        <p14:creationId xmlns:p14="http://schemas.microsoft.com/office/powerpoint/2010/main" val="32841040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t_Sbtl_1/2text_1/2_pct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en-US" noProof="0"/>
              <a:t>Titelmasterformat durch Klicken bearbeiten</a:t>
            </a:r>
          </a:p>
        </p:txBody>
      </p:sp>
      <p:sp>
        <p:nvSpPr>
          <p:cNvPr id="14" name="Textplatzhalter 11"/>
          <p:cNvSpPr>
            <a:spLocks noGrp="1"/>
          </p:cNvSpPr>
          <p:nvPr>
            <p:ph type="body" sz="quarter" idx="14" hasCustomPrompt="1"/>
          </p:nvPr>
        </p:nvSpPr>
        <p:spPr>
          <a:xfrm>
            <a:off x="287338" y="972000"/>
            <a:ext cx="8568000" cy="3312000"/>
          </a:xfrm>
          <a:prstGeom prst="rect">
            <a:avLst/>
          </a:prstGeom>
        </p:spPr>
        <p:txBody>
          <a:bodyPr lIns="0" tIns="0" rIns="0" bIns="0" anchor="t"/>
          <a:lstStyle>
            <a:lvl1pPr marL="285750" indent="-285750">
              <a:lnSpc>
                <a:spcPct val="110000"/>
              </a:lnSpc>
              <a:spcBef>
                <a:spcPts val="300"/>
              </a:spcBef>
              <a:spcAft>
                <a:spcPts val="300"/>
              </a:spcAft>
              <a:buFont typeface="Wingdings" pitchFamily="2" charset="2"/>
              <a:buChar char="§"/>
              <a:defRPr/>
            </a:lvl1pPr>
            <a:lvl2pPr marL="501650" indent="-285750">
              <a:lnSpc>
                <a:spcPct val="110000"/>
              </a:lnSpc>
              <a:spcAft>
                <a:spcPts val="200"/>
              </a:spcAft>
              <a:buSzPct val="90000"/>
              <a:buFont typeface="Wingdings" pitchFamily="2" charset="2"/>
              <a:buChar char="§"/>
              <a:defRPr/>
            </a:lvl2pPr>
            <a:lvl3pPr marL="717550" indent="-285750">
              <a:lnSpc>
                <a:spcPct val="110000"/>
              </a:lnSpc>
              <a:spcAft>
                <a:spcPts val="100"/>
              </a:spcAft>
              <a:buFont typeface="Wingdings" pitchFamily="2" charset="2"/>
              <a:buChar char="§"/>
              <a:defRPr/>
            </a:lvl3pPr>
            <a:lvl4pPr marL="933450" indent="-285750">
              <a:lnSpc>
                <a:spcPct val="110000"/>
              </a:lnSpc>
              <a:spcAft>
                <a:spcPts val="100"/>
              </a:spcAft>
              <a:buSzPct val="70000"/>
              <a:buFont typeface="Wingdings" pitchFamily="2" charset="2"/>
              <a:buChar char="§"/>
              <a:defRPr/>
            </a:lvl4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p:txBody>
      </p:sp>
      <p:sp>
        <p:nvSpPr>
          <p:cNvPr id="4" name="Bildplatzhalter 3"/>
          <p:cNvSpPr>
            <a:spLocks noGrp="1"/>
          </p:cNvSpPr>
          <p:nvPr>
            <p:ph type="pic" sz="quarter" idx="15" hasCustomPrompt="1"/>
          </p:nvPr>
        </p:nvSpPr>
        <p:spPr>
          <a:xfrm>
            <a:off x="4824000" y="972000"/>
            <a:ext cx="4032000" cy="2268000"/>
          </a:xfrm>
          <a:prstGeom prst="rect">
            <a:avLst/>
          </a:prstGeom>
        </p:spPr>
        <p:txBody>
          <a:bodyPr anchor="ctr"/>
          <a:lstStyle>
            <a:lvl1pPr marL="0" indent="0">
              <a:buNone/>
              <a:defRPr/>
            </a:lvl1pPr>
          </a:lstStyle>
          <a:p>
            <a:pPr lvl="0"/>
            <a:r>
              <a:rPr lang="en-US" noProof="0"/>
              <a:t>Bild (16:9)</a:t>
            </a:r>
          </a:p>
        </p:txBody>
      </p:sp>
      <p:sp>
        <p:nvSpPr>
          <p:cNvPr id="6" name="Textplatzhalter 8">
            <a:extLst>
              <a:ext uri="{FF2B5EF4-FFF2-40B4-BE49-F238E27FC236}">
                <a16:creationId xmlns:a16="http://schemas.microsoft.com/office/drawing/2014/main" id="{215D2548-8E2D-4DB1-B6EA-9AE7C3B65880}"/>
              </a:ext>
            </a:extLst>
          </p:cNvPr>
          <p:cNvSpPr>
            <a:spLocks noGrp="1"/>
          </p:cNvSpPr>
          <p:nvPr>
            <p:ph type="body" sz="quarter" idx="23"/>
          </p:nvPr>
        </p:nvSpPr>
        <p:spPr>
          <a:xfrm>
            <a:off x="287338" y="648000"/>
            <a:ext cx="8569325" cy="288000"/>
          </a:xfrm>
          <a:prstGeom prst="rect">
            <a:avLst/>
          </a:prstGeom>
        </p:spPr>
        <p:txBody>
          <a:bodyPr lIns="0" tIns="0" rIns="0" bIns="0" anchor="b" anchorCtr="0"/>
          <a:lstStyle>
            <a:lvl1pPr marL="0" indent="0">
              <a:buNone/>
              <a:defRPr sz="1800" b="1">
                <a:solidFill>
                  <a:schemeClr val="tx2"/>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Tree>
    <p:extLst>
      <p:ext uri="{BB962C8B-B14F-4D97-AF65-F5344CB8AC3E}">
        <p14:creationId xmlns:p14="http://schemas.microsoft.com/office/powerpoint/2010/main" val="248750803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Leere Folie">
    <p:spTree>
      <p:nvGrpSpPr>
        <p:cNvPr id="1" name=""/>
        <p:cNvGrpSpPr/>
        <p:nvPr/>
      </p:nvGrpSpPr>
      <p:grpSpPr>
        <a:xfrm>
          <a:off x="0" y="0"/>
          <a:ext cx="0" cy="0"/>
          <a:chOff x="0" y="0"/>
          <a:chExt cx="0" cy="0"/>
        </a:xfrm>
      </p:grpSpPr>
      <p:cxnSp>
        <p:nvCxnSpPr>
          <p:cNvPr id="11" name="Gerade Verbindung 10"/>
          <p:cNvCxnSpPr/>
          <p:nvPr userDrawn="1"/>
        </p:nvCxnSpPr>
        <p:spPr>
          <a:xfrm>
            <a:off x="245160" y="547942"/>
            <a:ext cx="8653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hteck 13"/>
          <p:cNvSpPr/>
          <p:nvPr userDrawn="1"/>
        </p:nvSpPr>
        <p:spPr>
          <a:xfrm>
            <a:off x="245160" y="4660040"/>
            <a:ext cx="294280" cy="216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1279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halt_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en-US" noProof="0"/>
              <a:t>Titelmasterformat durch Klicken bearbeiten</a:t>
            </a:r>
          </a:p>
        </p:txBody>
      </p:sp>
      <p:sp>
        <p:nvSpPr>
          <p:cNvPr id="7" name="Textplatzhalter 6"/>
          <p:cNvSpPr>
            <a:spLocks noGrp="1"/>
          </p:cNvSpPr>
          <p:nvPr>
            <p:ph type="body" sz="quarter" idx="12" hasCustomPrompt="1"/>
          </p:nvPr>
        </p:nvSpPr>
        <p:spPr>
          <a:xfrm>
            <a:off x="1352870" y="843558"/>
            <a:ext cx="6438260" cy="3456384"/>
          </a:xfrm>
          <a:prstGeom prst="rect">
            <a:avLst/>
          </a:prstGeom>
        </p:spPr>
        <p:txBody>
          <a:bodyPr lIns="0" tIns="0" rIns="0" bIns="0" anchor="t"/>
          <a:lstStyle>
            <a:lvl1pPr marL="0" indent="0">
              <a:spcAft>
                <a:spcPts val="600"/>
              </a:spcAft>
              <a:buFontTx/>
              <a:buNone/>
              <a:defRPr/>
            </a:lvl1pPr>
          </a:lstStyle>
          <a:p>
            <a:pPr lvl="0"/>
            <a:r>
              <a:rPr lang="en-US" noProof="0"/>
              <a:t>Textmasterformate durch Klicken bearbeiten</a:t>
            </a:r>
          </a:p>
        </p:txBody>
      </p:sp>
    </p:spTree>
    <p:extLst>
      <p:ext uri="{BB962C8B-B14F-4D97-AF65-F5344CB8AC3E}">
        <p14:creationId xmlns:p14="http://schemas.microsoft.com/office/powerpoint/2010/main" val="2464198727"/>
      </p:ext>
    </p:extLst>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akeAway_SubTtl_lis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en-US" noProof="0"/>
              <a:t>Titelmasterformat durch Klicken bearbeiten</a:t>
            </a:r>
          </a:p>
        </p:txBody>
      </p:sp>
      <p:sp>
        <p:nvSpPr>
          <p:cNvPr id="6" name="Textplatzhalter 8">
            <a:extLst>
              <a:ext uri="{FF2B5EF4-FFF2-40B4-BE49-F238E27FC236}">
                <a16:creationId xmlns:a16="http://schemas.microsoft.com/office/drawing/2014/main" id="{9F0468C9-A4A4-47A7-9D33-5E1DAE0CE162}"/>
              </a:ext>
            </a:extLst>
          </p:cNvPr>
          <p:cNvSpPr>
            <a:spLocks noGrp="1"/>
          </p:cNvSpPr>
          <p:nvPr>
            <p:ph type="body" sz="quarter" idx="23"/>
          </p:nvPr>
        </p:nvSpPr>
        <p:spPr>
          <a:xfrm>
            <a:off x="287339" y="648000"/>
            <a:ext cx="7704000" cy="288000"/>
          </a:xfrm>
          <a:prstGeom prst="rect">
            <a:avLst/>
          </a:prstGeom>
        </p:spPr>
        <p:txBody>
          <a:bodyPr lIns="0" tIns="0" rIns="0" bIns="0" anchor="b" anchorCtr="0"/>
          <a:lstStyle>
            <a:lvl1pPr marL="0" indent="0">
              <a:buNone/>
              <a:defRPr sz="1800" b="1">
                <a:solidFill>
                  <a:schemeClr val="tx2"/>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7" name="Textplatzhalter 11">
            <a:extLst>
              <a:ext uri="{FF2B5EF4-FFF2-40B4-BE49-F238E27FC236}">
                <a16:creationId xmlns:a16="http://schemas.microsoft.com/office/drawing/2014/main" id="{A7B9FC09-C093-493F-BD81-DF5D141626C6}"/>
              </a:ext>
            </a:extLst>
          </p:cNvPr>
          <p:cNvSpPr>
            <a:spLocks noGrp="1"/>
          </p:cNvSpPr>
          <p:nvPr>
            <p:ph type="body" sz="quarter" idx="13" hasCustomPrompt="1"/>
          </p:nvPr>
        </p:nvSpPr>
        <p:spPr>
          <a:xfrm>
            <a:off x="287998" y="972000"/>
            <a:ext cx="7704000" cy="3600000"/>
          </a:xfrm>
          <a:prstGeom prst="rect">
            <a:avLst/>
          </a:prstGeom>
        </p:spPr>
        <p:txBody>
          <a:bodyPr lIns="0" tIns="0" rIns="0" bIns="0" anchor="t"/>
          <a:lstStyle>
            <a:lvl1pPr marL="215900" indent="-215900">
              <a:lnSpc>
                <a:spcPct val="125000"/>
              </a:lnSpc>
              <a:buFont typeface="Wingdings" pitchFamily="2" charset="2"/>
              <a:buChar char="§"/>
              <a:defRPr/>
            </a:lvl1pPr>
            <a:lvl2pPr marL="431800" indent="-215900">
              <a:lnSpc>
                <a:spcPct val="125000"/>
              </a:lnSpc>
              <a:buSzPct val="90000"/>
              <a:buFont typeface="Wingdings" pitchFamily="2" charset="2"/>
              <a:buChar char="§"/>
              <a:defRPr/>
            </a:lvl2pPr>
            <a:lvl3pPr marL="647700" indent="-215900">
              <a:lnSpc>
                <a:spcPct val="125000"/>
              </a:lnSpc>
              <a:buFont typeface="Wingdings" pitchFamily="2" charset="2"/>
              <a:buChar char="§"/>
              <a:defRPr/>
            </a:lvl3pPr>
            <a:lvl4pPr marL="863600" indent="-215900">
              <a:lnSpc>
                <a:spcPct val="125000"/>
              </a:lnSpc>
              <a:buSzPct val="70000"/>
              <a:buFont typeface="Wingdings" pitchFamily="2" charset="2"/>
              <a:buChar char="§"/>
              <a:defRPr/>
            </a:lvl4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p:txBody>
      </p:sp>
      <p:grpSp>
        <p:nvGrpSpPr>
          <p:cNvPr id="5" name="Gruppieren 4">
            <a:extLst>
              <a:ext uri="{FF2B5EF4-FFF2-40B4-BE49-F238E27FC236}">
                <a16:creationId xmlns:a16="http://schemas.microsoft.com/office/drawing/2014/main" id="{7F8DF618-AA59-4E96-AF8F-0582DEB0326A}"/>
              </a:ext>
            </a:extLst>
          </p:cNvPr>
          <p:cNvGrpSpPr>
            <a:grpSpLocks noChangeAspect="1"/>
          </p:cNvGrpSpPr>
          <p:nvPr userDrawn="1"/>
        </p:nvGrpSpPr>
        <p:grpSpPr>
          <a:xfrm>
            <a:off x="7740440" y="727340"/>
            <a:ext cx="939021" cy="908280"/>
            <a:chOff x="7502991" y="843510"/>
            <a:chExt cx="1079334" cy="1044000"/>
          </a:xfrm>
        </p:grpSpPr>
        <p:sp>
          <p:nvSpPr>
            <p:cNvPr id="8" name="Oval 14">
              <a:extLst>
                <a:ext uri="{FF2B5EF4-FFF2-40B4-BE49-F238E27FC236}">
                  <a16:creationId xmlns:a16="http://schemas.microsoft.com/office/drawing/2014/main" id="{B0E7E544-BABE-4F54-9C2F-776260F1E05E}"/>
                </a:ext>
              </a:extLst>
            </p:cNvPr>
            <p:cNvSpPr>
              <a:spLocks noChangeAspect="1"/>
            </p:cNvSpPr>
            <p:nvPr/>
          </p:nvSpPr>
          <p:spPr>
            <a:xfrm>
              <a:off x="7524410" y="843510"/>
              <a:ext cx="1044000" cy="1044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de-DE" sz="1900" b="0" i="0" u="none" strike="noStrike" kern="1200" cap="none" spc="0" normalizeH="0" baseline="0" noProof="0">
                <a:ln>
                  <a:noFill/>
                </a:ln>
                <a:solidFill>
                  <a:prstClr val="white"/>
                </a:solidFill>
                <a:effectLst/>
                <a:uLnTx/>
                <a:uFillTx/>
                <a:latin typeface="Arial"/>
                <a:ea typeface="+mn-ea"/>
                <a:cs typeface="Arial Narrow" panose="020B0604020202020204" pitchFamily="34" charset="0"/>
              </a:endParaRPr>
            </a:p>
          </p:txBody>
        </p:sp>
        <p:sp>
          <p:nvSpPr>
            <p:cNvPr id="9" name="Oval 15">
              <a:extLst>
                <a:ext uri="{FF2B5EF4-FFF2-40B4-BE49-F238E27FC236}">
                  <a16:creationId xmlns:a16="http://schemas.microsoft.com/office/drawing/2014/main" id="{E95D5EAE-92D6-428B-998B-61DA790A9DBB}"/>
                </a:ext>
              </a:extLst>
            </p:cNvPr>
            <p:cNvSpPr>
              <a:spLocks noChangeAspect="1"/>
            </p:cNvSpPr>
            <p:nvPr/>
          </p:nvSpPr>
          <p:spPr>
            <a:xfrm>
              <a:off x="7524410" y="843510"/>
              <a:ext cx="1044000" cy="1044000"/>
            </a:xfrm>
            <a:prstGeom prst="ellipse">
              <a:avLst/>
            </a:prstGeom>
            <a:noFill/>
            <a:ln w="228600">
              <a:solidFill>
                <a:schemeClr val="accent6">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de-DE" sz="1900" b="0" i="0" u="none" strike="noStrike" kern="1200" cap="none" spc="0" normalizeH="0" baseline="0" noProof="0">
                <a:ln>
                  <a:noFill/>
                </a:ln>
                <a:solidFill>
                  <a:prstClr val="white"/>
                </a:solidFill>
                <a:effectLst/>
                <a:uLnTx/>
                <a:uFillTx/>
                <a:latin typeface="Arial"/>
                <a:ea typeface="+mn-ea"/>
                <a:cs typeface="Arial Narrow" panose="020B0604020202020204" pitchFamily="34" charset="0"/>
              </a:endParaRPr>
            </a:p>
          </p:txBody>
        </p:sp>
        <p:sp>
          <p:nvSpPr>
            <p:cNvPr id="10" name="Textfeld 9">
              <a:extLst>
                <a:ext uri="{FF2B5EF4-FFF2-40B4-BE49-F238E27FC236}">
                  <a16:creationId xmlns:a16="http://schemas.microsoft.com/office/drawing/2014/main" id="{D6E1EC8B-7ABA-492E-B981-78A841B55953}"/>
                </a:ext>
              </a:extLst>
            </p:cNvPr>
            <p:cNvSpPr txBox="1"/>
            <p:nvPr/>
          </p:nvSpPr>
          <p:spPr>
            <a:xfrm rot="600000">
              <a:off x="7502991" y="1013963"/>
              <a:ext cx="1079334" cy="677108"/>
            </a:xfrm>
            <a:prstGeom prst="rect">
              <a:avLst/>
            </a:prstGeom>
            <a:noFill/>
          </p:spPr>
          <p:txBody>
            <a:bodyPr wrap="none" tIns="72000" rtlCol="0" anchor="ctr" anchorCtr="0">
              <a:normAutofit fontScale="92500" lnSpcReduction="20000"/>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de-DE" sz="2000" b="0" i="0" u="none" strike="noStrike" kern="1200" cap="none" spc="0" normalizeH="0" baseline="0" noProof="0">
                  <a:ln>
                    <a:noFill/>
                  </a:ln>
                  <a:solidFill>
                    <a:prstClr val="white"/>
                  </a:solidFill>
                  <a:effectLst/>
                  <a:uLnTx/>
                  <a:uFillTx/>
                  <a:latin typeface="Arial Narrow" panose="020B0604020202020204" pitchFamily="34" charset="0"/>
                  <a:ea typeface="+mn-ea"/>
                  <a:cs typeface="Arial Narrow" panose="020B0604020202020204" pitchFamily="34" charset="0"/>
                </a:rPr>
                <a:t>TAKE</a:t>
              </a:r>
              <a:br>
                <a:rPr kumimoji="0" lang="de-DE" sz="2000" b="0" i="0" u="none" strike="noStrike" kern="1200" cap="none" spc="0" normalizeH="0" baseline="0" noProof="0">
                  <a:ln>
                    <a:noFill/>
                  </a:ln>
                  <a:solidFill>
                    <a:prstClr val="white"/>
                  </a:solidFill>
                  <a:effectLst/>
                  <a:uLnTx/>
                  <a:uFillTx/>
                  <a:latin typeface="Arial Narrow" panose="020B0604020202020204" pitchFamily="34" charset="0"/>
                  <a:ea typeface="+mn-ea"/>
                  <a:cs typeface="Arial Narrow" panose="020B0604020202020204" pitchFamily="34" charset="0"/>
                </a:rPr>
              </a:br>
              <a:r>
                <a:rPr kumimoji="0" lang="de-DE" sz="2000" b="0" i="0" u="none" strike="noStrike" kern="1200" cap="none" spc="0" normalizeH="0" baseline="0" noProof="0">
                  <a:ln>
                    <a:noFill/>
                  </a:ln>
                  <a:solidFill>
                    <a:prstClr val="white"/>
                  </a:solidFill>
                  <a:effectLst/>
                  <a:uLnTx/>
                  <a:uFillTx/>
                  <a:latin typeface="Arial Narrow" panose="020B0604020202020204" pitchFamily="34" charset="0"/>
                  <a:ea typeface="+mn-ea"/>
                  <a:cs typeface="Arial Narrow" panose="020B0604020202020204" pitchFamily="34" charset="0"/>
                </a:rPr>
                <a:t>AWAY</a:t>
              </a:r>
            </a:p>
          </p:txBody>
        </p:sp>
      </p:grpSp>
    </p:spTree>
    <p:extLst>
      <p:ext uri="{BB962C8B-B14F-4D97-AF65-F5344CB8AC3E}">
        <p14:creationId xmlns:p14="http://schemas.microsoft.com/office/powerpoint/2010/main" val="277133076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ake_Away">
    <p:spTree>
      <p:nvGrpSpPr>
        <p:cNvPr id="1" name=""/>
        <p:cNvGrpSpPr/>
        <p:nvPr/>
      </p:nvGrpSpPr>
      <p:grpSpPr>
        <a:xfrm>
          <a:off x="0" y="0"/>
          <a:ext cx="0" cy="0"/>
          <a:chOff x="0" y="0"/>
          <a:chExt cx="0" cy="0"/>
        </a:xfrm>
      </p:grpSpPr>
      <p:cxnSp>
        <p:nvCxnSpPr>
          <p:cNvPr id="11" name="Gerade Verbindung 10"/>
          <p:cNvCxnSpPr/>
          <p:nvPr userDrawn="1"/>
        </p:nvCxnSpPr>
        <p:spPr>
          <a:xfrm>
            <a:off x="245160" y="547942"/>
            <a:ext cx="86536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userDrawn="1"/>
        </p:nvCxnSpPr>
        <p:spPr>
          <a:xfrm>
            <a:off x="245160" y="4603270"/>
            <a:ext cx="86536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 name="Gerader Verbinder 9"/>
          <p:cNvCxnSpPr/>
          <p:nvPr/>
        </p:nvCxnSpPr>
        <p:spPr>
          <a:xfrm>
            <a:off x="287339" y="2277666"/>
            <a:ext cx="8569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ctrTitle" hasCustomPrompt="1"/>
          </p:nvPr>
        </p:nvSpPr>
        <p:spPr>
          <a:xfrm>
            <a:off x="288000" y="1865700"/>
            <a:ext cx="8568000" cy="405000"/>
          </a:xfrm>
          <a:prstGeom prst="rect">
            <a:avLst/>
          </a:prstGeom>
        </p:spPr>
        <p:txBody>
          <a:bodyPr lIns="0" tIns="0" rIns="0" bIns="0" anchor="t" anchorCtr="0">
            <a:noAutofit/>
          </a:bodyPr>
          <a:lstStyle>
            <a:lvl1pPr algn="l">
              <a:defRPr sz="3200" b="1" spc="0">
                <a:solidFill>
                  <a:schemeClr val="tx2"/>
                </a:solidFill>
                <a:latin typeface="+mj-lt"/>
                <a:cs typeface="Arial" panose="020B0604020202020204" pitchFamily="34" charset="0"/>
              </a:defRPr>
            </a:lvl1pPr>
          </a:lstStyle>
          <a:p>
            <a:r>
              <a:rPr lang="en-US" noProof="0"/>
              <a:t>Titelmasterformat durch Klicken bearbeiten</a:t>
            </a:r>
          </a:p>
        </p:txBody>
      </p:sp>
      <p:sp>
        <p:nvSpPr>
          <p:cNvPr id="9" name="Subtitle 2"/>
          <p:cNvSpPr>
            <a:spLocks noGrp="1"/>
          </p:cNvSpPr>
          <p:nvPr>
            <p:ph type="subTitle" idx="1" hasCustomPrompt="1"/>
          </p:nvPr>
        </p:nvSpPr>
        <p:spPr>
          <a:xfrm>
            <a:off x="288000" y="2397600"/>
            <a:ext cx="8568000" cy="1241822"/>
          </a:xfrm>
          <a:prstGeom prst="rect">
            <a:avLst/>
          </a:prstGeom>
        </p:spPr>
        <p:txBody>
          <a:bodyPr lIns="0" tIns="0" rIns="0" bIns="0"/>
          <a:lstStyle>
            <a:lvl1pPr marL="0" indent="0" algn="l">
              <a:lnSpc>
                <a:spcPct val="100000"/>
              </a:lnSpc>
              <a:buNone/>
              <a:defRPr sz="2000" spc="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Formatvorlage des Untertitelmasters durch Klicken bearbeiten</a:t>
            </a:r>
          </a:p>
        </p:txBody>
      </p:sp>
      <p:sp>
        <p:nvSpPr>
          <p:cNvPr id="13" name="Rechteck 12"/>
          <p:cNvSpPr/>
          <p:nvPr userDrawn="1"/>
        </p:nvSpPr>
        <p:spPr>
          <a:xfrm>
            <a:off x="245160" y="4660040"/>
            <a:ext cx="294280" cy="216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7" name="Gruppieren 16">
            <a:extLst>
              <a:ext uri="{FF2B5EF4-FFF2-40B4-BE49-F238E27FC236}">
                <a16:creationId xmlns:a16="http://schemas.microsoft.com/office/drawing/2014/main" id="{1EA80F1A-9AF0-0E40-9FB1-30B04B7D9617}"/>
              </a:ext>
            </a:extLst>
          </p:cNvPr>
          <p:cNvGrpSpPr>
            <a:grpSpLocks noChangeAspect="1"/>
          </p:cNvGrpSpPr>
          <p:nvPr userDrawn="1"/>
        </p:nvGrpSpPr>
        <p:grpSpPr>
          <a:xfrm>
            <a:off x="7740440" y="727340"/>
            <a:ext cx="939021" cy="908280"/>
            <a:chOff x="7502991" y="843510"/>
            <a:chExt cx="1079334" cy="1044000"/>
          </a:xfrm>
        </p:grpSpPr>
        <p:sp>
          <p:nvSpPr>
            <p:cNvPr id="18" name="Oval 14">
              <a:extLst>
                <a:ext uri="{FF2B5EF4-FFF2-40B4-BE49-F238E27FC236}">
                  <a16:creationId xmlns:a16="http://schemas.microsoft.com/office/drawing/2014/main" id="{5907A334-AFFD-CA4D-B2ED-8A3729A03D60}"/>
                </a:ext>
              </a:extLst>
            </p:cNvPr>
            <p:cNvSpPr>
              <a:spLocks noChangeAspect="1"/>
            </p:cNvSpPr>
            <p:nvPr/>
          </p:nvSpPr>
          <p:spPr>
            <a:xfrm>
              <a:off x="7524410" y="843510"/>
              <a:ext cx="1044000" cy="1044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de-DE" sz="1900" b="0" i="0" u="none" strike="noStrike" kern="1200" cap="none" spc="0" normalizeH="0" baseline="0" noProof="0">
                <a:ln>
                  <a:noFill/>
                </a:ln>
                <a:solidFill>
                  <a:prstClr val="white"/>
                </a:solidFill>
                <a:effectLst/>
                <a:uLnTx/>
                <a:uFillTx/>
                <a:latin typeface="Arial"/>
                <a:ea typeface="+mn-ea"/>
                <a:cs typeface="Arial Narrow" panose="020B0604020202020204" pitchFamily="34" charset="0"/>
              </a:endParaRPr>
            </a:p>
          </p:txBody>
        </p:sp>
        <p:sp>
          <p:nvSpPr>
            <p:cNvPr id="19" name="Oval 15">
              <a:extLst>
                <a:ext uri="{FF2B5EF4-FFF2-40B4-BE49-F238E27FC236}">
                  <a16:creationId xmlns:a16="http://schemas.microsoft.com/office/drawing/2014/main" id="{AA73050E-E05B-B94E-B195-EBCCC2E3D511}"/>
                </a:ext>
              </a:extLst>
            </p:cNvPr>
            <p:cNvSpPr>
              <a:spLocks noChangeAspect="1"/>
            </p:cNvSpPr>
            <p:nvPr/>
          </p:nvSpPr>
          <p:spPr>
            <a:xfrm>
              <a:off x="7524410" y="843510"/>
              <a:ext cx="1044000" cy="1044000"/>
            </a:xfrm>
            <a:prstGeom prst="ellipse">
              <a:avLst/>
            </a:prstGeom>
            <a:noFill/>
            <a:ln w="228600">
              <a:solidFill>
                <a:schemeClr val="accent6">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de-DE" sz="1900" b="0" i="0" u="none" strike="noStrike" kern="1200" cap="none" spc="0" normalizeH="0" baseline="0" noProof="0">
                <a:ln>
                  <a:noFill/>
                </a:ln>
                <a:solidFill>
                  <a:prstClr val="white"/>
                </a:solidFill>
                <a:effectLst/>
                <a:uLnTx/>
                <a:uFillTx/>
                <a:latin typeface="Arial"/>
                <a:ea typeface="+mn-ea"/>
                <a:cs typeface="Arial Narrow" panose="020B0604020202020204" pitchFamily="34" charset="0"/>
              </a:endParaRPr>
            </a:p>
          </p:txBody>
        </p:sp>
        <p:sp>
          <p:nvSpPr>
            <p:cNvPr id="20" name="Textfeld 19">
              <a:extLst>
                <a:ext uri="{FF2B5EF4-FFF2-40B4-BE49-F238E27FC236}">
                  <a16:creationId xmlns:a16="http://schemas.microsoft.com/office/drawing/2014/main" id="{A4210667-7188-E646-888A-96C675057477}"/>
                </a:ext>
              </a:extLst>
            </p:cNvPr>
            <p:cNvSpPr txBox="1"/>
            <p:nvPr/>
          </p:nvSpPr>
          <p:spPr>
            <a:xfrm rot="600000">
              <a:off x="7502991" y="1013963"/>
              <a:ext cx="1079334" cy="677108"/>
            </a:xfrm>
            <a:prstGeom prst="rect">
              <a:avLst/>
            </a:prstGeom>
            <a:noFill/>
          </p:spPr>
          <p:txBody>
            <a:bodyPr wrap="none" tIns="72000" rtlCol="0" anchor="ctr" anchorCtr="0">
              <a:normAutofit fontScale="92500" lnSpcReduction="20000"/>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de-DE" sz="2000" b="0" i="0" u="none" strike="noStrike" kern="1200" cap="none" spc="0" normalizeH="0" baseline="0" noProof="0">
                  <a:ln>
                    <a:noFill/>
                  </a:ln>
                  <a:solidFill>
                    <a:prstClr val="white"/>
                  </a:solidFill>
                  <a:effectLst/>
                  <a:uLnTx/>
                  <a:uFillTx/>
                  <a:latin typeface="Arial Narrow" panose="020B0604020202020204" pitchFamily="34" charset="0"/>
                  <a:ea typeface="+mn-ea"/>
                  <a:cs typeface="Arial Narrow" panose="020B0604020202020204" pitchFamily="34" charset="0"/>
                </a:rPr>
                <a:t>TAKE</a:t>
              </a:r>
              <a:br>
                <a:rPr kumimoji="0" lang="de-DE" sz="2000" b="0" i="0" u="none" strike="noStrike" kern="1200" cap="none" spc="0" normalizeH="0" baseline="0" noProof="0">
                  <a:ln>
                    <a:noFill/>
                  </a:ln>
                  <a:solidFill>
                    <a:prstClr val="white"/>
                  </a:solidFill>
                  <a:effectLst/>
                  <a:uLnTx/>
                  <a:uFillTx/>
                  <a:latin typeface="Arial Narrow" panose="020B0604020202020204" pitchFamily="34" charset="0"/>
                  <a:ea typeface="+mn-ea"/>
                  <a:cs typeface="Arial Narrow" panose="020B0604020202020204" pitchFamily="34" charset="0"/>
                </a:rPr>
              </a:br>
              <a:r>
                <a:rPr kumimoji="0" lang="de-DE" sz="2000" b="0" i="0" u="none" strike="noStrike" kern="1200" cap="none" spc="0" normalizeH="0" baseline="0" noProof="0">
                  <a:ln>
                    <a:noFill/>
                  </a:ln>
                  <a:solidFill>
                    <a:prstClr val="white"/>
                  </a:solidFill>
                  <a:effectLst/>
                  <a:uLnTx/>
                  <a:uFillTx/>
                  <a:latin typeface="Arial Narrow" panose="020B0604020202020204" pitchFamily="34" charset="0"/>
                  <a:ea typeface="+mn-ea"/>
                  <a:cs typeface="Arial Narrow" panose="020B0604020202020204" pitchFamily="34" charset="0"/>
                </a:rPr>
                <a:t>AWAY</a:t>
              </a:r>
            </a:p>
          </p:txBody>
        </p:sp>
      </p:grpSp>
    </p:spTree>
    <p:extLst>
      <p:ext uri="{BB962C8B-B14F-4D97-AF65-F5344CB8AC3E}">
        <p14:creationId xmlns:p14="http://schemas.microsoft.com/office/powerpoint/2010/main" val="118495426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inal_Corona_EN_Thanks">
    <p:spTree>
      <p:nvGrpSpPr>
        <p:cNvPr id="1" name=""/>
        <p:cNvGrpSpPr/>
        <p:nvPr/>
      </p:nvGrpSpPr>
      <p:grpSpPr>
        <a:xfrm>
          <a:off x="0" y="0"/>
          <a:ext cx="0" cy="0"/>
          <a:chOff x="0" y="0"/>
          <a:chExt cx="0" cy="0"/>
        </a:xfrm>
      </p:grpSpPr>
      <p:cxnSp>
        <p:nvCxnSpPr>
          <p:cNvPr id="13" name="Gerade Verbindung 12"/>
          <p:cNvCxnSpPr/>
          <p:nvPr userDrawn="1"/>
        </p:nvCxnSpPr>
        <p:spPr>
          <a:xfrm>
            <a:off x="245160" y="547942"/>
            <a:ext cx="86536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Gerade Verbindung 13"/>
          <p:cNvCxnSpPr/>
          <p:nvPr userDrawn="1"/>
        </p:nvCxnSpPr>
        <p:spPr>
          <a:xfrm>
            <a:off x="245160" y="4603270"/>
            <a:ext cx="86536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ctrTitle" hasCustomPrompt="1"/>
          </p:nvPr>
        </p:nvSpPr>
        <p:spPr>
          <a:xfrm>
            <a:off x="288000" y="3543674"/>
            <a:ext cx="8568000" cy="1002827"/>
          </a:xfrm>
          <a:prstGeom prst="rect">
            <a:avLst/>
          </a:prstGeom>
        </p:spPr>
        <p:txBody>
          <a:bodyPr lIns="0" tIns="0" rIns="0" bIns="0" anchor="t" anchorCtr="0">
            <a:noAutofit/>
          </a:bodyPr>
          <a:lstStyle>
            <a:lvl1pPr marL="0" marR="0" indent="0" algn="ctr" defTabSz="914400" rtl="0" eaLnBrk="0" fontAlgn="base" latinLnBrk="0" hangingPunct="0">
              <a:lnSpc>
                <a:spcPct val="90000"/>
              </a:lnSpc>
              <a:spcBef>
                <a:spcPct val="0"/>
              </a:spcBef>
              <a:spcAft>
                <a:spcPct val="0"/>
              </a:spcAft>
              <a:buClrTx/>
              <a:buSzTx/>
              <a:buFontTx/>
              <a:buNone/>
              <a:tabLst/>
              <a:defRPr lang="en-US" sz="2400" b="1" spc="0" baseline="0" dirty="0">
                <a:solidFill>
                  <a:schemeClr val="tx2"/>
                </a:solidFill>
                <a:latin typeface="+mj-lt"/>
              </a:defRPr>
            </a:lvl1pPr>
          </a:lstStyle>
          <a:p>
            <a:pPr marL="0" marR="0" lvl="0" indent="0" algn="ctr" defTabSz="914400" rtl="0" eaLnBrk="0" fontAlgn="base" latinLnBrk="0" hangingPunct="0">
              <a:lnSpc>
                <a:spcPct val="90000"/>
              </a:lnSpc>
              <a:spcBef>
                <a:spcPct val="0"/>
              </a:spcBef>
              <a:spcAft>
                <a:spcPct val="0"/>
              </a:spcAft>
              <a:buClrTx/>
              <a:buSzTx/>
              <a:buFontTx/>
              <a:buNone/>
              <a:tabLst/>
              <a:defRPr/>
            </a:pPr>
            <a:r>
              <a:rPr lang="en-US" noProof="0"/>
              <a:t>Thank you for your attention!</a:t>
            </a:r>
          </a:p>
        </p:txBody>
      </p:sp>
      <p:sp>
        <p:nvSpPr>
          <p:cNvPr id="15" name="Rechteck 14"/>
          <p:cNvSpPr/>
          <p:nvPr userDrawn="1"/>
        </p:nvSpPr>
        <p:spPr>
          <a:xfrm>
            <a:off x="245160" y="4660040"/>
            <a:ext cx="294280" cy="216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Grafik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435"/>
            <a:ext cx="9144000" cy="3429000"/>
          </a:xfrm>
          <a:prstGeom prst="rect">
            <a:avLst/>
          </a:prstGeom>
        </p:spPr>
      </p:pic>
      <p:pic>
        <p:nvPicPr>
          <p:cNvPr id="3" name="Grafik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 y="1202860"/>
            <a:ext cx="4600016" cy="2206673"/>
          </a:xfrm>
          <a:prstGeom prst="rect">
            <a:avLst/>
          </a:prstGeom>
        </p:spPr>
      </p:pic>
    </p:spTree>
    <p:extLst>
      <p:ext uri="{BB962C8B-B14F-4D97-AF65-F5344CB8AC3E}">
        <p14:creationId xmlns:p14="http://schemas.microsoft.com/office/powerpoint/2010/main" val="39090616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Final_Corona_EN_Text">
    <p:spTree>
      <p:nvGrpSpPr>
        <p:cNvPr id="1" name=""/>
        <p:cNvGrpSpPr/>
        <p:nvPr/>
      </p:nvGrpSpPr>
      <p:grpSpPr>
        <a:xfrm>
          <a:off x="0" y="0"/>
          <a:ext cx="0" cy="0"/>
          <a:chOff x="0" y="0"/>
          <a:chExt cx="0" cy="0"/>
        </a:xfrm>
      </p:grpSpPr>
      <p:cxnSp>
        <p:nvCxnSpPr>
          <p:cNvPr id="13" name="Gerade Verbindung 12"/>
          <p:cNvCxnSpPr/>
          <p:nvPr userDrawn="1"/>
        </p:nvCxnSpPr>
        <p:spPr>
          <a:xfrm>
            <a:off x="245160" y="547942"/>
            <a:ext cx="86536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Gerade Verbindung 13"/>
          <p:cNvCxnSpPr/>
          <p:nvPr userDrawn="1"/>
        </p:nvCxnSpPr>
        <p:spPr>
          <a:xfrm>
            <a:off x="245160" y="4603270"/>
            <a:ext cx="86536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ctrTitle"/>
          </p:nvPr>
        </p:nvSpPr>
        <p:spPr>
          <a:xfrm>
            <a:off x="288000" y="3543674"/>
            <a:ext cx="8568000" cy="1002827"/>
          </a:xfrm>
          <a:prstGeom prst="rect">
            <a:avLst/>
          </a:prstGeom>
        </p:spPr>
        <p:txBody>
          <a:bodyPr lIns="0" tIns="0" rIns="0" bIns="0" anchor="t" anchorCtr="0">
            <a:noAutofit/>
          </a:bodyPr>
          <a:lstStyle>
            <a:lvl1pPr marL="0" marR="0" indent="0" algn="ctr" defTabSz="914400" rtl="0" eaLnBrk="0" fontAlgn="base" latinLnBrk="0" hangingPunct="0">
              <a:lnSpc>
                <a:spcPct val="90000"/>
              </a:lnSpc>
              <a:spcBef>
                <a:spcPct val="0"/>
              </a:spcBef>
              <a:spcAft>
                <a:spcPct val="0"/>
              </a:spcAft>
              <a:buClrTx/>
              <a:buSzTx/>
              <a:buFontTx/>
              <a:buNone/>
              <a:tabLst/>
              <a:defRPr lang="en-US" sz="2400" b="1" spc="0" baseline="0" dirty="0">
                <a:solidFill>
                  <a:schemeClr val="tx2"/>
                </a:solidFill>
                <a:latin typeface="+mj-lt"/>
              </a:defRPr>
            </a:lvl1pPr>
          </a:lstStyle>
          <a:p>
            <a:pPr marL="0" marR="0" lvl="0" indent="0" algn="ctr" defTabSz="914400" rtl="0" eaLnBrk="0" fontAlgn="base" latinLnBrk="0" hangingPunct="0">
              <a:lnSpc>
                <a:spcPct val="90000"/>
              </a:lnSpc>
              <a:spcBef>
                <a:spcPct val="0"/>
              </a:spcBef>
              <a:spcAft>
                <a:spcPct val="0"/>
              </a:spcAft>
              <a:buClrTx/>
              <a:buSzTx/>
              <a:buFontTx/>
              <a:buNone/>
              <a:tabLst/>
              <a:defRPr/>
            </a:pPr>
            <a:endParaRPr lang="en-US" noProof="0"/>
          </a:p>
        </p:txBody>
      </p:sp>
      <p:sp>
        <p:nvSpPr>
          <p:cNvPr id="15" name="Rechteck 14"/>
          <p:cNvSpPr/>
          <p:nvPr userDrawn="1"/>
        </p:nvSpPr>
        <p:spPr>
          <a:xfrm>
            <a:off x="245160" y="4660040"/>
            <a:ext cx="294280" cy="216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Grafik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435"/>
            <a:ext cx="9144000" cy="3429000"/>
          </a:xfrm>
          <a:prstGeom prst="rect">
            <a:avLst/>
          </a:prstGeom>
        </p:spPr>
      </p:pic>
      <p:pic>
        <p:nvPicPr>
          <p:cNvPr id="3" name="Grafik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 y="1202860"/>
            <a:ext cx="4600016" cy="2206673"/>
          </a:xfrm>
          <a:prstGeom prst="rect">
            <a:avLst/>
          </a:prstGeom>
        </p:spPr>
      </p:pic>
    </p:spTree>
    <p:extLst>
      <p:ext uri="{BB962C8B-B14F-4D97-AF65-F5344CB8AC3E}">
        <p14:creationId xmlns:p14="http://schemas.microsoft.com/office/powerpoint/2010/main" val="12624202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inal_EN">
    <p:spTree>
      <p:nvGrpSpPr>
        <p:cNvPr id="1" name=""/>
        <p:cNvGrpSpPr/>
        <p:nvPr/>
      </p:nvGrpSpPr>
      <p:grpSpPr>
        <a:xfrm>
          <a:off x="0" y="0"/>
          <a:ext cx="0" cy="0"/>
          <a:chOff x="0" y="0"/>
          <a:chExt cx="0" cy="0"/>
        </a:xfrm>
      </p:grpSpPr>
      <p:cxnSp>
        <p:nvCxnSpPr>
          <p:cNvPr id="11" name="Gerade Verbindung 10"/>
          <p:cNvCxnSpPr/>
          <p:nvPr userDrawn="1"/>
        </p:nvCxnSpPr>
        <p:spPr>
          <a:xfrm>
            <a:off x="245160" y="547942"/>
            <a:ext cx="86536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itle 1"/>
          <p:cNvSpPr txBox="1">
            <a:spLocks/>
          </p:cNvSpPr>
          <p:nvPr/>
        </p:nvSpPr>
        <p:spPr>
          <a:xfrm>
            <a:off x="276226" y="4030266"/>
            <a:ext cx="8569325" cy="567928"/>
          </a:xfrm>
          <a:prstGeom prst="rect">
            <a:avLst/>
          </a:prstGeom>
        </p:spPr>
        <p:txBody>
          <a:bodyPr lIns="0" tIns="0" rIns="0" bIns="0" anchor="ctr"/>
          <a:lstStyle>
            <a:lvl1pPr algn="l" defTabSz="914400" rtl="0" eaLnBrk="1" latinLnBrk="0" hangingPunct="1">
              <a:lnSpc>
                <a:spcPct val="90000"/>
              </a:lnSpc>
              <a:spcBef>
                <a:spcPct val="0"/>
              </a:spcBef>
              <a:buNone/>
              <a:defRPr sz="3200" b="1" kern="1200" baseline="0">
                <a:solidFill>
                  <a:schemeClr val="tx2"/>
                </a:solidFill>
                <a:latin typeface="Arial" panose="020B0604020202020204" pitchFamily="34" charset="0"/>
                <a:ea typeface="+mj-ea"/>
                <a:cs typeface="Arial" panose="020B0604020202020204" pitchFamily="34" charset="0"/>
              </a:defRPr>
            </a:lvl1pPr>
          </a:lstStyle>
          <a:p>
            <a:pPr algn="r" fontAlgn="auto">
              <a:spcAft>
                <a:spcPts val="0"/>
              </a:spcAft>
              <a:defRPr/>
            </a:pPr>
            <a:r>
              <a:rPr lang="en-US" sz="2400" b="1" spc="0" noProof="0">
                <a:latin typeface="+mj-lt"/>
              </a:rPr>
              <a:t>Thank</a:t>
            </a:r>
            <a:r>
              <a:rPr lang="en-US" sz="2400" b="1" spc="0" baseline="0" noProof="0">
                <a:latin typeface="+mj-lt"/>
              </a:rPr>
              <a:t> you for your attention!</a:t>
            </a:r>
            <a:endParaRPr lang="en-US" sz="2400" b="1" spc="0" noProof="0">
              <a:latin typeface="+mj-lt"/>
            </a:endParaRPr>
          </a:p>
        </p:txBody>
      </p:sp>
      <p:sp>
        <p:nvSpPr>
          <p:cNvPr id="6" name="Textfeld 5"/>
          <p:cNvSpPr txBox="1">
            <a:spLocks noChangeArrowheads="1"/>
          </p:cNvSpPr>
          <p:nvPr/>
        </p:nvSpPr>
        <p:spPr bwMode="auto">
          <a:xfrm>
            <a:off x="-2244725" y="4058842"/>
            <a:ext cx="20320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de-DE" altLang="x-none" sz="1000" b="1"/>
              <a:t>Dankformel anpassen:</a:t>
            </a:r>
            <a:endParaRPr lang="de-DE" altLang="x-none" sz="1000"/>
          </a:p>
          <a:p>
            <a:pPr eaLnBrk="1" hangingPunct="1">
              <a:defRPr/>
            </a:pPr>
            <a:r>
              <a:rPr lang="de-DE" altLang="x-none" sz="1000"/>
              <a:t>Zum Anpassen der Dankformel  unter Karteireiter Ansicht &gt; auf Folienmaster klicken. Links in der Übersicht auf die Abschlussfolie scrollen und dort in die </a:t>
            </a:r>
            <a:r>
              <a:rPr lang="de-DE" altLang="x-none" sz="1000" err="1"/>
              <a:t>Textbox</a:t>
            </a:r>
            <a:r>
              <a:rPr lang="de-DE" altLang="x-none" sz="1000"/>
              <a:t> klicken.</a:t>
            </a:r>
            <a:endParaRPr lang="de-DE" altLang="x-none" sz="1000" b="1"/>
          </a:p>
        </p:txBody>
      </p:sp>
      <p:sp>
        <p:nvSpPr>
          <p:cNvPr id="7" name="Textfeld 6"/>
          <p:cNvSpPr txBox="1"/>
          <p:nvPr/>
        </p:nvSpPr>
        <p:spPr>
          <a:xfrm>
            <a:off x="9258301" y="404813"/>
            <a:ext cx="1641475" cy="1477328"/>
          </a:xfrm>
          <a:prstGeom prst="rect">
            <a:avLst/>
          </a:prstGeom>
          <a:noFill/>
        </p:spPr>
        <p:txBody>
          <a:bodyPr>
            <a:spAutoFit/>
          </a:bodyPr>
          <a:lstStyle/>
          <a:p>
            <a:pPr eaLnBrk="1" fontAlgn="auto" hangingPunct="1">
              <a:spcBef>
                <a:spcPts val="0"/>
              </a:spcBef>
              <a:spcAft>
                <a:spcPts val="0"/>
              </a:spcAft>
              <a:defRPr/>
            </a:pPr>
            <a:r>
              <a:rPr lang="de-DE" sz="1000" b="1">
                <a:latin typeface="+mn-lt"/>
              </a:rPr>
              <a:t>Bild zuschneiden unter:</a:t>
            </a:r>
          </a:p>
          <a:p>
            <a:pPr marL="171450" indent="-171450" eaLnBrk="1" fontAlgn="auto" hangingPunct="1">
              <a:spcBef>
                <a:spcPts val="0"/>
              </a:spcBef>
              <a:spcAft>
                <a:spcPts val="0"/>
              </a:spcAft>
              <a:buFontTx/>
              <a:buChar char="-"/>
              <a:defRPr/>
            </a:pPr>
            <a:r>
              <a:rPr lang="de-DE" sz="1000">
                <a:latin typeface="+mn-lt"/>
              </a:rPr>
              <a:t>Format</a:t>
            </a:r>
          </a:p>
          <a:p>
            <a:pPr marL="171450" indent="-171450" eaLnBrk="1" fontAlgn="auto" hangingPunct="1">
              <a:spcBef>
                <a:spcPts val="0"/>
              </a:spcBef>
              <a:spcAft>
                <a:spcPts val="0"/>
              </a:spcAft>
              <a:buFontTx/>
              <a:buChar char="-"/>
              <a:defRPr/>
            </a:pPr>
            <a:r>
              <a:rPr lang="de-DE" sz="1000">
                <a:latin typeface="+mn-lt"/>
              </a:rPr>
              <a:t>Zuschneiden</a:t>
            </a:r>
          </a:p>
          <a:p>
            <a:pPr marL="171450" indent="-171450" eaLnBrk="1" fontAlgn="auto" hangingPunct="1">
              <a:spcBef>
                <a:spcPts val="0"/>
              </a:spcBef>
              <a:spcAft>
                <a:spcPts val="0"/>
              </a:spcAft>
              <a:buFontTx/>
              <a:buChar char="-"/>
              <a:defRPr/>
            </a:pPr>
            <a:r>
              <a:rPr lang="de-DE" sz="1000">
                <a:latin typeface="+mn-lt"/>
              </a:rPr>
              <a:t>Einpassen</a:t>
            </a:r>
          </a:p>
          <a:p>
            <a:pPr lvl="1" eaLnBrk="1" fontAlgn="auto" hangingPunct="1">
              <a:spcBef>
                <a:spcPts val="0"/>
              </a:spcBef>
              <a:spcAft>
                <a:spcPts val="0"/>
              </a:spcAft>
              <a:defRPr/>
            </a:pPr>
            <a:r>
              <a:rPr lang="de-DE" sz="1000">
                <a:latin typeface="+mn-lt"/>
              </a:rPr>
              <a:t>oder</a:t>
            </a:r>
          </a:p>
          <a:p>
            <a:pPr marL="171450" indent="-171450" eaLnBrk="1" fontAlgn="auto" hangingPunct="1">
              <a:spcBef>
                <a:spcPts val="0"/>
              </a:spcBef>
              <a:spcAft>
                <a:spcPts val="0"/>
              </a:spcAft>
              <a:buFontTx/>
              <a:buChar char="-"/>
              <a:defRPr/>
            </a:pPr>
            <a:r>
              <a:rPr lang="de-DE" sz="1000" err="1">
                <a:latin typeface="+mn-lt"/>
              </a:rPr>
              <a:t>Zuschneidewerkzeug</a:t>
            </a:r>
            <a:r>
              <a:rPr lang="de-DE" sz="1000">
                <a:latin typeface="+mn-lt"/>
              </a:rPr>
              <a:t> horizontal bis zur ersten oder zweiten Linie ziehen</a:t>
            </a:r>
          </a:p>
        </p:txBody>
      </p:sp>
      <p:sp>
        <p:nvSpPr>
          <p:cNvPr id="12" name="Inhaltsplatzhalter 11"/>
          <p:cNvSpPr>
            <a:spLocks noGrp="1"/>
          </p:cNvSpPr>
          <p:nvPr>
            <p:ph sz="quarter" idx="15" hasCustomPrompt="1"/>
          </p:nvPr>
        </p:nvSpPr>
        <p:spPr>
          <a:xfrm>
            <a:off x="287338" y="573472"/>
            <a:ext cx="8570912" cy="3456794"/>
          </a:xfrm>
          <a:prstGeom prst="rect">
            <a:avLst/>
          </a:prstGeom>
        </p:spPr>
        <p:txBody>
          <a:bodyPr anchor="ctr"/>
          <a:lstStyle>
            <a:lvl1pPr marL="0" indent="0" algn="ctr">
              <a:buFont typeface="Wingdings" pitchFamily="2" charset="2"/>
              <a:buNone/>
              <a:defRPr baseline="0"/>
            </a:lvl1pPr>
            <a:lvl2pPr marL="431800" indent="-215900" algn="ctr">
              <a:buFont typeface="Wingdings" pitchFamily="2" charset="2"/>
              <a:buChar char="§"/>
              <a:defRPr/>
            </a:lvl2pPr>
            <a:lvl3pPr marL="647700" indent="-215900" algn="ctr">
              <a:buSzPct val="90000"/>
              <a:buFont typeface="Wingdings" pitchFamily="2" charset="2"/>
              <a:buChar char="§"/>
              <a:defRPr/>
            </a:lvl3pPr>
            <a:lvl4pPr marL="863600" indent="-215900" algn="ctr">
              <a:buSzPct val="80000"/>
              <a:buFont typeface="Wingdings" pitchFamily="2" charset="2"/>
              <a:buChar char="§"/>
              <a:defRPr/>
            </a:lvl4pPr>
            <a:lvl5pPr marL="863600" indent="-215900" algn="ctr">
              <a:buSzPct val="70000"/>
              <a:buFont typeface="Wingdings" pitchFamily="2" charset="2"/>
              <a:buChar char="§"/>
              <a:defRPr/>
            </a:lvl5pPr>
          </a:lstStyle>
          <a:p>
            <a:pPr lvl="0"/>
            <a:r>
              <a:rPr lang="en-US" noProof="0"/>
              <a:t>Textmasterformat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14" name="Rechteck 13"/>
          <p:cNvSpPr/>
          <p:nvPr userDrawn="1"/>
        </p:nvSpPr>
        <p:spPr>
          <a:xfrm>
            <a:off x="245160" y="4660040"/>
            <a:ext cx="294280" cy="216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84154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pct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en-US" noProof="0"/>
              <a:t>Titelmasterformat durch Klicken bearbeiten</a:t>
            </a:r>
          </a:p>
        </p:txBody>
      </p:sp>
      <p:sp>
        <p:nvSpPr>
          <p:cNvPr id="5" name="Bildplatzhalter 4"/>
          <p:cNvSpPr>
            <a:spLocks noGrp="1"/>
          </p:cNvSpPr>
          <p:nvPr>
            <p:ph type="pic" sz="quarter" idx="14"/>
          </p:nvPr>
        </p:nvSpPr>
        <p:spPr>
          <a:xfrm>
            <a:off x="287339" y="842963"/>
            <a:ext cx="8569325" cy="3457575"/>
          </a:xfrm>
          <a:prstGeom prst="rect">
            <a:avLst/>
          </a:prstGeom>
        </p:spPr>
        <p:txBody>
          <a:bodyPr/>
          <a:lstStyle>
            <a:lvl1pPr marL="0" indent="0">
              <a:buNone/>
              <a:defRPr/>
            </a:lvl1pPr>
          </a:lstStyle>
          <a:p>
            <a:pPr lvl="0"/>
            <a:endParaRPr lang="en-US" noProof="0"/>
          </a:p>
        </p:txBody>
      </p:sp>
    </p:spTree>
    <p:extLst>
      <p:ext uri="{BB962C8B-B14F-4D97-AF65-F5344CB8AC3E}">
        <p14:creationId xmlns:p14="http://schemas.microsoft.com/office/powerpoint/2010/main" val="409594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_Diagram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en-US" noProof="0"/>
              <a:t>Titelmasterformat durch Klicken bearbeiten</a:t>
            </a:r>
          </a:p>
        </p:txBody>
      </p:sp>
      <p:sp>
        <p:nvSpPr>
          <p:cNvPr id="9" name="Diagrammplatzhalter 8"/>
          <p:cNvSpPr>
            <a:spLocks noGrp="1"/>
          </p:cNvSpPr>
          <p:nvPr>
            <p:ph type="chart" sz="quarter" idx="13"/>
          </p:nvPr>
        </p:nvSpPr>
        <p:spPr>
          <a:xfrm>
            <a:off x="287339" y="843510"/>
            <a:ext cx="8569325" cy="3456480"/>
          </a:xfrm>
          <a:prstGeom prst="rect">
            <a:avLst/>
          </a:prstGeom>
        </p:spPr>
        <p:txBody>
          <a:bodyPr lIns="0" tIns="0" rIns="0" bIns="0"/>
          <a:lstStyle>
            <a:lvl1pPr marL="0" indent="0">
              <a:buNone/>
              <a:defRPr/>
            </a:lvl1pPr>
          </a:lstStyle>
          <a:p>
            <a:pPr lvl="0"/>
            <a:r>
              <a:rPr lang="en-US" noProof="0" err="1"/>
              <a:t>Diagramm</a:t>
            </a:r>
            <a:r>
              <a:rPr lang="en-US" noProof="0"/>
              <a:t> durch </a:t>
            </a:r>
            <a:r>
              <a:rPr lang="en-US" noProof="0" err="1"/>
              <a:t>Klicken</a:t>
            </a:r>
            <a:r>
              <a:rPr lang="en-US" noProof="0"/>
              <a:t> auf Symbol </a:t>
            </a:r>
            <a:r>
              <a:rPr lang="en-US" noProof="0" err="1"/>
              <a:t>hinzufügen</a:t>
            </a:r>
            <a:endParaRPr lang="en-US" noProof="0"/>
          </a:p>
        </p:txBody>
      </p:sp>
    </p:spTree>
    <p:extLst>
      <p:ext uri="{BB962C8B-B14F-4D97-AF65-F5344CB8AC3E}">
        <p14:creationId xmlns:p14="http://schemas.microsoft.com/office/powerpoint/2010/main" val="1984311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_Text_Bil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en-US" noProof="0"/>
              <a:t>Titelmasterformat durch Klicken bearbeiten</a:t>
            </a:r>
          </a:p>
        </p:txBody>
      </p:sp>
      <p:sp>
        <p:nvSpPr>
          <p:cNvPr id="14" name="Textplatzhalter 11"/>
          <p:cNvSpPr>
            <a:spLocks noGrp="1"/>
          </p:cNvSpPr>
          <p:nvPr>
            <p:ph type="body" sz="quarter" idx="14" hasCustomPrompt="1"/>
          </p:nvPr>
        </p:nvSpPr>
        <p:spPr>
          <a:xfrm>
            <a:off x="287339" y="843511"/>
            <a:ext cx="3492551" cy="3456479"/>
          </a:xfrm>
          <a:prstGeom prst="rect">
            <a:avLst/>
          </a:prstGeom>
        </p:spPr>
        <p:txBody>
          <a:bodyPr lIns="0" tIns="0" rIns="0" bIns="0" anchor="ctr"/>
          <a:lstStyle>
            <a:lvl1pPr marL="285750" indent="-285750">
              <a:lnSpc>
                <a:spcPct val="110000"/>
              </a:lnSpc>
              <a:spcBef>
                <a:spcPts val="300"/>
              </a:spcBef>
              <a:spcAft>
                <a:spcPts val="300"/>
              </a:spcAft>
              <a:buFont typeface="Wingdings" pitchFamily="2" charset="2"/>
              <a:buChar char="§"/>
              <a:defRPr/>
            </a:lvl1pPr>
            <a:lvl2pPr marL="501650" indent="-285750">
              <a:lnSpc>
                <a:spcPct val="110000"/>
              </a:lnSpc>
              <a:spcAft>
                <a:spcPts val="200"/>
              </a:spcAft>
              <a:buSzPct val="90000"/>
              <a:buFont typeface="Wingdings" pitchFamily="2" charset="2"/>
              <a:buChar char="§"/>
              <a:defRPr/>
            </a:lvl2pPr>
            <a:lvl3pPr marL="717550" indent="-285750">
              <a:lnSpc>
                <a:spcPct val="110000"/>
              </a:lnSpc>
              <a:spcAft>
                <a:spcPts val="100"/>
              </a:spcAft>
              <a:buFont typeface="Wingdings" pitchFamily="2" charset="2"/>
              <a:buChar char="§"/>
              <a:defRPr/>
            </a:lvl3pPr>
            <a:lvl4pPr marL="933450" indent="-285750">
              <a:lnSpc>
                <a:spcPct val="110000"/>
              </a:lnSpc>
              <a:spcAft>
                <a:spcPts val="100"/>
              </a:spcAft>
              <a:buSzPct val="70000"/>
              <a:buFont typeface="Wingdings" pitchFamily="2" charset="2"/>
              <a:buChar char="§"/>
              <a:defRPr/>
            </a:lvl4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p:txBody>
      </p:sp>
      <p:sp>
        <p:nvSpPr>
          <p:cNvPr id="4" name="Bildplatzhalter 3"/>
          <p:cNvSpPr>
            <a:spLocks noGrp="1"/>
          </p:cNvSpPr>
          <p:nvPr>
            <p:ph type="pic" sz="quarter" idx="15"/>
          </p:nvPr>
        </p:nvSpPr>
        <p:spPr>
          <a:xfrm>
            <a:off x="3923911" y="843511"/>
            <a:ext cx="4932090" cy="3456479"/>
          </a:xfrm>
          <a:prstGeom prst="rect">
            <a:avLst/>
          </a:prstGeom>
        </p:spPr>
        <p:txBody>
          <a:bodyPr anchor="ctr"/>
          <a:lstStyle>
            <a:lvl1pPr marL="0" indent="0">
              <a:buNone/>
              <a:defRPr/>
            </a:lvl1pPr>
          </a:lstStyle>
          <a:p>
            <a:pPr lvl="0"/>
            <a:endParaRPr lang="en-US" noProof="0"/>
          </a:p>
        </p:txBody>
      </p:sp>
    </p:spTree>
    <p:extLst>
      <p:ext uri="{BB962C8B-B14F-4D97-AF65-F5344CB8AC3E}">
        <p14:creationId xmlns:p14="http://schemas.microsoft.com/office/powerpoint/2010/main" val="1739424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lease_Note">
    <p:spTree>
      <p:nvGrpSpPr>
        <p:cNvPr id="1" name=""/>
        <p:cNvGrpSpPr/>
        <p:nvPr/>
      </p:nvGrpSpPr>
      <p:grpSpPr>
        <a:xfrm>
          <a:off x="0" y="0"/>
          <a:ext cx="0" cy="0"/>
          <a:chOff x="0" y="0"/>
          <a:chExt cx="0" cy="0"/>
        </a:xfrm>
      </p:grpSpPr>
      <p:cxnSp>
        <p:nvCxnSpPr>
          <p:cNvPr id="11" name="Gerade Verbindung 10"/>
          <p:cNvCxnSpPr/>
          <p:nvPr userDrawn="1"/>
        </p:nvCxnSpPr>
        <p:spPr>
          <a:xfrm>
            <a:off x="245160" y="547942"/>
            <a:ext cx="8653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hteck 13"/>
          <p:cNvSpPr/>
          <p:nvPr userDrawn="1"/>
        </p:nvSpPr>
        <p:spPr>
          <a:xfrm>
            <a:off x="245160" y="4660040"/>
            <a:ext cx="294280" cy="216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 name="Gruppieren 7">
            <a:extLst>
              <a:ext uri="{FF2B5EF4-FFF2-40B4-BE49-F238E27FC236}">
                <a16:creationId xmlns:a16="http://schemas.microsoft.com/office/drawing/2014/main" id="{2B52E1B0-2F96-684D-9A8B-2CE299A4E710}"/>
              </a:ext>
            </a:extLst>
          </p:cNvPr>
          <p:cNvGrpSpPr>
            <a:grpSpLocks noChangeAspect="1"/>
          </p:cNvGrpSpPr>
          <p:nvPr userDrawn="1"/>
        </p:nvGrpSpPr>
        <p:grpSpPr>
          <a:xfrm>
            <a:off x="7740440" y="727340"/>
            <a:ext cx="939021" cy="908280"/>
            <a:chOff x="7502991" y="843510"/>
            <a:chExt cx="1079334" cy="1044000"/>
          </a:xfrm>
        </p:grpSpPr>
        <p:sp>
          <p:nvSpPr>
            <p:cNvPr id="9" name="Oval 6">
              <a:extLst>
                <a:ext uri="{FF2B5EF4-FFF2-40B4-BE49-F238E27FC236}">
                  <a16:creationId xmlns:a16="http://schemas.microsoft.com/office/drawing/2014/main" id="{B3362207-962E-F448-9A15-84CA01C13ADE}"/>
                </a:ext>
              </a:extLst>
            </p:cNvPr>
            <p:cNvSpPr>
              <a:spLocks noChangeAspect="1"/>
            </p:cNvSpPr>
            <p:nvPr/>
          </p:nvSpPr>
          <p:spPr>
            <a:xfrm>
              <a:off x="7524410" y="843510"/>
              <a:ext cx="1044000" cy="1044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de-DE" sz="1900">
                <a:solidFill>
                  <a:schemeClr val="bg1"/>
                </a:solidFill>
                <a:cs typeface="Arial Narrow" panose="020B0604020202020204" pitchFamily="34" charset="0"/>
              </a:endParaRPr>
            </a:p>
          </p:txBody>
        </p:sp>
        <p:sp>
          <p:nvSpPr>
            <p:cNvPr id="10" name="Oval 7">
              <a:extLst>
                <a:ext uri="{FF2B5EF4-FFF2-40B4-BE49-F238E27FC236}">
                  <a16:creationId xmlns:a16="http://schemas.microsoft.com/office/drawing/2014/main" id="{F8D93B2D-D2AC-DF43-9CC6-F6389FE7D534}"/>
                </a:ext>
              </a:extLst>
            </p:cNvPr>
            <p:cNvSpPr>
              <a:spLocks noChangeAspect="1"/>
            </p:cNvSpPr>
            <p:nvPr/>
          </p:nvSpPr>
          <p:spPr>
            <a:xfrm>
              <a:off x="7524410" y="843510"/>
              <a:ext cx="1044000" cy="1044000"/>
            </a:xfrm>
            <a:prstGeom prst="ellipse">
              <a:avLst/>
            </a:prstGeom>
            <a:noFill/>
            <a:ln w="228600">
              <a:solidFill>
                <a:schemeClr val="accent6">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de-DE" sz="1900">
                <a:solidFill>
                  <a:schemeClr val="bg1"/>
                </a:solidFill>
                <a:cs typeface="Arial Narrow" panose="020B0604020202020204" pitchFamily="34" charset="0"/>
              </a:endParaRPr>
            </a:p>
          </p:txBody>
        </p:sp>
        <p:sp>
          <p:nvSpPr>
            <p:cNvPr id="12" name="Textfeld 11">
              <a:extLst>
                <a:ext uri="{FF2B5EF4-FFF2-40B4-BE49-F238E27FC236}">
                  <a16:creationId xmlns:a16="http://schemas.microsoft.com/office/drawing/2014/main" id="{F686F556-DB19-8F4F-84ED-D89E619D61D7}"/>
                </a:ext>
              </a:extLst>
            </p:cNvPr>
            <p:cNvSpPr txBox="1"/>
            <p:nvPr/>
          </p:nvSpPr>
          <p:spPr>
            <a:xfrm rot="600000">
              <a:off x="7502991" y="1065608"/>
              <a:ext cx="1079334" cy="677108"/>
            </a:xfrm>
            <a:prstGeom prst="rect">
              <a:avLst/>
            </a:prstGeom>
            <a:noFill/>
          </p:spPr>
          <p:txBody>
            <a:bodyPr wrap="none" tIns="72000" rtlCol="0" anchor="ctr" anchorCtr="0">
              <a:normAutofit fontScale="92500" lnSpcReduction="20000"/>
            </a:bodyPr>
            <a:lstStyle/>
            <a:p>
              <a:pPr algn="ctr"/>
              <a:r>
                <a:rPr lang="de-DE" sz="2000">
                  <a:solidFill>
                    <a:schemeClr val="bg1"/>
                  </a:solidFill>
                  <a:latin typeface="Arial Narrow" panose="020B0604020202020204" pitchFamily="34" charset="0"/>
                  <a:cs typeface="Arial Narrow" panose="020B0604020202020204" pitchFamily="34" charset="0"/>
                </a:rPr>
                <a:t>PLEASE</a:t>
              </a:r>
              <a:br>
                <a:rPr lang="de-DE" sz="2000">
                  <a:solidFill>
                    <a:schemeClr val="bg1"/>
                  </a:solidFill>
                  <a:latin typeface="Arial Narrow" panose="020B0604020202020204" pitchFamily="34" charset="0"/>
                  <a:cs typeface="Arial Narrow" panose="020B0604020202020204" pitchFamily="34" charset="0"/>
                </a:rPr>
              </a:br>
              <a:r>
                <a:rPr lang="de-DE" sz="2000">
                  <a:solidFill>
                    <a:schemeClr val="bg1"/>
                  </a:solidFill>
                  <a:latin typeface="Arial Narrow" panose="020B0604020202020204" pitchFamily="34" charset="0"/>
                  <a:cs typeface="Arial Narrow" panose="020B0604020202020204" pitchFamily="34" charset="0"/>
                </a:rPr>
                <a:t>NOTE</a:t>
              </a:r>
            </a:p>
          </p:txBody>
        </p:sp>
      </p:grpSp>
    </p:spTree>
    <p:extLst>
      <p:ext uri="{BB962C8B-B14F-4D97-AF65-F5344CB8AC3E}">
        <p14:creationId xmlns:p14="http://schemas.microsoft.com/office/powerpoint/2010/main" val="968515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pyright_EN">
    <p:spTree>
      <p:nvGrpSpPr>
        <p:cNvPr id="1" name=""/>
        <p:cNvGrpSpPr/>
        <p:nvPr/>
      </p:nvGrpSpPr>
      <p:grpSpPr>
        <a:xfrm>
          <a:off x="0" y="0"/>
          <a:ext cx="0" cy="0"/>
          <a:chOff x="0" y="0"/>
          <a:chExt cx="0" cy="0"/>
        </a:xfrm>
      </p:grpSpPr>
      <p:cxnSp>
        <p:nvCxnSpPr>
          <p:cNvPr id="11" name="Gerade Verbindung 10"/>
          <p:cNvCxnSpPr/>
          <p:nvPr userDrawn="1"/>
        </p:nvCxnSpPr>
        <p:spPr>
          <a:xfrm>
            <a:off x="245160" y="547942"/>
            <a:ext cx="8653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hteck 13"/>
          <p:cNvSpPr/>
          <p:nvPr userDrawn="1"/>
        </p:nvSpPr>
        <p:spPr>
          <a:xfrm>
            <a:off x="245160" y="4660040"/>
            <a:ext cx="294280" cy="216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 name="Gruppieren 7">
            <a:extLst>
              <a:ext uri="{FF2B5EF4-FFF2-40B4-BE49-F238E27FC236}">
                <a16:creationId xmlns:a16="http://schemas.microsoft.com/office/drawing/2014/main" id="{2B52E1B0-2F96-684D-9A8B-2CE299A4E710}"/>
              </a:ext>
            </a:extLst>
          </p:cNvPr>
          <p:cNvGrpSpPr>
            <a:grpSpLocks noChangeAspect="1"/>
          </p:cNvGrpSpPr>
          <p:nvPr userDrawn="1"/>
        </p:nvGrpSpPr>
        <p:grpSpPr>
          <a:xfrm>
            <a:off x="7740440" y="727340"/>
            <a:ext cx="939021" cy="908280"/>
            <a:chOff x="7502991" y="843510"/>
            <a:chExt cx="1079334" cy="1044000"/>
          </a:xfrm>
        </p:grpSpPr>
        <p:sp>
          <p:nvSpPr>
            <p:cNvPr id="9" name="Oval 6">
              <a:extLst>
                <a:ext uri="{FF2B5EF4-FFF2-40B4-BE49-F238E27FC236}">
                  <a16:creationId xmlns:a16="http://schemas.microsoft.com/office/drawing/2014/main" id="{B3362207-962E-F448-9A15-84CA01C13ADE}"/>
                </a:ext>
              </a:extLst>
            </p:cNvPr>
            <p:cNvSpPr>
              <a:spLocks noChangeAspect="1"/>
            </p:cNvSpPr>
            <p:nvPr/>
          </p:nvSpPr>
          <p:spPr>
            <a:xfrm>
              <a:off x="7524410" y="843510"/>
              <a:ext cx="1044000" cy="1044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de-DE" sz="1900">
                <a:solidFill>
                  <a:schemeClr val="bg1"/>
                </a:solidFill>
                <a:cs typeface="Arial Narrow" panose="020B0604020202020204" pitchFamily="34" charset="0"/>
              </a:endParaRPr>
            </a:p>
          </p:txBody>
        </p:sp>
        <p:sp>
          <p:nvSpPr>
            <p:cNvPr id="10" name="Oval 7">
              <a:extLst>
                <a:ext uri="{FF2B5EF4-FFF2-40B4-BE49-F238E27FC236}">
                  <a16:creationId xmlns:a16="http://schemas.microsoft.com/office/drawing/2014/main" id="{F8D93B2D-D2AC-DF43-9CC6-F6389FE7D534}"/>
                </a:ext>
              </a:extLst>
            </p:cNvPr>
            <p:cNvSpPr>
              <a:spLocks noChangeAspect="1"/>
            </p:cNvSpPr>
            <p:nvPr/>
          </p:nvSpPr>
          <p:spPr>
            <a:xfrm>
              <a:off x="7524410" y="843510"/>
              <a:ext cx="1044000" cy="1044000"/>
            </a:xfrm>
            <a:prstGeom prst="ellipse">
              <a:avLst/>
            </a:prstGeom>
            <a:noFill/>
            <a:ln w="228600">
              <a:solidFill>
                <a:schemeClr val="accent6">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de-DE" sz="1900">
                <a:solidFill>
                  <a:schemeClr val="bg1"/>
                </a:solidFill>
                <a:cs typeface="Arial Narrow" panose="020B0604020202020204" pitchFamily="34" charset="0"/>
              </a:endParaRPr>
            </a:p>
          </p:txBody>
        </p:sp>
        <p:sp>
          <p:nvSpPr>
            <p:cNvPr id="12" name="Textfeld 11">
              <a:extLst>
                <a:ext uri="{FF2B5EF4-FFF2-40B4-BE49-F238E27FC236}">
                  <a16:creationId xmlns:a16="http://schemas.microsoft.com/office/drawing/2014/main" id="{F686F556-DB19-8F4F-84ED-D89E619D61D7}"/>
                </a:ext>
              </a:extLst>
            </p:cNvPr>
            <p:cNvSpPr txBox="1"/>
            <p:nvPr/>
          </p:nvSpPr>
          <p:spPr>
            <a:xfrm rot="600000">
              <a:off x="7502991" y="1065608"/>
              <a:ext cx="1079334" cy="677108"/>
            </a:xfrm>
            <a:prstGeom prst="rect">
              <a:avLst/>
            </a:prstGeom>
            <a:noFill/>
          </p:spPr>
          <p:txBody>
            <a:bodyPr wrap="none" tIns="72000" rtlCol="0" anchor="ctr" anchorCtr="0">
              <a:normAutofit fontScale="92500" lnSpcReduction="20000"/>
            </a:bodyPr>
            <a:lstStyle/>
            <a:p>
              <a:pPr algn="ctr"/>
              <a:r>
                <a:rPr lang="de-DE" sz="2000">
                  <a:solidFill>
                    <a:schemeClr val="bg1"/>
                  </a:solidFill>
                  <a:latin typeface="Arial Narrow" panose="020B0604020202020204" pitchFamily="34" charset="0"/>
                  <a:cs typeface="Arial Narrow" panose="020B0604020202020204" pitchFamily="34" charset="0"/>
                </a:rPr>
                <a:t>PLEASE</a:t>
              </a:r>
              <a:br>
                <a:rPr lang="de-DE" sz="2000">
                  <a:solidFill>
                    <a:schemeClr val="bg1"/>
                  </a:solidFill>
                  <a:latin typeface="Arial Narrow" panose="020B0604020202020204" pitchFamily="34" charset="0"/>
                  <a:cs typeface="Arial Narrow" panose="020B0604020202020204" pitchFamily="34" charset="0"/>
                </a:rPr>
              </a:br>
              <a:r>
                <a:rPr lang="de-DE" sz="2000">
                  <a:solidFill>
                    <a:schemeClr val="bg1"/>
                  </a:solidFill>
                  <a:latin typeface="Arial Narrow" panose="020B0604020202020204" pitchFamily="34" charset="0"/>
                  <a:cs typeface="Arial Narrow" panose="020B0604020202020204" pitchFamily="34" charset="0"/>
                </a:rPr>
                <a:t>NOTE</a:t>
              </a:r>
            </a:p>
          </p:txBody>
        </p:sp>
      </p:grpSp>
      <p:sp>
        <p:nvSpPr>
          <p:cNvPr id="13" name="Textfeld 12">
            <a:extLst>
              <a:ext uri="{FF2B5EF4-FFF2-40B4-BE49-F238E27FC236}">
                <a16:creationId xmlns:a16="http://schemas.microsoft.com/office/drawing/2014/main" id="{B53A919B-67CA-D647-A3D8-2274638849B5}"/>
              </a:ext>
            </a:extLst>
          </p:cNvPr>
          <p:cNvSpPr txBox="1"/>
          <p:nvPr userDrawn="1"/>
        </p:nvSpPr>
        <p:spPr>
          <a:xfrm>
            <a:off x="288000" y="483460"/>
            <a:ext cx="7848000" cy="3816429"/>
          </a:xfrm>
          <a:prstGeom prst="rect">
            <a:avLst/>
          </a:prstGeom>
          <a:noFill/>
        </p:spPr>
        <p:txBody>
          <a:bodyPr wrap="square" rtlCol="0">
            <a:spAutoFit/>
          </a:bodyPr>
          <a:lstStyle/>
          <a:p>
            <a:pPr>
              <a:spcAft>
                <a:spcPts val="1200"/>
              </a:spcAft>
            </a:pPr>
            <a:r>
              <a:rPr lang="en-US" sz="1600" b="1"/>
              <a:t>Copyright</a:t>
            </a:r>
            <a:endParaRPr lang="en-US" sz="1600"/>
          </a:p>
          <a:p>
            <a:pPr>
              <a:spcBef>
                <a:spcPts val="0"/>
              </a:spcBef>
              <a:spcAft>
                <a:spcPts val="0"/>
              </a:spcAft>
            </a:pPr>
            <a:r>
              <a:rPr lang="en-US" sz="1400"/>
              <a:t>The following rules apply to all participants in a learning room with regard to the </a:t>
            </a:r>
            <a:br>
              <a:rPr lang="en-US" sz="1400"/>
            </a:br>
            <a:r>
              <a:rPr lang="en-US" sz="1400"/>
              <a:t>materials provided in it: </a:t>
            </a:r>
          </a:p>
          <a:p>
            <a:pPr>
              <a:spcBef>
                <a:spcPts val="600"/>
              </a:spcBef>
              <a:spcAft>
                <a:spcPts val="600"/>
              </a:spcAft>
            </a:pPr>
            <a:r>
              <a:rPr lang="en-US" sz="1400" b="1"/>
              <a:t>All content, especially texts, videos, photographs and graphics, are protected </a:t>
            </a:r>
            <a:br>
              <a:rPr lang="en-US" sz="1400" b="1"/>
            </a:br>
            <a:r>
              <a:rPr lang="en-US" sz="1400" b="1"/>
              <a:t>by copyright. They may only be used within the limited group of participants </a:t>
            </a:r>
            <a:br>
              <a:rPr lang="en-US" sz="1400" b="1"/>
            </a:br>
            <a:r>
              <a:rPr lang="en-US" sz="1400" b="1"/>
              <a:t>in the Moodle Learning Room and for private purposes.</a:t>
            </a:r>
          </a:p>
          <a:p>
            <a:pPr>
              <a:spcBef>
                <a:spcPts val="0"/>
              </a:spcBef>
              <a:spcAft>
                <a:spcPts val="600"/>
              </a:spcAft>
            </a:pPr>
            <a:r>
              <a:rPr lang="en-US" sz="1400"/>
              <a:t>Outside of the protected Moodle Learning Room, the content may not be copied, modified, reproduced or published in whole or in part without the prior written consent of the copyright holders or legal permission. The sharing of the content beyond the limited number of </a:t>
            </a:r>
            <a:br>
              <a:rPr lang="en-US" sz="1400"/>
            </a:br>
            <a:r>
              <a:rPr lang="en-US" sz="1400"/>
              <a:t>participants in the Moodle Learning Room is therefore a publication requiring permission.</a:t>
            </a:r>
          </a:p>
          <a:p>
            <a:pPr>
              <a:spcBef>
                <a:spcPts val="0"/>
              </a:spcBef>
              <a:spcAft>
                <a:spcPts val="600"/>
              </a:spcAft>
            </a:pPr>
            <a:r>
              <a:rPr lang="en-US" sz="1400"/>
              <a:t>Content published under the "Creative Commons License" is marked as such. They may be </a:t>
            </a:r>
            <a:br>
              <a:rPr lang="en-US" sz="1400"/>
            </a:br>
            <a:r>
              <a:rPr lang="en-US" sz="1400"/>
              <a:t>used according to the stated license conditions.</a:t>
            </a:r>
          </a:p>
          <a:p>
            <a:pPr>
              <a:spcBef>
                <a:spcPts val="0"/>
              </a:spcBef>
              <a:spcAft>
                <a:spcPts val="600"/>
              </a:spcAft>
            </a:pPr>
            <a:r>
              <a:rPr lang="en-US" sz="1400"/>
              <a:t>Anyone who violates copyright law (e.g. copying or sharing images or texts without permission) </a:t>
            </a:r>
            <a:br>
              <a:rPr lang="en-US" sz="1400"/>
            </a:br>
            <a:r>
              <a:rPr lang="en-US" sz="1400"/>
              <a:t>is liable to prosecution according to §§ 106 ff </a:t>
            </a:r>
            <a:r>
              <a:rPr lang="en-US" sz="1400" err="1"/>
              <a:t>UrhG</a:t>
            </a:r>
            <a:r>
              <a:rPr lang="en-US" sz="1400"/>
              <a:t> (German Copyright Act), will also be warned for a fee and must pay damages to the rights holder (§ 97 </a:t>
            </a:r>
            <a:r>
              <a:rPr lang="en-US" sz="1400" err="1"/>
              <a:t>UrhG</a:t>
            </a:r>
            <a:r>
              <a:rPr lang="en-US" sz="1400"/>
              <a:t>).</a:t>
            </a:r>
            <a:endParaRPr lang="de-DE" sz="1400"/>
          </a:p>
        </p:txBody>
      </p:sp>
      <p:sp>
        <p:nvSpPr>
          <p:cNvPr id="15" name="Rechteck 14">
            <a:extLst>
              <a:ext uri="{FF2B5EF4-FFF2-40B4-BE49-F238E27FC236}">
                <a16:creationId xmlns:a16="http://schemas.microsoft.com/office/drawing/2014/main" id="{2F578A85-29DE-BF45-A38A-4D6CF7BD8270}"/>
              </a:ext>
            </a:extLst>
          </p:cNvPr>
          <p:cNvSpPr/>
          <p:nvPr userDrawn="1"/>
        </p:nvSpPr>
        <p:spPr>
          <a:xfrm>
            <a:off x="0" y="0"/>
            <a:ext cx="9144000" cy="5143500"/>
          </a:xfrm>
          <a:prstGeom prst="rect">
            <a:avLst/>
          </a:prstGeom>
          <a:noFill/>
          <a:ln w="152400">
            <a:solidFill>
              <a:schemeClr val="accent6">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60036315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png"/><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1" name="Gerader Verbinder 10"/>
          <p:cNvCxnSpPr/>
          <p:nvPr/>
        </p:nvCxnSpPr>
        <p:spPr>
          <a:xfrm>
            <a:off x="287339" y="545306"/>
            <a:ext cx="8569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288925" y="4601766"/>
            <a:ext cx="8569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Grafik 1"/>
          <p:cNvPicPr>
            <a:picLocks noChangeAspect="1"/>
          </p:cNvPicPr>
          <p:nvPr/>
        </p:nvPicPr>
        <p:blipFill>
          <a:blip r:embed="rId46" cstate="print">
            <a:extLst>
              <a:ext uri="{28A0092B-C50C-407E-A947-70E740481C1C}">
                <a14:useLocalDpi xmlns:a14="http://schemas.microsoft.com/office/drawing/2010/main" val="0"/>
              </a:ext>
            </a:extLst>
          </a:blip>
          <a:stretch>
            <a:fillRect/>
          </a:stretch>
        </p:blipFill>
        <p:spPr bwMode="auto">
          <a:xfrm>
            <a:off x="6624000" y="4626001"/>
            <a:ext cx="2237686" cy="524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feld 14"/>
          <p:cNvSpPr txBox="1">
            <a:spLocks noChangeArrowheads="1"/>
          </p:cNvSpPr>
          <p:nvPr/>
        </p:nvSpPr>
        <p:spPr bwMode="auto">
          <a:xfrm>
            <a:off x="263919" y="4683209"/>
            <a:ext cx="73025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fld id="{4959DDA3-4E25-46C8-8E10-A4A5A556BF82}" type="slidenum">
              <a:rPr lang="de-DE" altLang="x-none" sz="900" smtClean="0">
                <a:solidFill>
                  <a:schemeClr val="bg1"/>
                </a:solidFill>
              </a:rPr>
              <a:pPr>
                <a:defRPr/>
              </a:pPr>
              <a:t>‹#›</a:t>
            </a:fld>
            <a:endParaRPr lang="de-DE" altLang="x-none" sz="900">
              <a:solidFill>
                <a:schemeClr val="bg1"/>
              </a:solidFill>
            </a:endParaRPr>
          </a:p>
        </p:txBody>
      </p:sp>
      <p:sp>
        <p:nvSpPr>
          <p:cNvPr id="14" name="Slide Number Placeholder 5"/>
          <p:cNvSpPr txBox="1">
            <a:spLocks/>
          </p:cNvSpPr>
          <p:nvPr/>
        </p:nvSpPr>
        <p:spPr>
          <a:xfrm>
            <a:off x="1123950" y="4664852"/>
            <a:ext cx="4251325" cy="432000"/>
          </a:xfrm>
          <a:prstGeom prst="rect">
            <a:avLst/>
          </a:prstGeom>
        </p:spPr>
        <p:txBody>
          <a:bodyPr lIns="0" tIns="0" rIns="0" bIns="0"/>
          <a:lstStyle>
            <a:defPPr>
              <a:defRPr lang="de-DE"/>
            </a:defPPr>
            <a:lvl1pPr marL="0" algn="l" defTabSz="914400" rtl="0" eaLnBrk="1" latinLnBrk="0" hangingPunct="1">
              <a:defRPr sz="9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de-DE" baseline="0"/>
              <a:t>Computational Intelligence in Engineering</a:t>
            </a:r>
            <a:r>
              <a:rPr lang="de-DE"/>
              <a:t>|</a:t>
            </a:r>
            <a:r>
              <a:rPr lang="de-DE" baseline="0"/>
              <a:t>  Group [GROUPNUMBER]</a:t>
            </a:r>
            <a:br>
              <a:rPr lang="de-DE"/>
            </a:br>
            <a:r>
              <a:rPr lang="de-DE"/>
              <a:t>© Univ.-Prof. Dr.-Ing. Bernd Markert  |  WS</a:t>
            </a:r>
            <a:r>
              <a:rPr lang="de-DE" baseline="0"/>
              <a:t> 2023-24</a:t>
            </a:r>
            <a:endParaRPr lang="de-DE"/>
          </a:p>
        </p:txBody>
      </p:sp>
      <p:sp>
        <p:nvSpPr>
          <p:cNvPr id="3" name="Titelplatzhalter 2"/>
          <p:cNvSpPr>
            <a:spLocks noGrp="1"/>
          </p:cNvSpPr>
          <p:nvPr>
            <p:ph type="title"/>
          </p:nvPr>
        </p:nvSpPr>
        <p:spPr>
          <a:xfrm>
            <a:off x="288000" y="133200"/>
            <a:ext cx="8568000" cy="403200"/>
          </a:xfrm>
          <a:prstGeom prst="rect">
            <a:avLst/>
          </a:prstGeom>
        </p:spPr>
        <p:txBody>
          <a:bodyPr vert="horz" lIns="0" tIns="0" rIns="0" bIns="0" rtlCol="0" anchor="b" anchorCtr="0">
            <a:normAutofit/>
          </a:bodyPr>
          <a:lstStyle/>
          <a:p>
            <a:r>
              <a:rPr lang="en-US" noProof="0" err="1"/>
              <a:t>Titelmasterformat</a:t>
            </a:r>
            <a:r>
              <a:rPr lang="en-US" noProof="0"/>
              <a:t> </a:t>
            </a:r>
            <a:r>
              <a:rPr lang="en-US" noProof="0" err="1"/>
              <a:t>durch</a:t>
            </a:r>
            <a:r>
              <a:rPr lang="en-US" noProof="0"/>
              <a:t> </a:t>
            </a:r>
            <a:r>
              <a:rPr lang="en-US" noProof="0" err="1"/>
              <a:t>Klicken</a:t>
            </a:r>
            <a:r>
              <a:rPr lang="en-US" noProof="0"/>
              <a:t> </a:t>
            </a:r>
            <a:r>
              <a:rPr lang="en-US" noProof="0" err="1"/>
              <a:t>bearbeiten</a:t>
            </a:r>
            <a:endParaRPr lang="en-US" noProof="0"/>
          </a:p>
        </p:txBody>
      </p:sp>
    </p:spTree>
  </p:cSld>
  <p:clrMap bg1="lt1" tx1="dk1" bg2="lt2" tx2="dk2" accent1="accent1" accent2="accent2" accent3="accent3" accent4="accent4" accent5="accent5" accent6="accent6" hlink="hlink" folHlink="folHlink"/>
  <p:sldLayoutIdLst>
    <p:sldLayoutId id="2147483940" r:id="rId1"/>
    <p:sldLayoutId id="2147483941" r:id="rId2"/>
    <p:sldLayoutId id="2147483947" r:id="rId3"/>
    <p:sldLayoutId id="2147483937" r:id="rId4"/>
    <p:sldLayoutId id="2147483944" r:id="rId5"/>
    <p:sldLayoutId id="2147483938" r:id="rId6"/>
    <p:sldLayoutId id="2147483945" r:id="rId7"/>
    <p:sldLayoutId id="2147483964" r:id="rId8"/>
    <p:sldLayoutId id="2147483999" r:id="rId9"/>
    <p:sldLayoutId id="2147483988" r:id="rId10"/>
    <p:sldLayoutId id="2147484011" r:id="rId11"/>
    <p:sldLayoutId id="2147483995" r:id="rId12"/>
    <p:sldLayoutId id="2147483997" r:id="rId13"/>
    <p:sldLayoutId id="2147484010" r:id="rId14"/>
    <p:sldLayoutId id="2147484012" r:id="rId15"/>
    <p:sldLayoutId id="2147484013" r:id="rId16"/>
    <p:sldLayoutId id="2147483996" r:id="rId17"/>
    <p:sldLayoutId id="2147484014" r:id="rId18"/>
    <p:sldLayoutId id="2147484020" r:id="rId19"/>
    <p:sldLayoutId id="2147484015" r:id="rId20"/>
    <p:sldLayoutId id="2147484016" r:id="rId21"/>
    <p:sldLayoutId id="2147484017" r:id="rId22"/>
    <p:sldLayoutId id="2147483987" r:id="rId23"/>
    <p:sldLayoutId id="2147484021" r:id="rId24"/>
    <p:sldLayoutId id="2147484022" r:id="rId25"/>
    <p:sldLayoutId id="2147483989" r:id="rId26"/>
    <p:sldLayoutId id="2147484009" r:id="rId27"/>
    <p:sldLayoutId id="2147484018" r:id="rId28"/>
    <p:sldLayoutId id="2147484005" r:id="rId29"/>
    <p:sldLayoutId id="2147484019" r:id="rId30"/>
    <p:sldLayoutId id="2147484003" r:id="rId31"/>
    <p:sldLayoutId id="2147484004" r:id="rId32"/>
    <p:sldLayoutId id="2147484006" r:id="rId33"/>
    <p:sldLayoutId id="2147484007" r:id="rId34"/>
    <p:sldLayoutId id="2147483991" r:id="rId35"/>
    <p:sldLayoutId id="2147483992" r:id="rId36"/>
    <p:sldLayoutId id="2147484008" r:id="rId37"/>
    <p:sldLayoutId id="2147483990" r:id="rId38"/>
    <p:sldLayoutId id="2147483946" r:id="rId39"/>
    <p:sldLayoutId id="2147484001" r:id="rId40"/>
    <p:sldLayoutId id="2147483984" r:id="rId41"/>
    <p:sldLayoutId id="2147483985" r:id="rId42"/>
    <p:sldLayoutId id="2147484002" r:id="rId43"/>
    <p:sldLayoutId id="2147483966" r:id="rId44"/>
  </p:sldLayoutIdLst>
  <p:hf sldNum="0" hdr="0" dt="0"/>
  <p:txStyles>
    <p:titleStyle>
      <a:lvl1pPr algn="l" rtl="0" eaLnBrk="0" fontAlgn="base" hangingPunct="0">
        <a:lnSpc>
          <a:spcPct val="90000"/>
        </a:lnSpc>
        <a:spcBef>
          <a:spcPct val="0"/>
        </a:spcBef>
        <a:spcAft>
          <a:spcPct val="0"/>
        </a:spcAft>
        <a:defRPr sz="2000" b="1" kern="1200">
          <a:solidFill>
            <a:schemeClr val="tx2"/>
          </a:solidFill>
          <a:latin typeface="+mj-lt"/>
          <a:ea typeface="+mj-ea"/>
          <a:cs typeface="Arial" panose="020B0604020202020204" pitchFamily="34" charset="0"/>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p:titleStyle>
    <p:bodyStyle>
      <a:lvl1pPr marL="215900" indent="-215900" algn="l" defTabSz="215900" rtl="0" eaLnBrk="0" fontAlgn="base" hangingPunct="0">
        <a:spcBef>
          <a:spcPct val="0"/>
        </a:spcBef>
        <a:spcAft>
          <a:spcPct val="0"/>
        </a:spcAft>
        <a:buClr>
          <a:schemeClr val="tx2"/>
        </a:buClr>
        <a:buFont typeface="Arial" charset="0"/>
        <a:buChar char="•"/>
        <a:tabLst>
          <a:tab pos="215900" algn="l"/>
        </a:tabLst>
        <a:defRPr kern="1200">
          <a:solidFill>
            <a:schemeClr val="tx1"/>
          </a:solidFill>
          <a:latin typeface="Arial" panose="020B0604020202020204" pitchFamily="34" charset="0"/>
          <a:ea typeface="+mn-ea"/>
          <a:cs typeface="Arial" panose="020B0604020202020204" pitchFamily="34" charset="0"/>
        </a:defRPr>
      </a:lvl1pPr>
      <a:lvl2pPr marL="431800" indent="-215900" algn="l" rtl="0" eaLnBrk="0" fontAlgn="base" hangingPunct="0">
        <a:spcBef>
          <a:spcPct val="0"/>
        </a:spcBef>
        <a:spcAft>
          <a:spcPct val="0"/>
        </a:spcAft>
        <a:buClr>
          <a:schemeClr val="tx2"/>
        </a:buClr>
        <a:buFont typeface="Symbol" pitchFamily="18" charset="2"/>
        <a:buChar char="-"/>
        <a:tabLst>
          <a:tab pos="431800" algn="l"/>
        </a:tabLst>
        <a:defRPr sz="1600" kern="1200">
          <a:solidFill>
            <a:schemeClr val="tx1"/>
          </a:solidFill>
          <a:latin typeface="Arial" panose="020B0604020202020204" pitchFamily="34" charset="0"/>
          <a:ea typeface="+mn-ea"/>
          <a:cs typeface="Arial" panose="020B0604020202020204" pitchFamily="34" charset="0"/>
        </a:defRPr>
      </a:lvl2pPr>
      <a:lvl3pPr marL="647700" indent="-215900" algn="l" defTabSz="215900" rtl="0" eaLnBrk="0" fontAlgn="base" hangingPunct="0">
        <a:spcBef>
          <a:spcPct val="0"/>
        </a:spcBef>
        <a:spcAft>
          <a:spcPct val="0"/>
        </a:spcAft>
        <a:buClr>
          <a:schemeClr val="tx2"/>
        </a:buClr>
        <a:buSzPct val="80000"/>
        <a:buFont typeface="Wingdings" pitchFamily="2" charset="2"/>
        <a:buChar char="§"/>
        <a:tabLst>
          <a:tab pos="647700" algn="l"/>
        </a:tabLst>
        <a:defRPr sz="1600" kern="1200">
          <a:solidFill>
            <a:schemeClr val="tx1"/>
          </a:solidFill>
          <a:latin typeface="Arial" panose="020B0604020202020204" pitchFamily="34" charset="0"/>
          <a:ea typeface="+mn-ea"/>
          <a:cs typeface="Arial" panose="020B0604020202020204" pitchFamily="34" charset="0"/>
        </a:defRPr>
      </a:lvl3pPr>
      <a:lvl4pPr marL="863600" indent="-215900" algn="l" defTabSz="215900" rtl="0" eaLnBrk="0" fontAlgn="base" hangingPunct="0">
        <a:spcBef>
          <a:spcPct val="0"/>
        </a:spcBef>
        <a:spcAft>
          <a:spcPct val="0"/>
        </a:spcAft>
        <a:buClr>
          <a:schemeClr val="tx2"/>
        </a:buClr>
        <a:buSzPct val="100000"/>
        <a:buFont typeface="Arial" charset="0"/>
        <a:buChar char="-"/>
        <a:tabLst>
          <a:tab pos="863600" algn="l"/>
        </a:tabLst>
        <a:defRPr sz="1600" kern="1200">
          <a:solidFill>
            <a:schemeClr val="tx1"/>
          </a:solidFill>
          <a:latin typeface="Arial" panose="020B0604020202020204" pitchFamily="34" charset="0"/>
          <a:ea typeface="+mn-ea"/>
          <a:cs typeface="Arial" panose="020B0604020202020204" pitchFamily="34" charset="0"/>
        </a:defRPr>
      </a:lvl4pPr>
      <a:lvl5pPr marL="863600" indent="-215900" algn="l" rtl="0" eaLnBrk="0" fontAlgn="base" hangingPunct="0">
        <a:lnSpc>
          <a:spcPct val="90000"/>
        </a:lnSpc>
        <a:spcBef>
          <a:spcPct val="0"/>
        </a:spcBef>
        <a:spcAft>
          <a:spcPct val="0"/>
        </a:spcAft>
        <a:buClr>
          <a:schemeClr val="tx2"/>
        </a:buClr>
        <a:buFont typeface="Arial" charset="0"/>
        <a:buChar char="-"/>
        <a:tabLst>
          <a:tab pos="895350" algn="l"/>
        </a:tabLst>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el 17"/>
          <p:cNvSpPr>
            <a:spLocks noGrp="1"/>
          </p:cNvSpPr>
          <p:nvPr>
            <p:ph type="ctrTitle"/>
          </p:nvPr>
        </p:nvSpPr>
        <p:spPr>
          <a:xfrm>
            <a:off x="288000" y="3543675"/>
            <a:ext cx="8568000" cy="432000"/>
          </a:xfrm>
        </p:spPr>
        <p:txBody>
          <a:bodyPr/>
          <a:lstStyle/>
          <a:p>
            <a:r>
              <a:rPr lang="de-DE"/>
              <a:t>Computational Intelligence in Engineering</a:t>
            </a:r>
          </a:p>
        </p:txBody>
      </p:sp>
      <p:sp>
        <p:nvSpPr>
          <p:cNvPr id="19" name="Untertitel 18"/>
          <p:cNvSpPr>
            <a:spLocks noGrp="1"/>
          </p:cNvSpPr>
          <p:nvPr>
            <p:ph type="subTitle" idx="1"/>
          </p:nvPr>
        </p:nvSpPr>
        <p:spPr>
          <a:xfrm>
            <a:off x="288000" y="4032000"/>
            <a:ext cx="8568000" cy="612000"/>
          </a:xfrm>
        </p:spPr>
        <p:txBody>
          <a:bodyPr lIns="0" tIns="0" rIns="0" bIns="0" anchor="t"/>
          <a:lstStyle/>
          <a:p>
            <a:pPr marL="0" indent="0">
              <a:buNone/>
            </a:pPr>
            <a:r>
              <a:rPr lang="de-DE" dirty="0">
                <a:cs typeface="Arial"/>
              </a:rPr>
              <a:t>Group 5: Project B (SHM of Hohenzollernbrücke)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a:xfrm>
            <a:off x="287991" y="1059540"/>
            <a:ext cx="8568000" cy="922080"/>
          </a:xfrm>
        </p:spPr>
        <p:txBody>
          <a:bodyPr/>
          <a:lstStyle/>
          <a:p>
            <a:r>
              <a:rPr lang="de-DE" dirty="0">
                <a:cs typeface="Arial"/>
              </a:rPr>
              <a:t>Project B:</a:t>
            </a:r>
            <a:br>
              <a:rPr lang="de-DE" dirty="0"/>
            </a:br>
            <a:r>
              <a:rPr lang="de-DE" sz="2800" dirty="0">
                <a:cs typeface="Arial"/>
              </a:rPr>
              <a:t>SHM of Hohenzollernbrücke</a:t>
            </a:r>
            <a:endParaRPr lang="de-DE" sz="2000" b="0" dirty="0">
              <a:solidFill>
                <a:srgbClr val="000000"/>
              </a:solidFill>
              <a:cs typeface="Arial"/>
            </a:endParaRPr>
          </a:p>
        </p:txBody>
      </p:sp>
      <p:sp>
        <p:nvSpPr>
          <p:cNvPr id="3" name="Textplatzhalter 2"/>
          <p:cNvSpPr>
            <a:spLocks noGrp="1"/>
          </p:cNvSpPr>
          <p:nvPr>
            <p:ph type="body" sz="quarter" idx="13"/>
          </p:nvPr>
        </p:nvSpPr>
        <p:spPr>
          <a:xfrm>
            <a:off x="287991" y="2643760"/>
            <a:ext cx="8569325" cy="1985840"/>
          </a:xfrm>
        </p:spPr>
        <p:txBody>
          <a:bodyPr/>
          <a:lstStyle/>
          <a:p>
            <a:pPr>
              <a:lnSpc>
                <a:spcPct val="110000"/>
              </a:lnSpc>
            </a:pPr>
            <a:r>
              <a:rPr lang="de-DE" dirty="0"/>
              <a:t>INTRODUCTION</a:t>
            </a:r>
          </a:p>
          <a:p>
            <a:pPr>
              <a:lnSpc>
                <a:spcPct val="110000"/>
              </a:lnSpc>
            </a:pPr>
            <a:r>
              <a:rPr lang="de-DE" dirty="0"/>
              <a:t>METHODS</a:t>
            </a:r>
          </a:p>
          <a:p>
            <a:pPr>
              <a:lnSpc>
                <a:spcPct val="110000"/>
              </a:lnSpc>
            </a:pPr>
            <a:r>
              <a:rPr lang="de-DE" dirty="0"/>
              <a:t>RESULTS &amp; DISCUSSION</a:t>
            </a:r>
          </a:p>
          <a:p>
            <a:pPr>
              <a:lnSpc>
                <a:spcPct val="110000"/>
              </a:lnSpc>
            </a:pPr>
            <a:r>
              <a:rPr lang="de-DE" dirty="0"/>
              <a:t>CONCLUSION &amp; OUTLOOK</a:t>
            </a:r>
          </a:p>
        </p:txBody>
      </p:sp>
    </p:spTree>
    <p:extLst>
      <p:ext uri="{BB962C8B-B14F-4D97-AF65-F5344CB8AC3E}">
        <p14:creationId xmlns:p14="http://schemas.microsoft.com/office/powerpoint/2010/main" val="654772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288000" y="134741"/>
            <a:ext cx="8568000" cy="407700"/>
          </a:xfrm>
        </p:spPr>
        <p:txBody>
          <a:bodyPr anchor="b">
            <a:normAutofit/>
          </a:bodyPr>
          <a:lstStyle/>
          <a:p>
            <a:r>
              <a:rPr lang="de-DE"/>
              <a:t>INRODUCTION</a:t>
            </a:r>
          </a:p>
        </p:txBody>
      </p:sp>
      <p:sp>
        <p:nvSpPr>
          <p:cNvPr id="8" name="Textplatzhalter 7"/>
          <p:cNvSpPr>
            <a:spLocks noGrp="1"/>
          </p:cNvSpPr>
          <p:nvPr>
            <p:ph type="body" sz="quarter" idx="14"/>
          </p:nvPr>
        </p:nvSpPr>
        <p:spPr>
          <a:xfrm>
            <a:off x="288000" y="889890"/>
            <a:ext cx="4694705" cy="3340693"/>
          </a:xfrm>
        </p:spPr>
        <p:txBody>
          <a:bodyPr anchor="t">
            <a:normAutofit/>
          </a:bodyPr>
          <a:lstStyle/>
          <a:p>
            <a:pPr algn="just">
              <a:lnSpc>
                <a:spcPct val="100000"/>
              </a:lnSpc>
              <a:spcBef>
                <a:spcPts val="0"/>
              </a:spcBef>
            </a:pPr>
            <a:r>
              <a:rPr lang="en-US" sz="1400" dirty="0">
                <a:latin typeface="+mn-lt"/>
                <a:cs typeface="Arial"/>
              </a:rPr>
              <a:t>The task involves leveraging Computational Intelligence, where Artificial Intelligence has transformed engineering. The aim is to use AI to identify and locate imperfections in the Hohenzollernbrücke bridge structure using simulation data under various loads.</a:t>
            </a:r>
          </a:p>
          <a:p>
            <a:pPr marL="0" indent="0" algn="just">
              <a:lnSpc>
                <a:spcPct val="100000"/>
              </a:lnSpc>
              <a:spcBef>
                <a:spcPts val="0"/>
              </a:spcBef>
              <a:buNone/>
            </a:pPr>
            <a:endParaRPr lang="en-US" sz="1400" dirty="0">
              <a:latin typeface="+mn-lt"/>
              <a:cs typeface="Arial"/>
            </a:endParaRPr>
          </a:p>
          <a:p>
            <a:pPr algn="just">
              <a:lnSpc>
                <a:spcPct val="100000"/>
              </a:lnSpc>
              <a:spcBef>
                <a:spcPts val="0"/>
              </a:spcBef>
            </a:pPr>
            <a:r>
              <a:rPr lang="en-US" sz="1400" dirty="0">
                <a:latin typeface="+mn-lt"/>
                <a:cs typeface="Arial"/>
              </a:rPr>
              <a:t>Idea is to use data preprocessing techniques like Data Cleaning, scaling(using Standard Scaler), and feature engineering to handle missing data.</a:t>
            </a:r>
          </a:p>
          <a:p>
            <a:pPr marL="0" indent="0" algn="just">
              <a:lnSpc>
                <a:spcPct val="100000"/>
              </a:lnSpc>
              <a:spcBef>
                <a:spcPts val="0"/>
              </a:spcBef>
              <a:buNone/>
            </a:pPr>
            <a:endParaRPr lang="en-US" sz="1400" dirty="0">
              <a:latin typeface="+mn-lt"/>
              <a:cs typeface="Arial"/>
            </a:endParaRPr>
          </a:p>
          <a:p>
            <a:pPr algn="just">
              <a:lnSpc>
                <a:spcPct val="100000"/>
              </a:lnSpc>
              <a:spcBef>
                <a:spcPts val="0"/>
              </a:spcBef>
            </a:pPr>
            <a:r>
              <a:rPr lang="en-US" sz="1400" dirty="0">
                <a:latin typeface="+mn-lt"/>
                <a:cs typeface="Arial"/>
              </a:rPr>
              <a:t>This would enable predictive maintenance through real-time sensor data analysis, preventing and predicting breakdowns, thus reducing costs. </a:t>
            </a:r>
          </a:p>
          <a:p>
            <a:pPr marL="0" indent="0" algn="just">
              <a:lnSpc>
                <a:spcPct val="100000"/>
              </a:lnSpc>
              <a:spcBef>
                <a:spcPts val="0"/>
              </a:spcBef>
              <a:buNone/>
            </a:pPr>
            <a:endParaRPr lang="en-US" sz="1400" dirty="0">
              <a:latin typeface="+mn-lt"/>
            </a:endParaRPr>
          </a:p>
        </p:txBody>
      </p:sp>
      <p:sp>
        <p:nvSpPr>
          <p:cNvPr id="6" name="TextBox 5">
            <a:extLst>
              <a:ext uri="{FF2B5EF4-FFF2-40B4-BE49-F238E27FC236}">
                <a16:creationId xmlns:a16="http://schemas.microsoft.com/office/drawing/2014/main" id="{DCABC7AC-0C35-2095-329C-0B3422140C75}"/>
              </a:ext>
            </a:extLst>
          </p:cNvPr>
          <p:cNvSpPr txBox="1"/>
          <p:nvPr/>
        </p:nvSpPr>
        <p:spPr>
          <a:xfrm>
            <a:off x="7015719" y="4401292"/>
            <a:ext cx="627907"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latin typeface="Arial"/>
                <a:cs typeface="Arial"/>
              </a:rPr>
              <a:t>Figure [2]</a:t>
            </a:r>
            <a:endParaRPr lang="en-US" sz="800" dirty="0"/>
          </a:p>
        </p:txBody>
      </p:sp>
      <p:pic>
        <p:nvPicPr>
          <p:cNvPr id="12" name="Picture 11" descr="A bridge with a bridge over it">
            <a:extLst>
              <a:ext uri="{FF2B5EF4-FFF2-40B4-BE49-F238E27FC236}">
                <a16:creationId xmlns:a16="http://schemas.microsoft.com/office/drawing/2014/main" id="{5AE65080-978B-0A4A-6718-F35BF80924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86582" y="2881685"/>
            <a:ext cx="3469418" cy="1518175"/>
          </a:xfrm>
          <a:prstGeom prst="rect">
            <a:avLst/>
          </a:prstGeom>
        </p:spPr>
      </p:pic>
      <p:sp>
        <p:nvSpPr>
          <p:cNvPr id="13" name="TextBox 12">
            <a:extLst>
              <a:ext uri="{FF2B5EF4-FFF2-40B4-BE49-F238E27FC236}">
                <a16:creationId xmlns:a16="http://schemas.microsoft.com/office/drawing/2014/main" id="{E9F77F5F-2F8E-C299-A79B-E29C7D540EB2}"/>
              </a:ext>
            </a:extLst>
          </p:cNvPr>
          <p:cNvSpPr txBox="1"/>
          <p:nvPr/>
        </p:nvSpPr>
        <p:spPr>
          <a:xfrm>
            <a:off x="288000" y="4355125"/>
            <a:ext cx="4331777" cy="307777"/>
          </a:xfrm>
          <a:prstGeom prst="rect">
            <a:avLst/>
          </a:prstGeom>
          <a:noFill/>
        </p:spPr>
        <p:txBody>
          <a:bodyPr wrap="square" rtlCol="0">
            <a:spAutoFit/>
          </a:bodyPr>
          <a:lstStyle/>
          <a:p>
            <a:r>
              <a:rPr lang="en-IN" sz="700" dirty="0"/>
              <a:t>Figure 1 : Imperfect_no_2_1_train_extreme_track_2000N</a:t>
            </a:r>
          </a:p>
          <a:p>
            <a:r>
              <a:rPr lang="en-IN" sz="700" dirty="0"/>
              <a:t>Figure 2 : Perfect_structure_1_train_extreme_track_2000N</a:t>
            </a:r>
          </a:p>
        </p:txBody>
      </p:sp>
      <p:pic>
        <p:nvPicPr>
          <p:cNvPr id="15" name="Picture 14" descr="A computer screen shot of a computer screen">
            <a:extLst>
              <a:ext uri="{FF2B5EF4-FFF2-40B4-BE49-F238E27FC236}">
                <a16:creationId xmlns:a16="http://schemas.microsoft.com/office/drawing/2014/main" id="{B2AE35E9-61B3-56FE-DFE5-1AE86828BA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86582" y="889890"/>
            <a:ext cx="3469418" cy="1620875"/>
          </a:xfrm>
          <a:prstGeom prst="rect">
            <a:avLst/>
          </a:prstGeom>
        </p:spPr>
      </p:pic>
      <p:sp>
        <p:nvSpPr>
          <p:cNvPr id="16" name="TextBox 15">
            <a:extLst>
              <a:ext uri="{FF2B5EF4-FFF2-40B4-BE49-F238E27FC236}">
                <a16:creationId xmlns:a16="http://schemas.microsoft.com/office/drawing/2014/main" id="{55712CE9-3A37-97AA-264B-176BCE0EAB92}"/>
              </a:ext>
            </a:extLst>
          </p:cNvPr>
          <p:cNvSpPr txBox="1"/>
          <p:nvPr/>
        </p:nvSpPr>
        <p:spPr>
          <a:xfrm>
            <a:off x="6807337" y="2525014"/>
            <a:ext cx="627907"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latin typeface="Arial"/>
                <a:cs typeface="Arial"/>
              </a:rPr>
              <a:t>Figure [1]</a:t>
            </a:r>
            <a:endParaRPr lang="en-US" sz="800" dirty="0"/>
          </a:p>
        </p:txBody>
      </p:sp>
    </p:spTree>
    <p:extLst>
      <p:ext uri="{BB962C8B-B14F-4D97-AF65-F5344CB8AC3E}">
        <p14:creationId xmlns:p14="http://schemas.microsoft.com/office/powerpoint/2010/main" val="2637053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pPr lvl="0"/>
            <a:r>
              <a:rPr lang="de-DE" dirty="0"/>
              <a:t>Data (Pre-)processing</a:t>
            </a:r>
          </a:p>
        </p:txBody>
      </p:sp>
      <p:sp>
        <p:nvSpPr>
          <p:cNvPr id="8" name="Textplatzhalter 7"/>
          <p:cNvSpPr>
            <a:spLocks noGrp="1"/>
          </p:cNvSpPr>
          <p:nvPr>
            <p:ph type="body" sz="quarter" idx="14"/>
          </p:nvPr>
        </p:nvSpPr>
        <p:spPr>
          <a:xfrm>
            <a:off x="442322" y="1196725"/>
            <a:ext cx="4949536" cy="1239700"/>
          </a:xfrm>
        </p:spPr>
        <p:txBody>
          <a:bodyPr/>
          <a:lstStyle/>
          <a:p>
            <a:r>
              <a:rPr lang="en-US" sz="1600" dirty="0">
                <a:latin typeface="Arial"/>
                <a:cs typeface="Arial"/>
              </a:rPr>
              <a:t>Before</a:t>
            </a:r>
            <a:endParaRPr lang="en-US" sz="1600" dirty="0"/>
          </a:p>
          <a:p>
            <a:pPr lvl="1"/>
            <a:r>
              <a:rPr lang="en-US" sz="1400" dirty="0">
                <a:latin typeface="Arial"/>
                <a:cs typeface="Arial"/>
              </a:rPr>
              <a:t>Raw data in separate CSV files for different structural conditions and time stamps.</a:t>
            </a:r>
            <a:endParaRPr lang="en-US" dirty="0"/>
          </a:p>
          <a:p>
            <a:pPr lvl="1"/>
            <a:r>
              <a:rPr lang="en-US" sz="1400" dirty="0">
                <a:latin typeface="Arial"/>
                <a:cs typeface="Arial"/>
              </a:rPr>
              <a:t>Missing nodes in the structural data.</a:t>
            </a:r>
            <a:endParaRPr lang="en-US" dirty="0"/>
          </a:p>
          <a:p>
            <a:pPr lvl="1"/>
            <a:endParaRPr lang="en-US" sz="1400" i="1" dirty="0"/>
          </a:p>
        </p:txBody>
      </p:sp>
      <p:sp>
        <p:nvSpPr>
          <p:cNvPr id="2" name="Textplatzhalter 1"/>
          <p:cNvSpPr>
            <a:spLocks noGrp="1"/>
          </p:cNvSpPr>
          <p:nvPr>
            <p:ph type="body" sz="quarter" idx="23"/>
          </p:nvPr>
        </p:nvSpPr>
        <p:spPr>
          <a:xfrm>
            <a:off x="442322" y="739345"/>
            <a:ext cx="8569325" cy="288000"/>
          </a:xfrm>
        </p:spPr>
        <p:txBody>
          <a:bodyPr/>
          <a:lstStyle/>
          <a:p>
            <a:pPr lvl="0"/>
            <a:r>
              <a:rPr lang="de-DE" dirty="0"/>
              <a:t>Steps : </a:t>
            </a:r>
          </a:p>
        </p:txBody>
      </p:sp>
      <p:sp>
        <p:nvSpPr>
          <p:cNvPr id="11" name="Textplatzhalter 7">
            <a:extLst>
              <a:ext uri="{FF2B5EF4-FFF2-40B4-BE49-F238E27FC236}">
                <a16:creationId xmlns:a16="http://schemas.microsoft.com/office/drawing/2014/main" id="{9D69A3C9-0FA2-BBA6-15B4-FA9162FA1ED7}"/>
              </a:ext>
            </a:extLst>
          </p:cNvPr>
          <p:cNvSpPr txBox="1">
            <a:spLocks/>
          </p:cNvSpPr>
          <p:nvPr/>
        </p:nvSpPr>
        <p:spPr>
          <a:xfrm>
            <a:off x="444206" y="2374477"/>
            <a:ext cx="5187257" cy="1239700"/>
          </a:xfrm>
          <a:prstGeom prst="rect">
            <a:avLst/>
          </a:prstGeom>
        </p:spPr>
        <p:txBody>
          <a:bodyPr lIns="0" tIns="0" rIns="0" bIns="0" anchor="t"/>
          <a:lstStyle>
            <a:lvl1pPr marL="285750" indent="-285750" algn="l" defTabSz="215900" rtl="0" eaLnBrk="0" fontAlgn="base" hangingPunct="0">
              <a:lnSpc>
                <a:spcPct val="110000"/>
              </a:lnSpc>
              <a:spcBef>
                <a:spcPct val="0"/>
              </a:spcBef>
              <a:spcAft>
                <a:spcPts val="300"/>
              </a:spcAft>
              <a:buClr>
                <a:schemeClr val="tx2"/>
              </a:buClr>
              <a:buFont typeface="Wingdings" pitchFamily="2" charset="2"/>
              <a:buChar char="§"/>
              <a:tabLst>
                <a:tab pos="215900" algn="l"/>
              </a:tabLst>
              <a:defRPr kern="1200">
                <a:solidFill>
                  <a:schemeClr val="tx1"/>
                </a:solidFill>
                <a:latin typeface="Arial" panose="020B0604020202020204" pitchFamily="34" charset="0"/>
                <a:ea typeface="+mn-ea"/>
                <a:cs typeface="Arial" panose="020B0604020202020204" pitchFamily="34" charset="0"/>
              </a:defRPr>
            </a:lvl1pPr>
            <a:lvl2pPr marL="501650" indent="-285750" algn="l" rtl="0" eaLnBrk="0" fontAlgn="base" hangingPunct="0">
              <a:lnSpc>
                <a:spcPct val="110000"/>
              </a:lnSpc>
              <a:spcBef>
                <a:spcPct val="0"/>
              </a:spcBef>
              <a:spcAft>
                <a:spcPts val="300"/>
              </a:spcAft>
              <a:buClr>
                <a:schemeClr val="tx2"/>
              </a:buClr>
              <a:buSzPct val="90000"/>
              <a:buFont typeface="Wingdings" pitchFamily="2" charset="2"/>
              <a:buChar char="§"/>
              <a:tabLst>
                <a:tab pos="431800" algn="l"/>
              </a:tabLst>
              <a:defRPr sz="1600" kern="1200">
                <a:solidFill>
                  <a:schemeClr val="tx1"/>
                </a:solidFill>
                <a:latin typeface="Arial" panose="020B0604020202020204" pitchFamily="34" charset="0"/>
                <a:ea typeface="+mn-ea"/>
                <a:cs typeface="Arial" panose="020B0604020202020204" pitchFamily="34" charset="0"/>
              </a:defRPr>
            </a:lvl2pPr>
            <a:lvl3pPr marL="717550" indent="-285750" algn="l" defTabSz="215900" rtl="0" eaLnBrk="0" fontAlgn="base" hangingPunct="0">
              <a:lnSpc>
                <a:spcPct val="110000"/>
              </a:lnSpc>
              <a:spcBef>
                <a:spcPct val="0"/>
              </a:spcBef>
              <a:spcAft>
                <a:spcPts val="300"/>
              </a:spcAft>
              <a:buClr>
                <a:schemeClr val="tx2"/>
              </a:buClr>
              <a:buSzPct val="80000"/>
              <a:buFont typeface="Wingdings" pitchFamily="2" charset="2"/>
              <a:buChar char="§"/>
              <a:tabLst>
                <a:tab pos="647700" algn="l"/>
              </a:tabLst>
              <a:defRPr sz="1600" kern="1200">
                <a:solidFill>
                  <a:schemeClr val="tx1"/>
                </a:solidFill>
                <a:latin typeface="Arial" panose="020B0604020202020204" pitchFamily="34" charset="0"/>
                <a:ea typeface="+mn-ea"/>
                <a:cs typeface="Arial" panose="020B0604020202020204" pitchFamily="34" charset="0"/>
              </a:defRPr>
            </a:lvl3pPr>
            <a:lvl4pPr marL="933450" indent="-285750" algn="l" defTabSz="215900" rtl="0" eaLnBrk="0" fontAlgn="base" hangingPunct="0">
              <a:lnSpc>
                <a:spcPct val="110000"/>
              </a:lnSpc>
              <a:spcBef>
                <a:spcPct val="0"/>
              </a:spcBef>
              <a:spcAft>
                <a:spcPts val="300"/>
              </a:spcAft>
              <a:buClr>
                <a:schemeClr val="tx2"/>
              </a:buClr>
              <a:buSzPct val="70000"/>
              <a:buFont typeface="Wingdings" pitchFamily="2" charset="2"/>
              <a:buChar char="§"/>
              <a:tabLst>
                <a:tab pos="863600" algn="l"/>
              </a:tabLst>
              <a:defRPr sz="1600" kern="1200">
                <a:solidFill>
                  <a:schemeClr val="tx1"/>
                </a:solidFill>
                <a:latin typeface="Arial" panose="020B0604020202020204" pitchFamily="34" charset="0"/>
                <a:ea typeface="+mn-ea"/>
                <a:cs typeface="Arial" panose="020B0604020202020204" pitchFamily="34" charset="0"/>
              </a:defRPr>
            </a:lvl4pPr>
            <a:lvl5pPr marL="863600" indent="-215900" algn="l" rtl="0" eaLnBrk="0" fontAlgn="base" hangingPunct="0">
              <a:lnSpc>
                <a:spcPct val="90000"/>
              </a:lnSpc>
              <a:spcBef>
                <a:spcPct val="0"/>
              </a:spcBef>
              <a:spcAft>
                <a:spcPct val="0"/>
              </a:spcAft>
              <a:buClr>
                <a:schemeClr val="tx2"/>
              </a:buClr>
              <a:buFont typeface="Arial" charset="0"/>
              <a:buChar char="-"/>
              <a:tabLst>
                <a:tab pos="895350" algn="l"/>
              </a:tabLst>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latin typeface="Arial"/>
                <a:cs typeface="Arial"/>
              </a:rPr>
              <a:t>After</a:t>
            </a:r>
            <a:endParaRPr lang="en-US" sz="1600" dirty="0"/>
          </a:p>
          <a:p>
            <a:pPr lvl="1"/>
            <a:r>
              <a:rPr lang="en-US" sz="1400" dirty="0">
                <a:latin typeface="Arial"/>
                <a:cs typeface="Arial"/>
              </a:rPr>
              <a:t>Removal of duplicate and un-wanted columns.</a:t>
            </a:r>
            <a:endParaRPr lang="en-US" dirty="0">
              <a:latin typeface="Arial"/>
              <a:cs typeface="Arial"/>
            </a:endParaRPr>
          </a:p>
          <a:p>
            <a:pPr lvl="1"/>
            <a:r>
              <a:rPr lang="en-US" sz="1400" dirty="0">
                <a:latin typeface="Arial"/>
                <a:cs typeface="Arial"/>
              </a:rPr>
              <a:t>Concatenation of data for unified datasets (Perfect and Imperfect).</a:t>
            </a:r>
          </a:p>
          <a:p>
            <a:pPr lvl="1"/>
            <a:r>
              <a:rPr lang="en-US" sz="1400" dirty="0">
                <a:latin typeface="Arial"/>
                <a:cs typeface="Arial"/>
              </a:rPr>
              <a:t>Transformation of Data-Frames to NumPy arrays.</a:t>
            </a:r>
            <a:endParaRPr lang="en-US" dirty="0">
              <a:latin typeface="Arial"/>
              <a:cs typeface="Arial"/>
            </a:endParaRPr>
          </a:p>
          <a:p>
            <a:pPr lvl="1"/>
            <a:r>
              <a:rPr lang="en-US" sz="1400" dirty="0">
                <a:latin typeface="Arial"/>
                <a:cs typeface="Arial"/>
              </a:rPr>
              <a:t>Custom method for filling missing nodes.</a:t>
            </a:r>
            <a:endParaRPr lang="en-US" dirty="0">
              <a:latin typeface="Arial"/>
              <a:cs typeface="Arial"/>
            </a:endParaRPr>
          </a:p>
          <a:p>
            <a:pPr lvl="1"/>
            <a:r>
              <a:rPr lang="en-US" sz="1400" dirty="0">
                <a:latin typeface="Arial"/>
                <a:cs typeface="Arial"/>
              </a:rPr>
              <a:t>Standard scaling of features.</a:t>
            </a:r>
            <a:endParaRPr lang="en-US" dirty="0">
              <a:latin typeface="Arial"/>
              <a:cs typeface="Arial"/>
            </a:endParaRPr>
          </a:p>
          <a:p>
            <a:pPr lvl="1"/>
            <a:endParaRPr lang="en-US" sz="1400" i="1" dirty="0"/>
          </a:p>
        </p:txBody>
      </p:sp>
      <p:pic>
        <p:nvPicPr>
          <p:cNvPr id="5" name="Picture 4">
            <a:extLst>
              <a:ext uri="{FF2B5EF4-FFF2-40B4-BE49-F238E27FC236}">
                <a16:creationId xmlns:a16="http://schemas.microsoft.com/office/drawing/2014/main" id="{20CB2CC3-DE9B-6300-B695-C794D765A59C}"/>
              </a:ext>
            </a:extLst>
          </p:cNvPr>
          <p:cNvPicPr>
            <a:picLocks noChangeAspect="1"/>
          </p:cNvPicPr>
          <p:nvPr/>
        </p:nvPicPr>
        <p:blipFill>
          <a:blip r:embed="rId2"/>
          <a:stretch>
            <a:fillRect/>
          </a:stretch>
        </p:blipFill>
        <p:spPr>
          <a:xfrm>
            <a:off x="5476480" y="647999"/>
            <a:ext cx="3140578" cy="1927173"/>
          </a:xfrm>
          <a:prstGeom prst="rect">
            <a:avLst/>
          </a:prstGeom>
        </p:spPr>
      </p:pic>
      <p:pic>
        <p:nvPicPr>
          <p:cNvPr id="9" name="Picture 8">
            <a:extLst>
              <a:ext uri="{FF2B5EF4-FFF2-40B4-BE49-F238E27FC236}">
                <a16:creationId xmlns:a16="http://schemas.microsoft.com/office/drawing/2014/main" id="{AA8FB272-AEB3-3233-28B6-D709F3FD65A1}"/>
              </a:ext>
            </a:extLst>
          </p:cNvPr>
          <p:cNvPicPr>
            <a:picLocks noChangeAspect="1"/>
          </p:cNvPicPr>
          <p:nvPr/>
        </p:nvPicPr>
        <p:blipFill>
          <a:blip r:embed="rId3"/>
          <a:stretch>
            <a:fillRect/>
          </a:stretch>
        </p:blipFill>
        <p:spPr>
          <a:xfrm>
            <a:off x="5476480" y="2635391"/>
            <a:ext cx="3140578" cy="1927173"/>
          </a:xfrm>
          <a:prstGeom prst="rect">
            <a:avLst/>
          </a:prstGeom>
        </p:spPr>
      </p:pic>
      <p:sp>
        <p:nvSpPr>
          <p:cNvPr id="10" name="TextBox 9">
            <a:extLst>
              <a:ext uri="{FF2B5EF4-FFF2-40B4-BE49-F238E27FC236}">
                <a16:creationId xmlns:a16="http://schemas.microsoft.com/office/drawing/2014/main" id="{B3C909BF-782E-7D40-E008-B10B92FFA88B}"/>
              </a:ext>
            </a:extLst>
          </p:cNvPr>
          <p:cNvSpPr txBox="1"/>
          <p:nvPr/>
        </p:nvSpPr>
        <p:spPr>
          <a:xfrm>
            <a:off x="8019711" y="4404155"/>
            <a:ext cx="627907"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latin typeface="Arial"/>
                <a:cs typeface="Arial"/>
              </a:rPr>
              <a:t>Figure [2]</a:t>
            </a:r>
            <a:endParaRPr lang="en-US" sz="800" dirty="0"/>
          </a:p>
        </p:txBody>
      </p:sp>
      <p:sp>
        <p:nvSpPr>
          <p:cNvPr id="12" name="TextBox 11">
            <a:extLst>
              <a:ext uri="{FF2B5EF4-FFF2-40B4-BE49-F238E27FC236}">
                <a16:creationId xmlns:a16="http://schemas.microsoft.com/office/drawing/2014/main" id="{069EBCDC-6848-EEEF-4191-21709BA30F46}"/>
              </a:ext>
            </a:extLst>
          </p:cNvPr>
          <p:cNvSpPr txBox="1"/>
          <p:nvPr/>
        </p:nvSpPr>
        <p:spPr>
          <a:xfrm>
            <a:off x="8019711" y="2470842"/>
            <a:ext cx="627907"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latin typeface="Arial"/>
                <a:cs typeface="Arial"/>
              </a:rPr>
              <a:t>Figure [1]</a:t>
            </a:r>
            <a:endParaRPr lang="en-US" sz="800" dirty="0"/>
          </a:p>
        </p:txBody>
      </p:sp>
      <p:sp>
        <p:nvSpPr>
          <p:cNvPr id="13" name="TextBox 12">
            <a:extLst>
              <a:ext uri="{FF2B5EF4-FFF2-40B4-BE49-F238E27FC236}">
                <a16:creationId xmlns:a16="http://schemas.microsoft.com/office/drawing/2014/main" id="{A4D09C41-945A-00D4-BFEF-530BD735A1E2}"/>
              </a:ext>
            </a:extLst>
          </p:cNvPr>
          <p:cNvSpPr txBox="1"/>
          <p:nvPr/>
        </p:nvSpPr>
        <p:spPr>
          <a:xfrm>
            <a:off x="288000" y="4355125"/>
            <a:ext cx="4331777" cy="307777"/>
          </a:xfrm>
          <a:prstGeom prst="rect">
            <a:avLst/>
          </a:prstGeom>
          <a:noFill/>
        </p:spPr>
        <p:txBody>
          <a:bodyPr wrap="square" rtlCol="0">
            <a:spAutoFit/>
          </a:bodyPr>
          <a:lstStyle/>
          <a:p>
            <a:r>
              <a:rPr lang="en-IN" sz="700" dirty="0"/>
              <a:t>Figure 1 : Shear Stress vs Node Number (Imperfect)</a:t>
            </a:r>
          </a:p>
          <a:p>
            <a:r>
              <a:rPr lang="en-IN" sz="700" dirty="0"/>
              <a:t>Figure 2 : Shear Stress vs Node Number (Perfect)</a:t>
            </a:r>
          </a:p>
        </p:txBody>
      </p:sp>
    </p:spTree>
    <p:extLst>
      <p:ext uri="{BB962C8B-B14F-4D97-AF65-F5344CB8AC3E}">
        <p14:creationId xmlns:p14="http://schemas.microsoft.com/office/powerpoint/2010/main" val="2654637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5547DC-C323-AA49-9C2B-2A7ECDB6DA77}"/>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5EB10CC4-EBD1-A345-9B7C-F62A369796E7}"/>
              </a:ext>
            </a:extLst>
          </p:cNvPr>
          <p:cNvSpPr>
            <a:spLocks noGrp="1"/>
          </p:cNvSpPr>
          <p:nvPr>
            <p:ph type="title"/>
          </p:nvPr>
        </p:nvSpPr>
        <p:spPr/>
        <p:txBody>
          <a:bodyPr/>
          <a:lstStyle/>
          <a:p>
            <a:r>
              <a:rPr lang="de-DE" dirty="0"/>
              <a:t>METHODS </a:t>
            </a:r>
          </a:p>
        </p:txBody>
      </p:sp>
      <p:sp>
        <p:nvSpPr>
          <p:cNvPr id="2" name="Textplatzhalter 1">
            <a:extLst>
              <a:ext uri="{FF2B5EF4-FFF2-40B4-BE49-F238E27FC236}">
                <a16:creationId xmlns:a16="http://schemas.microsoft.com/office/drawing/2014/main" id="{A5BD1C74-2441-798A-276D-B4D13A65E648}"/>
              </a:ext>
            </a:extLst>
          </p:cNvPr>
          <p:cNvSpPr>
            <a:spLocks noGrp="1"/>
          </p:cNvSpPr>
          <p:nvPr>
            <p:ph type="body" sz="quarter" idx="23"/>
          </p:nvPr>
        </p:nvSpPr>
        <p:spPr>
          <a:xfrm>
            <a:off x="364830" y="807184"/>
            <a:ext cx="8569325" cy="288000"/>
          </a:xfrm>
        </p:spPr>
        <p:txBody>
          <a:bodyPr/>
          <a:lstStyle/>
          <a:p>
            <a:pPr lvl="0"/>
            <a:r>
              <a:rPr lang="de-DE" dirty="0"/>
              <a:t>Random Forest Classifier</a:t>
            </a:r>
          </a:p>
        </p:txBody>
      </p:sp>
      <p:sp>
        <p:nvSpPr>
          <p:cNvPr id="9" name="Textplatzhalter 7">
            <a:extLst>
              <a:ext uri="{FF2B5EF4-FFF2-40B4-BE49-F238E27FC236}">
                <a16:creationId xmlns:a16="http://schemas.microsoft.com/office/drawing/2014/main" id="{8C0CEDE3-5CD3-9925-53FA-005E8DDE086B}"/>
              </a:ext>
            </a:extLst>
          </p:cNvPr>
          <p:cNvSpPr txBox="1">
            <a:spLocks/>
          </p:cNvSpPr>
          <p:nvPr/>
        </p:nvSpPr>
        <p:spPr>
          <a:xfrm>
            <a:off x="586343" y="1359927"/>
            <a:ext cx="3985657" cy="3348000"/>
          </a:xfrm>
          <a:prstGeom prst="rect">
            <a:avLst/>
          </a:prstGeom>
        </p:spPr>
        <p:txBody>
          <a:bodyPr lIns="0" tIns="0" rIns="0" bIns="0" anchor="t"/>
          <a:lstStyle>
            <a:lvl1pPr marL="285750" indent="-285750" algn="l" defTabSz="215900" rtl="0" eaLnBrk="0" fontAlgn="base" hangingPunct="0">
              <a:lnSpc>
                <a:spcPct val="110000"/>
              </a:lnSpc>
              <a:spcBef>
                <a:spcPct val="0"/>
              </a:spcBef>
              <a:spcAft>
                <a:spcPts val="300"/>
              </a:spcAft>
              <a:buClr>
                <a:schemeClr val="tx2"/>
              </a:buClr>
              <a:buFont typeface="Wingdings" pitchFamily="2" charset="2"/>
              <a:buChar char="§"/>
              <a:tabLst>
                <a:tab pos="215900" algn="l"/>
              </a:tabLst>
              <a:defRPr kern="1200">
                <a:solidFill>
                  <a:schemeClr val="tx1"/>
                </a:solidFill>
                <a:latin typeface="Arial" panose="020B0604020202020204" pitchFamily="34" charset="0"/>
                <a:ea typeface="+mn-ea"/>
                <a:cs typeface="Arial" panose="020B0604020202020204" pitchFamily="34" charset="0"/>
              </a:defRPr>
            </a:lvl1pPr>
            <a:lvl2pPr marL="501650" indent="-285750" algn="l" rtl="0" eaLnBrk="0" fontAlgn="base" hangingPunct="0">
              <a:lnSpc>
                <a:spcPct val="110000"/>
              </a:lnSpc>
              <a:spcBef>
                <a:spcPct val="0"/>
              </a:spcBef>
              <a:spcAft>
                <a:spcPts val="300"/>
              </a:spcAft>
              <a:buClr>
                <a:schemeClr val="tx2"/>
              </a:buClr>
              <a:buSzPct val="90000"/>
              <a:buFont typeface="Wingdings" pitchFamily="2" charset="2"/>
              <a:buChar char="§"/>
              <a:tabLst>
                <a:tab pos="431800" algn="l"/>
              </a:tabLst>
              <a:defRPr sz="1600" kern="1200">
                <a:solidFill>
                  <a:schemeClr val="tx1"/>
                </a:solidFill>
                <a:latin typeface="Arial" panose="020B0604020202020204" pitchFamily="34" charset="0"/>
                <a:ea typeface="+mn-ea"/>
                <a:cs typeface="Arial" panose="020B0604020202020204" pitchFamily="34" charset="0"/>
              </a:defRPr>
            </a:lvl2pPr>
            <a:lvl3pPr marL="717550" indent="-285750" algn="l" defTabSz="215900" rtl="0" eaLnBrk="0" fontAlgn="base" hangingPunct="0">
              <a:lnSpc>
                <a:spcPct val="110000"/>
              </a:lnSpc>
              <a:spcBef>
                <a:spcPct val="0"/>
              </a:spcBef>
              <a:spcAft>
                <a:spcPts val="300"/>
              </a:spcAft>
              <a:buClr>
                <a:schemeClr val="tx2"/>
              </a:buClr>
              <a:buSzPct val="80000"/>
              <a:buFont typeface="Wingdings" pitchFamily="2" charset="2"/>
              <a:buChar char="§"/>
              <a:tabLst>
                <a:tab pos="647700" algn="l"/>
              </a:tabLst>
              <a:defRPr sz="1600" kern="1200">
                <a:solidFill>
                  <a:schemeClr val="tx1"/>
                </a:solidFill>
                <a:latin typeface="Arial" panose="020B0604020202020204" pitchFamily="34" charset="0"/>
                <a:ea typeface="+mn-ea"/>
                <a:cs typeface="Arial" panose="020B0604020202020204" pitchFamily="34" charset="0"/>
              </a:defRPr>
            </a:lvl3pPr>
            <a:lvl4pPr marL="933450" indent="-285750" algn="l" defTabSz="215900" rtl="0" eaLnBrk="0" fontAlgn="base" hangingPunct="0">
              <a:lnSpc>
                <a:spcPct val="110000"/>
              </a:lnSpc>
              <a:spcBef>
                <a:spcPct val="0"/>
              </a:spcBef>
              <a:spcAft>
                <a:spcPts val="300"/>
              </a:spcAft>
              <a:buClr>
                <a:schemeClr val="tx2"/>
              </a:buClr>
              <a:buSzPct val="70000"/>
              <a:buFont typeface="Wingdings" pitchFamily="2" charset="2"/>
              <a:buChar char="§"/>
              <a:tabLst>
                <a:tab pos="863600" algn="l"/>
              </a:tabLst>
              <a:defRPr sz="1600" kern="1200">
                <a:solidFill>
                  <a:schemeClr val="tx1"/>
                </a:solidFill>
                <a:latin typeface="Arial" panose="020B0604020202020204" pitchFamily="34" charset="0"/>
                <a:ea typeface="+mn-ea"/>
                <a:cs typeface="Arial" panose="020B0604020202020204" pitchFamily="34" charset="0"/>
              </a:defRPr>
            </a:lvl4pPr>
            <a:lvl5pPr marL="863600" indent="-215900" algn="l" rtl="0" eaLnBrk="0" fontAlgn="base" hangingPunct="0">
              <a:lnSpc>
                <a:spcPct val="90000"/>
              </a:lnSpc>
              <a:spcBef>
                <a:spcPct val="0"/>
              </a:spcBef>
              <a:spcAft>
                <a:spcPct val="0"/>
              </a:spcAft>
              <a:buClr>
                <a:schemeClr val="tx2"/>
              </a:buClr>
              <a:buFont typeface="Arial" charset="0"/>
              <a:buChar char="-"/>
              <a:tabLst>
                <a:tab pos="895350" algn="l"/>
              </a:tabLst>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i="0" dirty="0">
                <a:effectLst/>
                <a:latin typeface="+mj-lt"/>
              </a:rPr>
              <a:t>Random Forests </a:t>
            </a:r>
            <a:r>
              <a:rPr lang="en-US" sz="1400" b="1" dirty="0">
                <a:latin typeface="+mj-lt"/>
              </a:rPr>
              <a:t>C</a:t>
            </a:r>
            <a:r>
              <a:rPr lang="en-US" sz="1400" b="1" i="0" dirty="0">
                <a:effectLst/>
                <a:latin typeface="+mj-lt"/>
              </a:rPr>
              <a:t>lassifier (RFC) </a:t>
            </a:r>
            <a:r>
              <a:rPr lang="en-US" sz="1400" b="0" i="0" dirty="0">
                <a:effectLst/>
                <a:latin typeface="+mj-lt"/>
              </a:rPr>
              <a:t>is an ensemble learning method for classification. We chose to use RFC since it operates by constructing a multitude of decision trees at training time.</a:t>
            </a:r>
          </a:p>
          <a:p>
            <a:endParaRPr lang="en-US" sz="1400" dirty="0">
              <a:latin typeface="+mj-lt"/>
            </a:endParaRPr>
          </a:p>
          <a:p>
            <a:r>
              <a:rPr lang="en-US" sz="1400" b="0" i="0" dirty="0">
                <a:effectLst/>
                <a:latin typeface="+mj-lt"/>
              </a:rPr>
              <a:t>Since our task was to classify the </a:t>
            </a:r>
            <a:r>
              <a:rPr lang="en-US" sz="1400" dirty="0">
                <a:latin typeface="+mj-lt"/>
              </a:rPr>
              <a:t>type of structure and return location of imperfections, RCF easily classifies the imperfections and returned imperfect nodes as predictions with high accuracy </a:t>
            </a:r>
            <a:r>
              <a:rPr lang="en-US" sz="1400" b="1" dirty="0">
                <a:latin typeface="+mj-lt"/>
              </a:rPr>
              <a:t>(99.6%).</a:t>
            </a:r>
            <a:endParaRPr lang="en-US" sz="1400" b="1" i="0" dirty="0">
              <a:effectLst/>
              <a:latin typeface="+mj-lt"/>
            </a:endParaRPr>
          </a:p>
          <a:p>
            <a:endParaRPr lang="en-US" sz="1400" dirty="0">
              <a:latin typeface="+mj-lt"/>
            </a:endParaRPr>
          </a:p>
          <a:p>
            <a:pPr lvl="1"/>
            <a:endParaRPr lang="en-US" sz="1400" dirty="0"/>
          </a:p>
        </p:txBody>
      </p:sp>
      <p:pic>
        <p:nvPicPr>
          <p:cNvPr id="4" name="Picture 3">
            <a:extLst>
              <a:ext uri="{FF2B5EF4-FFF2-40B4-BE49-F238E27FC236}">
                <a16:creationId xmlns:a16="http://schemas.microsoft.com/office/drawing/2014/main" id="{56EDF4CA-E2FF-7979-8666-22B00BC3F6FE}"/>
              </a:ext>
            </a:extLst>
          </p:cNvPr>
          <p:cNvPicPr>
            <a:picLocks noChangeAspect="1"/>
          </p:cNvPicPr>
          <p:nvPr/>
        </p:nvPicPr>
        <p:blipFill>
          <a:blip r:embed="rId2"/>
          <a:stretch>
            <a:fillRect/>
          </a:stretch>
        </p:blipFill>
        <p:spPr>
          <a:xfrm>
            <a:off x="5268151" y="847395"/>
            <a:ext cx="3378974" cy="3448709"/>
          </a:xfrm>
          <a:prstGeom prst="rect">
            <a:avLst/>
          </a:prstGeom>
        </p:spPr>
      </p:pic>
      <p:sp>
        <p:nvSpPr>
          <p:cNvPr id="8" name="TextBox 7">
            <a:extLst>
              <a:ext uri="{FF2B5EF4-FFF2-40B4-BE49-F238E27FC236}">
                <a16:creationId xmlns:a16="http://schemas.microsoft.com/office/drawing/2014/main" id="{687133FD-3159-CC1F-5A59-C85DE306ECCC}"/>
              </a:ext>
            </a:extLst>
          </p:cNvPr>
          <p:cNvSpPr txBox="1"/>
          <p:nvPr/>
        </p:nvSpPr>
        <p:spPr>
          <a:xfrm>
            <a:off x="6643684" y="4336315"/>
            <a:ext cx="627907"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latin typeface="Arial"/>
                <a:cs typeface="Arial"/>
              </a:rPr>
              <a:t>Figure [1]</a:t>
            </a:r>
            <a:endParaRPr lang="en-US" sz="800" dirty="0"/>
          </a:p>
        </p:txBody>
      </p:sp>
      <p:sp>
        <p:nvSpPr>
          <p:cNvPr id="10" name="TextBox 9">
            <a:extLst>
              <a:ext uri="{FF2B5EF4-FFF2-40B4-BE49-F238E27FC236}">
                <a16:creationId xmlns:a16="http://schemas.microsoft.com/office/drawing/2014/main" id="{0CEB99F4-420D-B6B9-1750-E537F7B00F62}"/>
              </a:ext>
            </a:extLst>
          </p:cNvPr>
          <p:cNvSpPr txBox="1"/>
          <p:nvPr/>
        </p:nvSpPr>
        <p:spPr>
          <a:xfrm>
            <a:off x="287339" y="4408985"/>
            <a:ext cx="4331777" cy="200055"/>
          </a:xfrm>
          <a:prstGeom prst="rect">
            <a:avLst/>
          </a:prstGeom>
          <a:noFill/>
        </p:spPr>
        <p:txBody>
          <a:bodyPr wrap="square" rtlCol="0">
            <a:spAutoFit/>
          </a:bodyPr>
          <a:lstStyle/>
          <a:p>
            <a:r>
              <a:rPr lang="en-IN" sz="700" dirty="0"/>
              <a:t>Figure 1 : Output for RCF, depicting Imperfect nodes in Test Data</a:t>
            </a:r>
          </a:p>
        </p:txBody>
      </p:sp>
    </p:spTree>
    <p:extLst>
      <p:ext uri="{BB962C8B-B14F-4D97-AF65-F5344CB8AC3E}">
        <p14:creationId xmlns:p14="http://schemas.microsoft.com/office/powerpoint/2010/main" val="3620721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dirty="0"/>
              <a:t>METHODS Contd.</a:t>
            </a:r>
          </a:p>
        </p:txBody>
      </p:sp>
      <p:sp>
        <p:nvSpPr>
          <p:cNvPr id="8" name="Textplatzhalter 7"/>
          <p:cNvSpPr>
            <a:spLocks noGrp="1"/>
          </p:cNvSpPr>
          <p:nvPr>
            <p:ph type="body" sz="quarter" idx="14"/>
          </p:nvPr>
        </p:nvSpPr>
        <p:spPr>
          <a:xfrm>
            <a:off x="486402" y="1161013"/>
            <a:ext cx="4289491" cy="3348000"/>
          </a:xfrm>
        </p:spPr>
        <p:txBody>
          <a:bodyPr/>
          <a:lstStyle/>
          <a:p>
            <a:r>
              <a:rPr lang="en-US" sz="1600" u="sng" dirty="0">
                <a:latin typeface="Arial"/>
                <a:cs typeface="Arial"/>
              </a:rPr>
              <a:t>only for your best performing network:</a:t>
            </a:r>
            <a:endParaRPr lang="en-US" sz="1600" dirty="0">
              <a:latin typeface="Arial"/>
              <a:cs typeface="Arial"/>
            </a:endParaRPr>
          </a:p>
          <a:p>
            <a:pPr lvl="1"/>
            <a:r>
              <a:rPr lang="en-US" sz="1200" dirty="0">
                <a:latin typeface="Arial"/>
                <a:cs typeface="Arial"/>
              </a:rPr>
              <a:t>the </a:t>
            </a:r>
            <a:r>
              <a:rPr lang="en-US" sz="1200" b="1" dirty="0">
                <a:latin typeface="Arial"/>
                <a:cs typeface="Arial"/>
              </a:rPr>
              <a:t>number</a:t>
            </a:r>
            <a:r>
              <a:rPr lang="en-US" sz="1200" dirty="0">
                <a:latin typeface="Arial"/>
                <a:cs typeface="Arial"/>
              </a:rPr>
              <a:t> and </a:t>
            </a:r>
            <a:r>
              <a:rPr lang="en-US" sz="1200" b="1" dirty="0">
                <a:latin typeface="Arial"/>
                <a:cs typeface="Arial"/>
              </a:rPr>
              <a:t>signal assignment</a:t>
            </a:r>
            <a:r>
              <a:rPr lang="en-US" sz="1200" dirty="0">
                <a:latin typeface="Arial"/>
                <a:cs typeface="Arial"/>
              </a:rPr>
              <a:t> of </a:t>
            </a:r>
            <a:r>
              <a:rPr lang="en-US" sz="1200" b="1" dirty="0">
                <a:latin typeface="Arial"/>
                <a:cs typeface="Arial"/>
              </a:rPr>
              <a:t>input neurons is 78</a:t>
            </a:r>
            <a:endParaRPr lang="en-US" sz="1200" b="1" dirty="0">
              <a:solidFill>
                <a:srgbClr val="FFFFFF"/>
              </a:solidFill>
            </a:endParaRPr>
          </a:p>
          <a:p>
            <a:pPr lvl="2"/>
            <a:r>
              <a:rPr lang="en-US" sz="1200" dirty="0">
                <a:latin typeface="Arial"/>
                <a:cs typeface="Arial"/>
              </a:rPr>
              <a:t>Input (Convoluted) Layers: Six layers with 512, 256, 128, 64 and 32. With dropouts and L2 </a:t>
            </a:r>
            <a:r>
              <a:rPr lang="en-US" sz="1200" dirty="0" err="1">
                <a:latin typeface="Arial"/>
                <a:cs typeface="Arial"/>
              </a:rPr>
              <a:t>regularizer</a:t>
            </a:r>
            <a:r>
              <a:rPr lang="en-US" sz="1200" dirty="0">
                <a:latin typeface="Arial"/>
                <a:cs typeface="Arial"/>
              </a:rPr>
              <a:t> in 512 and 256 to prevent overfitting.</a:t>
            </a:r>
            <a:endParaRPr lang="en-US" sz="1200" dirty="0"/>
          </a:p>
          <a:p>
            <a:pPr lvl="2"/>
            <a:r>
              <a:rPr lang="en-US" sz="1200" dirty="0">
                <a:latin typeface="Arial"/>
                <a:cs typeface="Arial"/>
              </a:rPr>
              <a:t>Dense Layers: Flatten layer, neurons with </a:t>
            </a:r>
            <a:r>
              <a:rPr lang="en-US" sz="1200" dirty="0" err="1">
                <a:latin typeface="Arial"/>
                <a:cs typeface="Arial"/>
              </a:rPr>
              <a:t>ReLU</a:t>
            </a:r>
            <a:r>
              <a:rPr lang="en-US" sz="1200" dirty="0">
                <a:latin typeface="Arial"/>
                <a:cs typeface="Arial"/>
              </a:rPr>
              <a:t> activation, and output layer with 1 neuron using sigmoid activation for binary classification.</a:t>
            </a:r>
          </a:p>
          <a:p>
            <a:pPr marL="431800" lvl="2" indent="0">
              <a:buNone/>
            </a:pPr>
            <a:endParaRPr lang="en-US" sz="1200" dirty="0">
              <a:latin typeface="Arial"/>
              <a:cs typeface="Arial"/>
            </a:endParaRPr>
          </a:p>
          <a:p>
            <a:pPr lvl="1"/>
            <a:r>
              <a:rPr lang="en-US" sz="1400" dirty="0">
                <a:latin typeface="Arial"/>
                <a:cs typeface="Arial"/>
              </a:rPr>
              <a:t>Output Layer: 1 neuron, using sigmoid activation for binary classification.</a:t>
            </a:r>
            <a:endParaRPr lang="en-US" sz="1400" dirty="0"/>
          </a:p>
        </p:txBody>
      </p:sp>
      <p:sp>
        <p:nvSpPr>
          <p:cNvPr id="2" name="Textplatzhalter 1"/>
          <p:cNvSpPr>
            <a:spLocks noGrp="1"/>
          </p:cNvSpPr>
          <p:nvPr>
            <p:ph type="body" sz="quarter" idx="23"/>
          </p:nvPr>
        </p:nvSpPr>
        <p:spPr>
          <a:xfrm>
            <a:off x="388694" y="683182"/>
            <a:ext cx="8569325" cy="288000"/>
          </a:xfrm>
        </p:spPr>
        <p:txBody>
          <a:bodyPr/>
          <a:lstStyle/>
          <a:p>
            <a:pPr lvl="0"/>
            <a:r>
              <a:rPr lang="de-DE" dirty="0"/>
              <a:t>Deep Learning Model (Sequential)</a:t>
            </a:r>
          </a:p>
        </p:txBody>
      </p:sp>
      <p:pic>
        <p:nvPicPr>
          <p:cNvPr id="10" name="Picture 9">
            <a:extLst>
              <a:ext uri="{FF2B5EF4-FFF2-40B4-BE49-F238E27FC236}">
                <a16:creationId xmlns:a16="http://schemas.microsoft.com/office/drawing/2014/main" id="{021411F6-A924-84DA-0E98-8CFA03307C5D}"/>
              </a:ext>
            </a:extLst>
          </p:cNvPr>
          <p:cNvPicPr>
            <a:picLocks noChangeAspect="1"/>
          </p:cNvPicPr>
          <p:nvPr/>
        </p:nvPicPr>
        <p:blipFill>
          <a:blip r:embed="rId2"/>
          <a:stretch>
            <a:fillRect/>
          </a:stretch>
        </p:blipFill>
        <p:spPr>
          <a:xfrm>
            <a:off x="4974956" y="922103"/>
            <a:ext cx="3983063" cy="3146202"/>
          </a:xfrm>
          <a:prstGeom prst="rect">
            <a:avLst/>
          </a:prstGeom>
        </p:spPr>
      </p:pic>
      <p:sp>
        <p:nvSpPr>
          <p:cNvPr id="11" name="TextBox 10">
            <a:extLst>
              <a:ext uri="{FF2B5EF4-FFF2-40B4-BE49-F238E27FC236}">
                <a16:creationId xmlns:a16="http://schemas.microsoft.com/office/drawing/2014/main" id="{22B8F95B-768A-0F67-29DB-3457D5218989}"/>
              </a:ext>
            </a:extLst>
          </p:cNvPr>
          <p:cNvSpPr txBox="1"/>
          <p:nvPr/>
        </p:nvSpPr>
        <p:spPr>
          <a:xfrm>
            <a:off x="6776340" y="3998204"/>
            <a:ext cx="627907"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latin typeface="Arial"/>
                <a:cs typeface="Arial"/>
              </a:rPr>
              <a:t>Figure [1]</a:t>
            </a:r>
            <a:endParaRPr lang="en-US" sz="800" dirty="0"/>
          </a:p>
        </p:txBody>
      </p:sp>
      <p:sp>
        <p:nvSpPr>
          <p:cNvPr id="12" name="TextBox 11">
            <a:extLst>
              <a:ext uri="{FF2B5EF4-FFF2-40B4-BE49-F238E27FC236}">
                <a16:creationId xmlns:a16="http://schemas.microsoft.com/office/drawing/2014/main" id="{2A930C7A-86AE-F362-BEC8-BDDA1AF0E224}"/>
              </a:ext>
            </a:extLst>
          </p:cNvPr>
          <p:cNvSpPr txBox="1"/>
          <p:nvPr/>
        </p:nvSpPr>
        <p:spPr>
          <a:xfrm>
            <a:off x="287339" y="4408985"/>
            <a:ext cx="4331777" cy="200055"/>
          </a:xfrm>
          <a:prstGeom prst="rect">
            <a:avLst/>
          </a:prstGeom>
          <a:noFill/>
        </p:spPr>
        <p:txBody>
          <a:bodyPr wrap="square" rtlCol="0">
            <a:spAutoFit/>
          </a:bodyPr>
          <a:lstStyle/>
          <a:p>
            <a:r>
              <a:rPr lang="en-IN" sz="700" dirty="0"/>
              <a:t>Figure 1 : Loss vs Epoch (Training Data)</a:t>
            </a:r>
          </a:p>
        </p:txBody>
      </p:sp>
    </p:spTree>
    <p:extLst>
      <p:ext uri="{BB962C8B-B14F-4D97-AF65-F5344CB8AC3E}">
        <p14:creationId xmlns:p14="http://schemas.microsoft.com/office/powerpoint/2010/main" val="2440611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a:t>RESULTS &amp; DISCUSSION</a:t>
            </a:r>
          </a:p>
        </p:txBody>
      </p:sp>
      <p:sp>
        <p:nvSpPr>
          <p:cNvPr id="8" name="Textplatzhalter 7"/>
          <p:cNvSpPr>
            <a:spLocks noGrp="1"/>
          </p:cNvSpPr>
          <p:nvPr>
            <p:ph type="body" sz="quarter" idx="14"/>
          </p:nvPr>
        </p:nvSpPr>
        <p:spPr>
          <a:xfrm>
            <a:off x="411942" y="1147500"/>
            <a:ext cx="4594628" cy="3348000"/>
          </a:xfrm>
        </p:spPr>
        <p:txBody>
          <a:bodyPr/>
          <a:lstStyle/>
          <a:p>
            <a:pPr>
              <a:spcBef>
                <a:spcPts val="0"/>
              </a:spcBef>
            </a:pPr>
            <a:r>
              <a:rPr lang="en-US" sz="1600" u="sng" dirty="0"/>
              <a:t>only for your best performing network:</a:t>
            </a:r>
            <a:br>
              <a:rPr lang="en-US" sz="1600" u="sng" dirty="0"/>
            </a:br>
            <a:r>
              <a:rPr lang="en-US" sz="1600" dirty="0"/>
              <a:t>cross validation with the </a:t>
            </a:r>
            <a:r>
              <a:rPr lang="en-US" sz="1600" b="1" dirty="0"/>
              <a:t>trainings / validation dataset</a:t>
            </a:r>
          </a:p>
          <a:p>
            <a:pPr marL="0" indent="0">
              <a:spcBef>
                <a:spcPts val="0"/>
              </a:spcBef>
              <a:buNone/>
            </a:pPr>
            <a:endParaRPr lang="en-US" sz="1600" dirty="0"/>
          </a:p>
          <a:p>
            <a:pPr lvl="1">
              <a:spcBef>
                <a:spcPts val="0"/>
              </a:spcBef>
            </a:pPr>
            <a:r>
              <a:rPr lang="en-US" sz="1400" dirty="0"/>
              <a:t>show:</a:t>
            </a:r>
          </a:p>
          <a:p>
            <a:pPr lvl="2">
              <a:spcBef>
                <a:spcPts val="0"/>
              </a:spcBef>
            </a:pPr>
            <a:r>
              <a:rPr lang="en-US" sz="1400" dirty="0"/>
              <a:t>the </a:t>
            </a:r>
            <a:r>
              <a:rPr lang="en-US" sz="1400" b="1" dirty="0"/>
              <a:t>loss variation over epochs</a:t>
            </a:r>
            <a:endParaRPr lang="en-US" sz="1400" dirty="0"/>
          </a:p>
          <a:p>
            <a:pPr lvl="2">
              <a:spcBef>
                <a:spcPts val="0"/>
              </a:spcBef>
            </a:pPr>
            <a:r>
              <a:rPr lang="en-US" sz="1400" dirty="0">
                <a:latin typeface="Arial"/>
                <a:cs typeface="Arial"/>
              </a:rPr>
              <a:t>the </a:t>
            </a:r>
            <a:r>
              <a:rPr lang="en-US" sz="1400" b="1" dirty="0">
                <a:latin typeface="Arial"/>
                <a:cs typeface="Arial"/>
              </a:rPr>
              <a:t>confusion matrix (model and </a:t>
            </a:r>
            <a:r>
              <a:rPr lang="en-US" sz="1400" b="1" dirty="0" err="1">
                <a:latin typeface="Arial"/>
                <a:cs typeface="Arial"/>
              </a:rPr>
              <a:t>test_set</a:t>
            </a:r>
            <a:r>
              <a:rPr lang="en-US" sz="1400" b="1" dirty="0">
                <a:latin typeface="Arial"/>
                <a:cs typeface="Arial"/>
              </a:rPr>
              <a:t>)</a:t>
            </a:r>
          </a:p>
          <a:p>
            <a:pPr lvl="2">
              <a:spcBef>
                <a:spcPts val="0"/>
              </a:spcBef>
            </a:pPr>
            <a:r>
              <a:rPr lang="en-US" sz="1400" dirty="0">
                <a:latin typeface="Arial"/>
                <a:cs typeface="Arial"/>
              </a:rPr>
              <a:t>the </a:t>
            </a:r>
            <a:r>
              <a:rPr lang="en-US" sz="1400" b="1" dirty="0">
                <a:latin typeface="Arial"/>
                <a:cs typeface="Arial"/>
              </a:rPr>
              <a:t>accuracy: 99.91%</a:t>
            </a:r>
          </a:p>
          <a:p>
            <a:pPr lvl="2">
              <a:spcBef>
                <a:spcPts val="0"/>
              </a:spcBef>
            </a:pPr>
            <a:r>
              <a:rPr lang="en-US" sz="1400" dirty="0">
                <a:latin typeface="Arial"/>
                <a:cs typeface="Arial"/>
              </a:rPr>
              <a:t>the </a:t>
            </a:r>
            <a:r>
              <a:rPr lang="en-US" sz="1400" b="1" dirty="0">
                <a:latin typeface="Arial"/>
                <a:cs typeface="Arial"/>
              </a:rPr>
              <a:t>number of training epochs</a:t>
            </a:r>
            <a:r>
              <a:rPr lang="en-US" sz="1400" dirty="0">
                <a:latin typeface="Arial"/>
                <a:cs typeface="Arial"/>
              </a:rPr>
              <a:t> needed to achieve them: 10 epoch</a:t>
            </a:r>
            <a:endParaRPr lang="en-US" sz="1400" b="1" dirty="0"/>
          </a:p>
          <a:p>
            <a:pPr lvl="2">
              <a:spcBef>
                <a:spcPts val="0"/>
              </a:spcBef>
            </a:pPr>
            <a:endParaRPr lang="en-US" sz="1400" dirty="0"/>
          </a:p>
          <a:p>
            <a:pPr marL="431800" lvl="2" indent="0">
              <a:spcBef>
                <a:spcPts val="0"/>
              </a:spcBef>
              <a:buNone/>
            </a:pPr>
            <a:r>
              <a:rPr lang="en-US" sz="1100" dirty="0">
                <a:latin typeface="Arial"/>
                <a:cs typeface="Arial"/>
              </a:rPr>
              <a:t>  </a:t>
            </a:r>
            <a:endParaRPr lang="en-US" sz="1200" dirty="0">
              <a:solidFill>
                <a:srgbClr val="D1D5DB"/>
              </a:solidFill>
              <a:latin typeface="Arial"/>
              <a:cs typeface="Arial"/>
            </a:endParaRPr>
          </a:p>
        </p:txBody>
      </p:sp>
      <p:sp>
        <p:nvSpPr>
          <p:cNvPr id="2" name="Textplatzhalter 1"/>
          <p:cNvSpPr>
            <a:spLocks noGrp="1"/>
          </p:cNvSpPr>
          <p:nvPr>
            <p:ph type="body" sz="quarter" idx="23"/>
          </p:nvPr>
        </p:nvSpPr>
        <p:spPr>
          <a:xfrm>
            <a:off x="411942" y="700970"/>
            <a:ext cx="8569325" cy="288000"/>
          </a:xfrm>
        </p:spPr>
        <p:txBody>
          <a:bodyPr/>
          <a:lstStyle/>
          <a:p>
            <a:pPr lvl="0"/>
            <a:r>
              <a:rPr lang="de-DE" dirty="0"/>
              <a:t>Cross validation</a:t>
            </a:r>
          </a:p>
        </p:txBody>
      </p:sp>
      <p:pic>
        <p:nvPicPr>
          <p:cNvPr id="10" name="Picture 9">
            <a:extLst>
              <a:ext uri="{FF2B5EF4-FFF2-40B4-BE49-F238E27FC236}">
                <a16:creationId xmlns:a16="http://schemas.microsoft.com/office/drawing/2014/main" id="{B95125B0-D69A-F9D7-87A5-79D812086045}"/>
              </a:ext>
            </a:extLst>
          </p:cNvPr>
          <p:cNvPicPr>
            <a:picLocks noChangeAspect="1"/>
          </p:cNvPicPr>
          <p:nvPr/>
        </p:nvPicPr>
        <p:blipFill>
          <a:blip r:embed="rId2"/>
          <a:stretch>
            <a:fillRect/>
          </a:stretch>
        </p:blipFill>
        <p:spPr>
          <a:xfrm>
            <a:off x="5610386" y="648000"/>
            <a:ext cx="2642461" cy="1825543"/>
          </a:xfrm>
          <a:prstGeom prst="rect">
            <a:avLst/>
          </a:prstGeom>
        </p:spPr>
      </p:pic>
      <p:pic>
        <p:nvPicPr>
          <p:cNvPr id="12" name="Picture 11">
            <a:extLst>
              <a:ext uri="{FF2B5EF4-FFF2-40B4-BE49-F238E27FC236}">
                <a16:creationId xmlns:a16="http://schemas.microsoft.com/office/drawing/2014/main" id="{B4E7D1D2-5E24-09EA-9C42-7D7C6324459A}"/>
              </a:ext>
            </a:extLst>
          </p:cNvPr>
          <p:cNvPicPr>
            <a:picLocks noChangeAspect="1"/>
          </p:cNvPicPr>
          <p:nvPr/>
        </p:nvPicPr>
        <p:blipFill>
          <a:blip r:embed="rId3"/>
          <a:stretch>
            <a:fillRect/>
          </a:stretch>
        </p:blipFill>
        <p:spPr>
          <a:xfrm>
            <a:off x="5777154" y="2646000"/>
            <a:ext cx="2349710" cy="1825544"/>
          </a:xfrm>
          <a:prstGeom prst="rect">
            <a:avLst/>
          </a:prstGeom>
        </p:spPr>
      </p:pic>
      <p:sp>
        <p:nvSpPr>
          <p:cNvPr id="13" name="TextBox 12">
            <a:extLst>
              <a:ext uri="{FF2B5EF4-FFF2-40B4-BE49-F238E27FC236}">
                <a16:creationId xmlns:a16="http://schemas.microsoft.com/office/drawing/2014/main" id="{C3D62A78-A1E4-9666-D299-3F972FF403E0}"/>
              </a:ext>
            </a:extLst>
          </p:cNvPr>
          <p:cNvSpPr txBox="1"/>
          <p:nvPr/>
        </p:nvSpPr>
        <p:spPr>
          <a:xfrm>
            <a:off x="8014968" y="4227086"/>
            <a:ext cx="717090"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latin typeface="Arial"/>
                <a:cs typeface="Arial"/>
              </a:rPr>
              <a:t>Figure [2]</a:t>
            </a:r>
            <a:endParaRPr lang="en-US" sz="800" dirty="0"/>
          </a:p>
        </p:txBody>
      </p:sp>
      <p:sp>
        <p:nvSpPr>
          <p:cNvPr id="14" name="TextBox 13">
            <a:extLst>
              <a:ext uri="{FF2B5EF4-FFF2-40B4-BE49-F238E27FC236}">
                <a16:creationId xmlns:a16="http://schemas.microsoft.com/office/drawing/2014/main" id="{AE649CEA-88FE-19BA-B997-8C8E83170E80}"/>
              </a:ext>
            </a:extLst>
          </p:cNvPr>
          <p:cNvSpPr txBox="1"/>
          <p:nvPr/>
        </p:nvSpPr>
        <p:spPr>
          <a:xfrm>
            <a:off x="7971976" y="2281347"/>
            <a:ext cx="717090"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latin typeface="Arial"/>
                <a:cs typeface="Arial"/>
              </a:rPr>
              <a:t>Figure [1]</a:t>
            </a:r>
            <a:endParaRPr lang="en-US" sz="800" dirty="0"/>
          </a:p>
        </p:txBody>
      </p:sp>
      <p:sp>
        <p:nvSpPr>
          <p:cNvPr id="15" name="TextBox 14">
            <a:extLst>
              <a:ext uri="{FF2B5EF4-FFF2-40B4-BE49-F238E27FC236}">
                <a16:creationId xmlns:a16="http://schemas.microsoft.com/office/drawing/2014/main" id="{B66E75E0-E680-50CC-6E2B-2188413C0700}"/>
              </a:ext>
            </a:extLst>
          </p:cNvPr>
          <p:cNvSpPr txBox="1"/>
          <p:nvPr/>
        </p:nvSpPr>
        <p:spPr>
          <a:xfrm>
            <a:off x="288000" y="4355125"/>
            <a:ext cx="4331777" cy="307777"/>
          </a:xfrm>
          <a:prstGeom prst="rect">
            <a:avLst/>
          </a:prstGeom>
          <a:noFill/>
        </p:spPr>
        <p:txBody>
          <a:bodyPr wrap="square" rtlCol="0">
            <a:spAutoFit/>
          </a:bodyPr>
          <a:lstStyle/>
          <a:p>
            <a:r>
              <a:rPr lang="en-IN" sz="700" dirty="0"/>
              <a:t>Figure 1 : Confusion Matrix for train data</a:t>
            </a:r>
          </a:p>
          <a:p>
            <a:r>
              <a:rPr lang="en-IN" sz="700" dirty="0"/>
              <a:t>Figure 2 : Confusion Matrix for test data</a:t>
            </a:r>
          </a:p>
        </p:txBody>
      </p:sp>
    </p:spTree>
    <p:extLst>
      <p:ext uri="{BB962C8B-B14F-4D97-AF65-F5344CB8AC3E}">
        <p14:creationId xmlns:p14="http://schemas.microsoft.com/office/powerpoint/2010/main" val="2432580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287338" y="133200"/>
            <a:ext cx="8568000" cy="407700"/>
          </a:xfrm>
        </p:spPr>
        <p:txBody>
          <a:bodyPr/>
          <a:lstStyle/>
          <a:p>
            <a:r>
              <a:rPr lang="de-DE"/>
              <a:t>CONCLUSION &amp; OUTLOOK</a:t>
            </a:r>
          </a:p>
        </p:txBody>
      </p:sp>
      <p:sp>
        <p:nvSpPr>
          <p:cNvPr id="8" name="Textplatzhalter 7"/>
          <p:cNvSpPr>
            <a:spLocks noGrp="1"/>
          </p:cNvSpPr>
          <p:nvPr>
            <p:ph type="body" sz="quarter" idx="14"/>
          </p:nvPr>
        </p:nvSpPr>
        <p:spPr>
          <a:xfrm>
            <a:off x="287337" y="972000"/>
            <a:ext cx="8569325" cy="3348000"/>
          </a:xfrm>
        </p:spPr>
        <p:txBody>
          <a:bodyPr/>
          <a:lstStyle/>
          <a:p>
            <a:r>
              <a:rPr lang="en-US" sz="1400" dirty="0"/>
              <a:t>What kind of </a:t>
            </a:r>
            <a:r>
              <a:rPr lang="en-US" sz="1400" b="1" dirty="0"/>
              <a:t>neural networks </a:t>
            </a:r>
            <a:r>
              <a:rPr lang="en-US" sz="1400" dirty="0"/>
              <a:t>/ </a:t>
            </a:r>
            <a:r>
              <a:rPr lang="en-US" sz="1400" b="1" dirty="0"/>
              <a:t>Machine learning model</a:t>
            </a:r>
            <a:r>
              <a:rPr lang="en-US" sz="1400" dirty="0"/>
              <a:t> have you tried?</a:t>
            </a:r>
          </a:p>
          <a:p>
            <a:pPr lvl="1"/>
            <a:r>
              <a:rPr lang="en-US" sz="1200" dirty="0">
                <a:latin typeface="Arial"/>
                <a:cs typeface="Arial"/>
              </a:rPr>
              <a:t>Random Forest Classifier</a:t>
            </a:r>
          </a:p>
          <a:p>
            <a:pPr lvl="1"/>
            <a:r>
              <a:rPr lang="en-US" sz="1200" dirty="0"/>
              <a:t>Long Term Short Term (LSTM) ~ inconclusive results</a:t>
            </a:r>
          </a:p>
          <a:p>
            <a:pPr lvl="1"/>
            <a:r>
              <a:rPr lang="en-US" sz="1200" dirty="0"/>
              <a:t>Sequential Deep Learning Model</a:t>
            </a:r>
          </a:p>
          <a:p>
            <a:pPr>
              <a:spcBef>
                <a:spcPts val="0"/>
              </a:spcBef>
            </a:pPr>
            <a:endParaRPr lang="en-US" sz="1400" dirty="0"/>
          </a:p>
          <a:p>
            <a:pPr>
              <a:spcBef>
                <a:spcPts val="0"/>
              </a:spcBef>
            </a:pPr>
            <a:r>
              <a:rPr lang="en-US" sz="1400" dirty="0"/>
              <a:t>Outlook:</a:t>
            </a:r>
          </a:p>
          <a:p>
            <a:pPr lvl="1">
              <a:spcBef>
                <a:spcPts val="0"/>
              </a:spcBef>
            </a:pPr>
            <a:r>
              <a:rPr lang="en-US" sz="1200" dirty="0"/>
              <a:t>Limited data encouraged us to use models like RCF, for Time series data would LSTM be better choice?</a:t>
            </a:r>
          </a:p>
          <a:p>
            <a:pPr lvl="1">
              <a:spcBef>
                <a:spcPts val="0"/>
              </a:spcBef>
            </a:pPr>
            <a:r>
              <a:rPr lang="en-US" sz="1200" dirty="0"/>
              <a:t>Diagnosing the model for overfitting/underfitting was an important step; loss vs epoch graph gave insights more than expected.</a:t>
            </a:r>
          </a:p>
          <a:p>
            <a:pPr marL="215900" lvl="1" indent="0">
              <a:spcBef>
                <a:spcPts val="0"/>
              </a:spcBef>
              <a:buNone/>
            </a:pPr>
            <a:endParaRPr lang="en-US" sz="1200" dirty="0"/>
          </a:p>
          <a:p>
            <a:pPr>
              <a:spcBef>
                <a:spcPts val="0"/>
              </a:spcBef>
            </a:pPr>
            <a:r>
              <a:rPr lang="en-US" sz="1400" dirty="0"/>
              <a:t>Future Work :</a:t>
            </a:r>
          </a:p>
          <a:p>
            <a:pPr lvl="1">
              <a:spcBef>
                <a:spcPts val="0"/>
              </a:spcBef>
            </a:pPr>
            <a:r>
              <a:rPr lang="en-US" sz="1200" dirty="0"/>
              <a:t>Exploring possibilities for Time series data and deployment of such machine learning models in real-time predictive analysis.</a:t>
            </a:r>
          </a:p>
          <a:p>
            <a:pPr lvl="1">
              <a:spcBef>
                <a:spcPts val="0"/>
              </a:spcBef>
            </a:pPr>
            <a:endParaRPr lang="en-US" sz="1400" dirty="0"/>
          </a:p>
        </p:txBody>
      </p:sp>
    </p:spTree>
    <p:extLst>
      <p:ext uri="{BB962C8B-B14F-4D97-AF65-F5344CB8AC3E}">
        <p14:creationId xmlns:p14="http://schemas.microsoft.com/office/powerpoint/2010/main" val="1496901203"/>
      </p:ext>
    </p:extLst>
  </p:cSld>
  <p:clrMapOvr>
    <a:masterClrMapping/>
  </p:clrMapOvr>
</p:sld>
</file>

<file path=ppt/theme/theme1.xml><?xml version="1.0" encoding="utf-8"?>
<a:theme xmlns:a="http://schemas.openxmlformats.org/drawingml/2006/main" name="140715_Powerpointvorlage_institute">
  <a:themeElements>
    <a:clrScheme name="RWTH Farben">
      <a:dk1>
        <a:sysClr val="windowText" lastClr="000000"/>
      </a:dk1>
      <a:lt1>
        <a:sysClr val="window" lastClr="FFFFFF"/>
      </a:lt1>
      <a:dk2>
        <a:srgbClr val="00549F"/>
      </a:dk2>
      <a:lt2>
        <a:srgbClr val="8EBAE5"/>
      </a:lt2>
      <a:accent1>
        <a:srgbClr val="006165"/>
      </a:accent1>
      <a:accent2>
        <a:srgbClr val="0098A1"/>
      </a:accent2>
      <a:accent3>
        <a:srgbClr val="57AB27"/>
      </a:accent3>
      <a:accent4>
        <a:srgbClr val="BDCD00"/>
      </a:accent4>
      <a:accent5>
        <a:srgbClr val="F6A800"/>
      </a:accent5>
      <a:accent6>
        <a:srgbClr val="CC071E"/>
      </a:accent6>
      <a:hlink>
        <a:srgbClr val="612158"/>
      </a:hlink>
      <a:folHlink>
        <a:srgbClr val="7A6FA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_Master_RWTH_Institute_addin.potm" id="{0837BC49-7264-48C2-AAF5-DCA3DFDD7462}" vid="{6CDB8236-988B-4A45-A262-D5656478FE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RWTH Farben">
    <a:dk1>
      <a:sysClr val="windowText" lastClr="000000"/>
    </a:dk1>
    <a:lt1>
      <a:sysClr val="window" lastClr="FFFFFF"/>
    </a:lt1>
    <a:dk2>
      <a:srgbClr val="00549F"/>
    </a:dk2>
    <a:lt2>
      <a:srgbClr val="8EBAE5"/>
    </a:lt2>
    <a:accent1>
      <a:srgbClr val="006165"/>
    </a:accent1>
    <a:accent2>
      <a:srgbClr val="0098A1"/>
    </a:accent2>
    <a:accent3>
      <a:srgbClr val="57AB27"/>
    </a:accent3>
    <a:accent4>
      <a:srgbClr val="BDCD00"/>
    </a:accent4>
    <a:accent5>
      <a:srgbClr val="F6A800"/>
    </a:accent5>
    <a:accent6>
      <a:srgbClr val="CC071E"/>
    </a:accent6>
    <a:hlink>
      <a:srgbClr val="612158"/>
    </a:hlink>
    <a:folHlink>
      <a:srgbClr val="7A6FAC"/>
    </a:folHlink>
  </a:clrScheme>
</a:themeOverride>
</file>

<file path=ppt/theme/themeOverride2.xml><?xml version="1.0" encoding="utf-8"?>
<a:themeOverride xmlns:a="http://schemas.openxmlformats.org/drawingml/2006/main">
  <a:clrScheme name="RWTH Farben">
    <a:dk1>
      <a:sysClr val="windowText" lastClr="000000"/>
    </a:dk1>
    <a:lt1>
      <a:sysClr val="window" lastClr="FFFFFF"/>
    </a:lt1>
    <a:dk2>
      <a:srgbClr val="00549F"/>
    </a:dk2>
    <a:lt2>
      <a:srgbClr val="8EBAE5"/>
    </a:lt2>
    <a:accent1>
      <a:srgbClr val="006165"/>
    </a:accent1>
    <a:accent2>
      <a:srgbClr val="0098A1"/>
    </a:accent2>
    <a:accent3>
      <a:srgbClr val="57AB27"/>
    </a:accent3>
    <a:accent4>
      <a:srgbClr val="BDCD00"/>
    </a:accent4>
    <a:accent5>
      <a:srgbClr val="F6A800"/>
    </a:accent5>
    <a:accent6>
      <a:srgbClr val="CC071E"/>
    </a:accent6>
    <a:hlink>
      <a:srgbClr val="612158"/>
    </a:hlink>
    <a:folHlink>
      <a:srgbClr val="7A6FAC"/>
    </a:folHlink>
  </a:clrScheme>
</a:themeOverride>
</file>

<file path=ppt/theme/themeOverride3.xml><?xml version="1.0" encoding="utf-8"?>
<a:themeOverride xmlns:a="http://schemas.openxmlformats.org/drawingml/2006/main">
  <a:clrScheme name="RWTH Farben">
    <a:dk1>
      <a:sysClr val="windowText" lastClr="000000"/>
    </a:dk1>
    <a:lt1>
      <a:sysClr val="window" lastClr="FFFFFF"/>
    </a:lt1>
    <a:dk2>
      <a:srgbClr val="00549F"/>
    </a:dk2>
    <a:lt2>
      <a:srgbClr val="8EBAE5"/>
    </a:lt2>
    <a:accent1>
      <a:srgbClr val="006165"/>
    </a:accent1>
    <a:accent2>
      <a:srgbClr val="0098A1"/>
    </a:accent2>
    <a:accent3>
      <a:srgbClr val="57AB27"/>
    </a:accent3>
    <a:accent4>
      <a:srgbClr val="BDCD00"/>
    </a:accent4>
    <a:accent5>
      <a:srgbClr val="F6A800"/>
    </a:accent5>
    <a:accent6>
      <a:srgbClr val="CC071E"/>
    </a:accent6>
    <a:hlink>
      <a:srgbClr val="612158"/>
    </a:hlink>
    <a:folHlink>
      <a:srgbClr val="7A6FAC"/>
    </a:folHlink>
  </a:clrScheme>
</a:themeOverride>
</file>

<file path=ppt/theme/themeOverride4.xml><?xml version="1.0" encoding="utf-8"?>
<a:themeOverride xmlns:a="http://schemas.openxmlformats.org/drawingml/2006/main">
  <a:clrScheme name="RWTH Farben">
    <a:dk1>
      <a:sysClr val="windowText" lastClr="000000"/>
    </a:dk1>
    <a:lt1>
      <a:sysClr val="window" lastClr="FFFFFF"/>
    </a:lt1>
    <a:dk2>
      <a:srgbClr val="00549F"/>
    </a:dk2>
    <a:lt2>
      <a:srgbClr val="8EBAE5"/>
    </a:lt2>
    <a:accent1>
      <a:srgbClr val="006165"/>
    </a:accent1>
    <a:accent2>
      <a:srgbClr val="0098A1"/>
    </a:accent2>
    <a:accent3>
      <a:srgbClr val="57AB27"/>
    </a:accent3>
    <a:accent4>
      <a:srgbClr val="BDCD00"/>
    </a:accent4>
    <a:accent5>
      <a:srgbClr val="F6A800"/>
    </a:accent5>
    <a:accent6>
      <a:srgbClr val="CC071E"/>
    </a:accent6>
    <a:hlink>
      <a:srgbClr val="612158"/>
    </a:hlink>
    <a:folHlink>
      <a:srgbClr val="7A6FAC"/>
    </a:folHlink>
  </a:clrScheme>
</a:themeOverride>
</file>

<file path=ppt/theme/themeOverride5.xml><?xml version="1.0" encoding="utf-8"?>
<a:themeOverride xmlns:a="http://schemas.openxmlformats.org/drawingml/2006/main">
  <a:clrScheme name="RWTH Farben">
    <a:dk1>
      <a:sysClr val="windowText" lastClr="000000"/>
    </a:dk1>
    <a:lt1>
      <a:sysClr val="window" lastClr="FFFFFF"/>
    </a:lt1>
    <a:dk2>
      <a:srgbClr val="00549F"/>
    </a:dk2>
    <a:lt2>
      <a:srgbClr val="8EBAE5"/>
    </a:lt2>
    <a:accent1>
      <a:srgbClr val="006165"/>
    </a:accent1>
    <a:accent2>
      <a:srgbClr val="0098A1"/>
    </a:accent2>
    <a:accent3>
      <a:srgbClr val="57AB27"/>
    </a:accent3>
    <a:accent4>
      <a:srgbClr val="BDCD00"/>
    </a:accent4>
    <a:accent5>
      <a:srgbClr val="F6A800"/>
    </a:accent5>
    <a:accent6>
      <a:srgbClr val="CC071E"/>
    </a:accent6>
    <a:hlink>
      <a:srgbClr val="612158"/>
    </a:hlink>
    <a:folHlink>
      <a:srgbClr val="7A6FAC"/>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0CD33CC70F5D045A4CA76FCCD257550" ma:contentTypeVersion="4" ma:contentTypeDescription="Create a new document." ma:contentTypeScope="" ma:versionID="ac2906c3c086f2f141f151b621fe602f">
  <xsd:schema xmlns:xsd="http://www.w3.org/2001/XMLSchema" xmlns:xs="http://www.w3.org/2001/XMLSchema" xmlns:p="http://schemas.microsoft.com/office/2006/metadata/properties" xmlns:ns2="4ede44b2-83df-461a-b5aa-a487282cb423" targetNamespace="http://schemas.microsoft.com/office/2006/metadata/properties" ma:root="true" ma:fieldsID="6c97756879aedd17eac6a11a750eb6a5" ns2:_="">
    <xsd:import namespace="4ede44b2-83df-461a-b5aa-a487282cb42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de44b2-83df-461a-b5aa-a487282cb4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2B08AC2-9CD6-43DD-89C5-57A7BB1E2E77}">
  <ds:schemaRefs>
    <ds:schemaRef ds:uri="http://schemas.microsoft.com/sharepoint/v3/contenttype/forms"/>
  </ds:schemaRefs>
</ds:datastoreItem>
</file>

<file path=customXml/itemProps2.xml><?xml version="1.0" encoding="utf-8"?>
<ds:datastoreItem xmlns:ds="http://schemas.openxmlformats.org/officeDocument/2006/customXml" ds:itemID="{97FB0CBB-0ECC-4DCE-AF6B-A1DF5BF7F3C8}">
  <ds:schemaRefs>
    <ds:schemaRef ds:uri="4ede44b2-83df-461a-b5aa-a487282cb42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1E3DCD5-8325-4904-95CC-2BD499200613}">
  <ds:schemaRefs>
    <ds:schemaRef ds:uri="http://purl.org/dc/elements/1.1/"/>
    <ds:schemaRef ds:uri="http://purl.org/dc/dcmitype/"/>
    <ds:schemaRef ds:uri="http://www.w3.org/XML/1998/namespace"/>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4ede44b2-83df-461a-b5aa-a487282cb423"/>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0</TotalTime>
  <Words>623</Words>
  <Application>Microsoft Office PowerPoint</Application>
  <PresentationFormat>On-screen Show (16:9)</PresentationFormat>
  <Paragraphs>76</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 Narrow</vt:lpstr>
      <vt:lpstr>Calibri</vt:lpstr>
      <vt:lpstr>Courier New</vt:lpstr>
      <vt:lpstr>Symbol</vt:lpstr>
      <vt:lpstr>Wingdings</vt:lpstr>
      <vt:lpstr>140715_Powerpointvorlage_institute</vt:lpstr>
      <vt:lpstr>Computational Intelligence in Engineering</vt:lpstr>
      <vt:lpstr>Project B: SHM of Hohenzollernbrücke</vt:lpstr>
      <vt:lpstr>INRODUCTION</vt:lpstr>
      <vt:lpstr>Data (Pre-)processing</vt:lpstr>
      <vt:lpstr>METHODS </vt:lpstr>
      <vt:lpstr>METHODS Contd.</vt:lpstr>
      <vt:lpstr>RESULTS &amp; DISCUSSION</vt:lpstr>
      <vt:lpstr>CONCLUSION &amp; OUTLOOK</vt:lpstr>
    </vt:vector>
  </TitlesOfParts>
  <Manager>Jan Stratmann</Manager>
  <Company>RWTH Aachen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Hands on: MATLAB</dc:title>
  <dc:creator>Stratmann</dc:creator>
  <cp:lastModifiedBy>Deven Paul</cp:lastModifiedBy>
  <cp:revision>90</cp:revision>
  <cp:lastPrinted>2021-04-12T10:02:16Z</cp:lastPrinted>
  <dcterms:created xsi:type="dcterms:W3CDTF">2014-08-11T16:06:40Z</dcterms:created>
  <dcterms:modified xsi:type="dcterms:W3CDTF">2024-01-28T01:46:08Z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0x010100A0CD33CC70F5D045A4CA76FCCD257550</vt:lpwstr>
  </property>
</Properties>
</file>