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9" r:id="rId4"/>
    <p:sldId id="274" r:id="rId5"/>
    <p:sldId id="270" r:id="rId6"/>
    <p:sldId id="279" r:id="rId7"/>
    <p:sldId id="271" r:id="rId8"/>
    <p:sldId id="272" r:id="rId9"/>
    <p:sldId id="277" r:id="rId10"/>
    <p:sldId id="273" r:id="rId11"/>
    <p:sldId id="258" r:id="rId12"/>
    <p:sldId id="278" r:id="rId13"/>
    <p:sldId id="280" r:id="rId14"/>
    <p:sldId id="263" r:id="rId15"/>
    <p:sldId id="275" r:id="rId16"/>
    <p:sldId id="276" r:id="rId17"/>
    <p:sldId id="261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B1242FB-C368-7249-833C-47975C43C303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75D855-4CFD-E946-8E80-E21BC1C0C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3061" y="2934785"/>
            <a:ext cx="4279524" cy="3458439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           By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err="1"/>
              <a:t>Abinaya</a:t>
            </a:r>
            <a:r>
              <a:rPr lang="en-US" sz="2000" dirty="0"/>
              <a:t> </a:t>
            </a:r>
            <a:r>
              <a:rPr lang="en-US" sz="2000" dirty="0" err="1"/>
              <a:t>Sampath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Ankur</a:t>
            </a:r>
            <a:r>
              <a:rPr lang="en-US" sz="2000" dirty="0" smtClean="0"/>
              <a:t> Gupta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/>
              <a:t>Ayush</a:t>
            </a:r>
            <a:r>
              <a:rPr lang="en-US" sz="2000" dirty="0"/>
              <a:t> Mittal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Deven</a:t>
            </a:r>
            <a:r>
              <a:rPr lang="en-US" sz="2000" dirty="0" smtClean="0"/>
              <a:t> </a:t>
            </a:r>
            <a:r>
              <a:rPr lang="en-US" sz="2000" dirty="0" err="1" smtClean="0"/>
              <a:t>Pawar</a:t>
            </a:r>
            <a:endParaRPr lang="en-US" sz="2000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24" y="1234888"/>
            <a:ext cx="2873374" cy="11827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9463" y="-127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 smtClean="0"/>
              <a:t>Deal </a:t>
            </a:r>
            <a:r>
              <a:rPr lang="en-US" sz="4800" i="1" dirty="0" err="1" smtClean="0"/>
              <a:t>Manthan</a:t>
            </a:r>
            <a:endParaRPr lang="en-US" sz="48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9463" y="2176148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Team </a:t>
            </a:r>
            <a:r>
              <a:rPr lang="en-US" dirty="0" err="1" smtClean="0"/>
              <a:t>GenerationX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-169334"/>
            <a:ext cx="7583487" cy="1044388"/>
          </a:xfrm>
        </p:spPr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100667"/>
            <a:ext cx="7583487" cy="4937063"/>
          </a:xfrm>
        </p:spPr>
        <p:txBody>
          <a:bodyPr/>
          <a:lstStyle/>
          <a:p>
            <a:r>
              <a:rPr lang="en-US" sz="2400" dirty="0" smtClean="0"/>
              <a:t>User can share their favorite deal to others via social media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67" y="1998133"/>
            <a:ext cx="7156728" cy="45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0"/>
            <a:ext cx="7583487" cy="863600"/>
          </a:xfrm>
        </p:spPr>
        <p:txBody>
          <a:bodyPr/>
          <a:lstStyle/>
          <a:p>
            <a:r>
              <a:rPr lang="en-US" dirty="0" smtClean="0"/>
              <a:t>Seller’s Info: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489" y="1180572"/>
            <a:ext cx="8147511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Information about various sellers through </a:t>
            </a:r>
            <a:r>
              <a:rPr lang="en-US" sz="2400" dirty="0" err="1" smtClean="0"/>
              <a:t>Highcharts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1" y="1986022"/>
            <a:ext cx="7366461" cy="4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Range: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25388"/>
            <a:ext cx="7583487" cy="4612342"/>
          </a:xfrm>
        </p:spPr>
        <p:txBody>
          <a:bodyPr/>
          <a:lstStyle/>
          <a:p>
            <a:r>
              <a:rPr lang="en-US" dirty="0" smtClean="0"/>
              <a:t>View price range for a particular product from various sellers through Google Bar Charts.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9" y="2230175"/>
            <a:ext cx="7062774" cy="4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25388"/>
            <a:ext cx="7583487" cy="4612342"/>
          </a:xfrm>
        </p:spPr>
        <p:txBody>
          <a:bodyPr/>
          <a:lstStyle/>
          <a:p>
            <a:r>
              <a:rPr lang="en-US" dirty="0" smtClean="0"/>
              <a:t>Display user’s search history through Word Cloud using D3.js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5" y="2230174"/>
            <a:ext cx="6883262" cy="43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0"/>
            <a:ext cx="7583487" cy="1044388"/>
          </a:xfrm>
        </p:spPr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3" y="1320800"/>
            <a:ext cx="7583487" cy="4716930"/>
          </a:xfrm>
        </p:spPr>
        <p:txBody>
          <a:bodyPr/>
          <a:lstStyle/>
          <a:p>
            <a:r>
              <a:rPr lang="en-US" sz="2800" dirty="0" smtClean="0"/>
              <a:t>User Interface Testing</a:t>
            </a:r>
          </a:p>
          <a:p>
            <a:pPr marL="693738" indent="-185738">
              <a:buFont typeface="Wingdings" charset="2"/>
              <a:buChar char="ü"/>
            </a:pPr>
            <a:r>
              <a:rPr lang="en-US" dirty="0" smtClean="0"/>
              <a:t>	Each feature in the webpage is tested</a:t>
            </a:r>
          </a:p>
          <a:p>
            <a:r>
              <a:rPr lang="en-US" sz="2800" dirty="0" smtClean="0"/>
              <a:t>Functional Testing</a:t>
            </a:r>
          </a:p>
          <a:p>
            <a:pPr marL="914400" indent="-338138">
              <a:buFont typeface="Wingdings" charset="2"/>
              <a:buChar char="ü"/>
            </a:pPr>
            <a:r>
              <a:rPr lang="en-US" dirty="0" smtClean="0"/>
              <a:t>All the functionalities like search, share, user history are tested with appropriate test cases</a:t>
            </a:r>
          </a:p>
          <a:p>
            <a:r>
              <a:rPr lang="en-US" sz="2800" dirty="0" smtClean="0"/>
              <a:t>Cross Browser Testing</a:t>
            </a:r>
          </a:p>
          <a:p>
            <a:pPr marL="914400" indent="-220663">
              <a:buFont typeface="Wingdings" charset="2"/>
              <a:buChar char="ü"/>
            </a:pPr>
            <a:r>
              <a:rPr lang="en-US" dirty="0" smtClean="0"/>
              <a:t> Functionality and UI features are tested in all browsers</a:t>
            </a:r>
          </a:p>
        </p:txBody>
      </p:sp>
    </p:spTree>
    <p:extLst>
      <p:ext uri="{BB962C8B-B14F-4D97-AF65-F5344CB8AC3E}">
        <p14:creationId xmlns:p14="http://schemas.microsoft.com/office/powerpoint/2010/main" val="37234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59" y="0"/>
            <a:ext cx="7583487" cy="1044388"/>
          </a:xfrm>
        </p:spPr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pic>
        <p:nvPicPr>
          <p:cNvPr id="4" name="Content Placeholder 3" descr="Screen Shot 2014-12-06 at 8.4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3" r="19523"/>
          <a:stretch>
            <a:fillRect/>
          </a:stretch>
        </p:blipFill>
        <p:spPr>
          <a:xfrm>
            <a:off x="779463" y="1236134"/>
            <a:ext cx="7890404" cy="4801130"/>
          </a:xfrm>
        </p:spPr>
      </p:pic>
    </p:spTree>
    <p:extLst>
      <p:ext uri="{BB962C8B-B14F-4D97-AF65-F5344CB8AC3E}">
        <p14:creationId xmlns:p14="http://schemas.microsoft.com/office/powerpoint/2010/main" val="2635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143933"/>
            <a:ext cx="7583487" cy="1044388"/>
          </a:xfrm>
        </p:spPr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pic>
        <p:nvPicPr>
          <p:cNvPr id="6" name="Content Placeholder 5" descr="Screen Shot 2014-12-06 at 8.4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8437"/>
          <a:stretch>
            <a:fillRect/>
          </a:stretch>
        </p:blipFill>
        <p:spPr>
          <a:xfrm>
            <a:off x="1049867" y="1388533"/>
            <a:ext cx="7313083" cy="4649197"/>
          </a:xfrm>
        </p:spPr>
      </p:pic>
    </p:spTree>
    <p:extLst>
      <p:ext uri="{BB962C8B-B14F-4D97-AF65-F5344CB8AC3E}">
        <p14:creationId xmlns:p14="http://schemas.microsoft.com/office/powerpoint/2010/main" val="1085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" y="2031999"/>
            <a:ext cx="8098716" cy="417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440" y="579120"/>
            <a:ext cx="8117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Deployed on Cloud- Amazon Web Services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1600" u="sng" dirty="0">
                <a:solidFill>
                  <a:schemeClr val="bg1"/>
                </a:solidFill>
              </a:rPr>
              <a:t>http://ec2-54-183-87-199.us-west-1.compute.amazonaws.com:8000/index.html</a:t>
            </a:r>
          </a:p>
        </p:txBody>
      </p:sp>
    </p:spTree>
    <p:extLst>
      <p:ext uri="{BB962C8B-B14F-4D97-AF65-F5344CB8AC3E}">
        <p14:creationId xmlns:p14="http://schemas.microsoft.com/office/powerpoint/2010/main" val="1712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452" y="3158343"/>
            <a:ext cx="2751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</a:rPr>
              <a:t>Thank you!!!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59" y="0"/>
            <a:ext cx="7583487" cy="1044388"/>
          </a:xfrm>
        </p:spPr>
        <p:txBody>
          <a:bodyPr/>
          <a:lstStyle/>
          <a:p>
            <a:r>
              <a:rPr lang="en-US" dirty="0" smtClean="0"/>
              <a:t>What is Deal </a:t>
            </a:r>
            <a:r>
              <a:rPr lang="en-US" dirty="0" err="1" smtClean="0"/>
              <a:t>Manthan</a:t>
            </a:r>
            <a:r>
              <a:rPr lang="en-US" dirty="0" smtClean="0"/>
              <a:t>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155" y="1642533"/>
            <a:ext cx="7893970" cy="506306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 Deal </a:t>
            </a:r>
            <a:r>
              <a:rPr lang="en-US" sz="2400" dirty="0" err="1" smtClean="0"/>
              <a:t>Manthan</a:t>
            </a:r>
            <a:r>
              <a:rPr lang="en-US" sz="2400" dirty="0" smtClean="0"/>
              <a:t> is a web crawler that helps to find the   seller who gives the best deal for a product</a:t>
            </a:r>
          </a:p>
          <a:p>
            <a:pPr marL="0" indent="0">
              <a:buNone/>
            </a:pPr>
            <a:r>
              <a:rPr lang="en-US" dirty="0" smtClean="0"/>
              <a:t>    Three main functionalities are</a:t>
            </a:r>
          </a:p>
          <a:p>
            <a:pPr marL="914400" lvl="0" indent="-220663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Collecting product information from specific categories of interest.</a:t>
            </a:r>
          </a:p>
          <a:p>
            <a:pPr marL="914400" lvl="0" indent="-220663">
              <a:buFont typeface="Wingdings" charset="2"/>
              <a:buChar char="ü"/>
            </a:pPr>
            <a:r>
              <a:rPr lang="en-US" dirty="0" smtClean="0"/>
              <a:t> Collecting </a:t>
            </a:r>
            <a:r>
              <a:rPr lang="en-US" dirty="0"/>
              <a:t>product prices from all categories on a retailer site.</a:t>
            </a:r>
          </a:p>
          <a:p>
            <a:pPr marL="914400" lvl="0" indent="-220663">
              <a:buFont typeface="Wingdings" charset="2"/>
              <a:buChar char="ü"/>
            </a:pPr>
            <a:r>
              <a:rPr lang="en-US" dirty="0" smtClean="0"/>
              <a:t> Option </a:t>
            </a:r>
            <a:r>
              <a:rPr lang="en-US" dirty="0"/>
              <a:t>to share your individual search on social media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567267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6" name="Picture 5" descr="C:\Users\anky689\Downloads\297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100667"/>
            <a:ext cx="7583487" cy="5166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3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988484"/>
            <a:ext cx="787347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177800"/>
            <a:ext cx="7583487" cy="872067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Picture 3" descr="node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1490135"/>
            <a:ext cx="1845203" cy="1528540"/>
          </a:xfrm>
          <a:prstGeom prst="rect">
            <a:avLst/>
          </a:prstGeom>
        </p:spPr>
      </p:pic>
      <p:pic>
        <p:nvPicPr>
          <p:cNvPr id="5" name="Picture 4" descr="htmlc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88693"/>
            <a:ext cx="2353733" cy="1637296"/>
          </a:xfrm>
          <a:prstGeom prst="rect">
            <a:avLst/>
          </a:prstGeom>
        </p:spPr>
      </p:pic>
      <p:pic>
        <p:nvPicPr>
          <p:cNvPr id="6" name="Picture 5" descr="bo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3888693"/>
            <a:ext cx="1845204" cy="1637296"/>
          </a:xfrm>
          <a:prstGeom prst="rect">
            <a:avLst/>
          </a:prstGeom>
        </p:spPr>
      </p:pic>
      <p:pic>
        <p:nvPicPr>
          <p:cNvPr id="7" name="Picture 6" descr="jquery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3888693"/>
            <a:ext cx="2108200" cy="1637296"/>
          </a:xfrm>
          <a:prstGeom prst="rect">
            <a:avLst/>
          </a:prstGeom>
        </p:spPr>
      </p:pic>
      <p:pic>
        <p:nvPicPr>
          <p:cNvPr id="8" name="Picture 7" descr="Semantics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33" y="1550416"/>
            <a:ext cx="2849034" cy="1422402"/>
          </a:xfrm>
          <a:prstGeom prst="rect">
            <a:avLst/>
          </a:prstGeom>
        </p:spPr>
      </p:pic>
      <p:pic>
        <p:nvPicPr>
          <p:cNvPr id="9" name="Picture 8" descr="mongodb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1396262"/>
            <a:ext cx="2675466" cy="1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Stack </a:t>
            </a:r>
            <a:r>
              <a:rPr lang="tr-TR" dirty="0" smtClean="0"/>
              <a:t>(</a:t>
            </a:r>
            <a:r>
              <a:rPr lang="tr-TR" dirty="0" err="1"/>
              <a:t>cont'd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" y="1880579"/>
            <a:ext cx="2103076" cy="1422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18" y="1880579"/>
            <a:ext cx="2329296" cy="142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1880579"/>
            <a:ext cx="2108200" cy="1422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" y="3995884"/>
            <a:ext cx="2103076" cy="15466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74" y="4028876"/>
            <a:ext cx="2401296" cy="1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799"/>
            <a:ext cx="7583487" cy="45550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allows us to access the data about many different products and prices </a:t>
            </a:r>
            <a:endParaRPr lang="en-US" sz="2400" dirty="0" smtClean="0"/>
          </a:p>
          <a:p>
            <a:r>
              <a:rPr lang="en-US" sz="2400" dirty="0" smtClean="0"/>
              <a:t>The request sent is an HTTP GET request</a:t>
            </a:r>
          </a:p>
          <a:p>
            <a:r>
              <a:rPr lang="en-US" sz="2400" dirty="0" smtClean="0"/>
              <a:t>The response is in the form of JSON</a:t>
            </a:r>
          </a:p>
          <a:p>
            <a:r>
              <a:rPr lang="en-US" sz="2400" dirty="0" smtClean="0"/>
              <a:t>JSON data is parsed to display the necessary information</a:t>
            </a:r>
          </a:p>
          <a:p>
            <a:r>
              <a:rPr lang="en-US" sz="2400" dirty="0" smtClean="0"/>
              <a:t>The products listed are sorted in the order of price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6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-118533"/>
            <a:ext cx="7583487" cy="1044388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049867"/>
            <a:ext cx="7583487" cy="4987863"/>
          </a:xfrm>
        </p:spPr>
        <p:txBody>
          <a:bodyPr/>
          <a:lstStyle/>
          <a:p>
            <a:r>
              <a:rPr lang="en-US" dirty="0" smtClean="0"/>
              <a:t>The user can enter the product to be searched and the list of products is updated dynamically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8" y="2150532"/>
            <a:ext cx="6861387" cy="42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50576"/>
            <a:ext cx="7583487" cy="4487154"/>
          </a:xfrm>
        </p:spPr>
        <p:txBody>
          <a:bodyPr/>
          <a:lstStyle/>
          <a:p>
            <a:r>
              <a:rPr lang="en-US" dirty="0" smtClean="0"/>
              <a:t>Go to the actual Product Page for full specs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2" y="2101492"/>
            <a:ext cx="7062774" cy="4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4066</TotalTime>
  <Words>236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Revolution</vt:lpstr>
      <vt:lpstr>PowerPoint Presentation</vt:lpstr>
      <vt:lpstr>What is Deal Manthan ? </vt:lpstr>
      <vt:lpstr>High Level Architecture</vt:lpstr>
      <vt:lpstr>Sequence Diagram </vt:lpstr>
      <vt:lpstr>Technology Stack</vt:lpstr>
      <vt:lpstr>Technology Stack (cont'd)</vt:lpstr>
      <vt:lpstr>Semantics3 </vt:lpstr>
      <vt:lpstr>Search</vt:lpstr>
      <vt:lpstr>Product Page:</vt:lpstr>
      <vt:lpstr>Share</vt:lpstr>
      <vt:lpstr>Seller’s Info:</vt:lpstr>
      <vt:lpstr>Price Range:</vt:lpstr>
      <vt:lpstr>Search History</vt:lpstr>
      <vt:lpstr>Testing</vt:lpstr>
      <vt:lpstr>Profiling</vt:lpstr>
      <vt:lpstr>Profiling</vt:lpstr>
      <vt:lpstr>PowerPoint Presentation</vt:lpstr>
      <vt:lpstr>PowerPoint Presentation</vt:lpstr>
    </vt:vector>
  </TitlesOfParts>
  <Company>SJSU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Prodduturi</dc:creator>
  <cp:lastModifiedBy>Windows User</cp:lastModifiedBy>
  <cp:revision>71</cp:revision>
  <dcterms:created xsi:type="dcterms:W3CDTF">2014-09-09T16:54:38Z</dcterms:created>
  <dcterms:modified xsi:type="dcterms:W3CDTF">2014-12-11T02:28:36Z</dcterms:modified>
</cp:coreProperties>
</file>