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3" r:id="rId1"/>
  </p:sldMasterIdLst>
  <p:sldIdLst>
    <p:sldId id="256" r:id="rId2"/>
    <p:sldId id="265" r:id="rId3"/>
    <p:sldId id="257" r:id="rId4"/>
    <p:sldId id="258" r:id="rId5"/>
    <p:sldId id="260" r:id="rId6"/>
    <p:sldId id="261" r:id="rId7"/>
    <p:sldId id="277" r:id="rId8"/>
    <p:sldId id="262" r:id="rId9"/>
    <p:sldId id="275" r:id="rId10"/>
    <p:sldId id="276" r:id="rId11"/>
    <p:sldId id="266" r:id="rId12"/>
    <p:sldId id="267" r:id="rId13"/>
    <p:sldId id="270" r:id="rId14"/>
    <p:sldId id="263" r:id="rId15"/>
    <p:sldId id="264" r:id="rId16"/>
    <p:sldId id="271" r:id="rId17"/>
    <p:sldId id="272" r:id="rId18"/>
    <p:sldId id="273" r:id="rId19"/>
    <p:sldId id="274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38" d="100"/>
          <a:sy n="38" d="100"/>
        </p:scale>
        <p:origin x="-151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4863D-2AE9-B44B-9E64-93D164465196}" type="datetimeFigureOut">
              <a:rPr lang="en-US" smtClean="0"/>
              <a:t>5/12/16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843A36E3-B929-2C40-A79F-0A0167FDE57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4863D-2AE9-B44B-9E64-93D164465196}" type="datetimeFigureOut">
              <a:rPr lang="en-US" smtClean="0"/>
              <a:t>5/12/16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A36E3-B929-2C40-A79F-0A0167FDE570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843A36E3-B929-2C40-A79F-0A0167FDE570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4863D-2AE9-B44B-9E64-93D164465196}" type="datetimeFigureOut">
              <a:rPr lang="en-US" smtClean="0"/>
              <a:t>5/12/16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4863D-2AE9-B44B-9E64-93D164465196}" type="datetimeFigureOut">
              <a:rPr lang="en-US" smtClean="0"/>
              <a:t>5/12/16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843A36E3-B929-2C40-A79F-0A0167FDE57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4863D-2AE9-B44B-9E64-93D164465196}" type="datetimeFigureOut">
              <a:rPr lang="en-US" smtClean="0"/>
              <a:t>5/12/16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843A36E3-B929-2C40-A79F-0A0167FDE570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2FB4863D-2AE9-B44B-9E64-93D164465196}" type="datetimeFigureOut">
              <a:rPr lang="en-US" smtClean="0"/>
              <a:t>5/12/16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A36E3-B929-2C40-A79F-0A0167FDE57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4863D-2AE9-B44B-9E64-93D164465196}" type="datetimeFigureOut">
              <a:rPr lang="en-US" smtClean="0"/>
              <a:t>5/12/16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843A36E3-B929-2C40-A79F-0A0167FDE570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4863D-2AE9-B44B-9E64-93D164465196}" type="datetimeFigureOut">
              <a:rPr lang="en-US" smtClean="0"/>
              <a:t>5/12/16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843A36E3-B929-2C40-A79F-0A0167FDE57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4863D-2AE9-B44B-9E64-93D164465196}" type="datetimeFigureOut">
              <a:rPr lang="en-US" smtClean="0"/>
              <a:t>5/12/16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43A36E3-B929-2C40-A79F-0A0167FDE57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843A36E3-B929-2C40-A79F-0A0167FDE570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4863D-2AE9-B44B-9E64-93D164465196}" type="datetimeFigureOut">
              <a:rPr lang="en-US" smtClean="0"/>
              <a:t>5/12/16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843A36E3-B929-2C40-A79F-0A0167FDE570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Drag picture to placeholder or click icon to add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2FB4863D-2AE9-B44B-9E64-93D164465196}" type="datetimeFigureOut">
              <a:rPr lang="en-US" smtClean="0"/>
              <a:t>5/12/16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2FB4863D-2AE9-B44B-9E64-93D164465196}" type="datetimeFigureOut">
              <a:rPr lang="en-US" smtClean="0"/>
              <a:t>5/12/16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843A36E3-B929-2C40-A79F-0A0167FDE570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TEAM MEMBERS:</a:t>
            </a:r>
          </a:p>
          <a:p>
            <a:r>
              <a:rPr lang="en-US" dirty="0" smtClean="0"/>
              <a:t>DEVENDRA RAJU</a:t>
            </a:r>
          </a:p>
          <a:p>
            <a:r>
              <a:rPr lang="en-US" dirty="0" smtClean="0"/>
              <a:t>RAJAT NAGPAL</a:t>
            </a:r>
          </a:p>
          <a:p>
            <a:r>
              <a:rPr lang="en-US" dirty="0" smtClean="0"/>
              <a:t>Krishna </a:t>
            </a:r>
            <a:r>
              <a:rPr lang="en-US" dirty="0" err="1" smtClean="0"/>
              <a:t>Bhanushali</a:t>
            </a:r>
            <a:endParaRPr lang="en-US" dirty="0" smtClean="0"/>
          </a:p>
          <a:p>
            <a:r>
              <a:rPr lang="en-US" dirty="0" smtClean="0"/>
              <a:t>UTSAV KANSARA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MEETUP STREAM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3544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STORAGE - CASSANDRA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4288437" cy="4572000"/>
          </a:xfrm>
        </p:spPr>
        <p:txBody>
          <a:bodyPr>
            <a:normAutofit fontScale="40000" lnSpcReduction="20000"/>
          </a:bodyPr>
          <a:lstStyle/>
          <a:p>
            <a:r>
              <a:rPr lang="en-US" dirty="0"/>
              <a:t>CREATE TABLE </a:t>
            </a:r>
            <a:r>
              <a:rPr lang="en-US" dirty="0" err="1"/>
              <a:t>rsvpstream</a:t>
            </a:r>
            <a:r>
              <a:rPr lang="en-US" dirty="0"/>
              <a:t> (</a:t>
            </a:r>
            <a:br>
              <a:rPr lang="en-US" dirty="0"/>
            </a:br>
            <a:r>
              <a:rPr lang="en-US" dirty="0"/>
              <a:t>  </a:t>
            </a:r>
            <a:r>
              <a:rPr lang="en-US" dirty="0" err="1"/>
              <a:t>rsvp_id</a:t>
            </a:r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 PRIMARY KEY</a:t>
            </a:r>
            <a:r>
              <a:rPr lang="en-US" dirty="0" smtClean="0"/>
              <a:t>, </a:t>
            </a:r>
            <a:r>
              <a:rPr lang="en-US" dirty="0" err="1" smtClean="0"/>
              <a:t>event_name</a:t>
            </a:r>
            <a:r>
              <a:rPr lang="en-US" dirty="0" smtClean="0"/>
              <a:t> </a:t>
            </a:r>
            <a:r>
              <a:rPr lang="en-US" dirty="0"/>
              <a:t>text,</a:t>
            </a:r>
            <a:br>
              <a:rPr lang="en-US" dirty="0"/>
            </a:br>
            <a:r>
              <a:rPr lang="en-US" dirty="0"/>
              <a:t>  </a:t>
            </a:r>
            <a:r>
              <a:rPr lang="en-US" dirty="0" err="1"/>
              <a:t>event_time</a:t>
            </a:r>
            <a:r>
              <a:rPr lang="en-US" dirty="0"/>
              <a:t> timestamp,</a:t>
            </a:r>
            <a:br>
              <a:rPr lang="en-US" dirty="0"/>
            </a:br>
            <a:r>
              <a:rPr lang="en-US" dirty="0"/>
              <a:t>  </a:t>
            </a:r>
            <a:r>
              <a:rPr lang="en-US" dirty="0" err="1"/>
              <a:t>event_url</a:t>
            </a:r>
            <a:r>
              <a:rPr lang="en-US" dirty="0"/>
              <a:t> text,</a:t>
            </a:r>
            <a:br>
              <a:rPr lang="en-US" dirty="0"/>
            </a:br>
            <a:r>
              <a:rPr lang="en-US" dirty="0"/>
              <a:t>  </a:t>
            </a:r>
            <a:r>
              <a:rPr lang="en-US" dirty="0" err="1"/>
              <a:t>group_city</a:t>
            </a:r>
            <a:r>
              <a:rPr lang="en-US" dirty="0"/>
              <a:t> text,</a:t>
            </a:r>
            <a:br>
              <a:rPr lang="en-US" dirty="0"/>
            </a:br>
            <a:r>
              <a:rPr lang="en-US" dirty="0"/>
              <a:t>  </a:t>
            </a:r>
            <a:r>
              <a:rPr lang="en-US" dirty="0" err="1"/>
              <a:t>group_country</a:t>
            </a:r>
            <a:r>
              <a:rPr lang="en-US" dirty="0"/>
              <a:t> text,</a:t>
            </a:r>
            <a:br>
              <a:rPr lang="en-US" dirty="0"/>
            </a:br>
            <a:r>
              <a:rPr lang="en-US" dirty="0"/>
              <a:t>  </a:t>
            </a:r>
            <a:r>
              <a:rPr lang="en-US" dirty="0" err="1"/>
              <a:t>group_id</a:t>
            </a:r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  </a:t>
            </a:r>
            <a:r>
              <a:rPr lang="en-US" dirty="0" err="1"/>
              <a:t>group_lat</a:t>
            </a:r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  </a:t>
            </a:r>
            <a:r>
              <a:rPr lang="en-US" dirty="0" err="1"/>
              <a:t>group_lon</a:t>
            </a:r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  </a:t>
            </a:r>
            <a:r>
              <a:rPr lang="en-US" dirty="0" err="1"/>
              <a:t>group_name</a:t>
            </a:r>
            <a:r>
              <a:rPr lang="en-US" dirty="0"/>
              <a:t> text,</a:t>
            </a:r>
            <a:br>
              <a:rPr lang="en-US" dirty="0"/>
            </a:br>
            <a:r>
              <a:rPr lang="en-US" dirty="0"/>
              <a:t>  </a:t>
            </a:r>
            <a:r>
              <a:rPr lang="en-US" dirty="0" err="1"/>
              <a:t>group_state</a:t>
            </a:r>
            <a:r>
              <a:rPr lang="en-US" dirty="0"/>
              <a:t> text,</a:t>
            </a:r>
            <a:br>
              <a:rPr lang="en-US" dirty="0"/>
            </a:br>
            <a:r>
              <a:rPr lang="en-US" dirty="0"/>
              <a:t>  </a:t>
            </a:r>
            <a:r>
              <a:rPr lang="en-US" dirty="0" err="1"/>
              <a:t>group_topic_names</a:t>
            </a:r>
            <a:r>
              <a:rPr lang="en-US" dirty="0"/>
              <a:t> text,</a:t>
            </a:r>
            <a:br>
              <a:rPr lang="en-US" dirty="0"/>
            </a:br>
            <a:r>
              <a:rPr lang="en-US" dirty="0"/>
              <a:t>  guests </a:t>
            </a:r>
            <a:r>
              <a:rPr lang="en-US" dirty="0" err="1"/>
              <a:t>int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  </a:t>
            </a:r>
            <a:r>
              <a:rPr lang="en-US" dirty="0" err="1"/>
              <a:t>member_id</a:t>
            </a:r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  </a:t>
            </a:r>
            <a:r>
              <a:rPr lang="en-US" dirty="0" err="1"/>
              <a:t>member_name</a:t>
            </a:r>
            <a:r>
              <a:rPr lang="en-US" dirty="0"/>
              <a:t> text,</a:t>
            </a:r>
            <a:br>
              <a:rPr lang="en-US" dirty="0"/>
            </a:br>
            <a:r>
              <a:rPr lang="en-US" dirty="0"/>
              <a:t>  response text,</a:t>
            </a:r>
            <a:br>
              <a:rPr lang="en-US" dirty="0"/>
            </a:br>
            <a:r>
              <a:rPr lang="en-US" dirty="0"/>
              <a:t>  </a:t>
            </a:r>
            <a:r>
              <a:rPr lang="en-US" dirty="0" err="1"/>
              <a:t>rsvp_last_modified_time</a:t>
            </a:r>
            <a:r>
              <a:rPr lang="en-US" dirty="0"/>
              <a:t> timestamp,</a:t>
            </a:r>
            <a:br>
              <a:rPr lang="en-US" dirty="0"/>
            </a:br>
            <a:r>
              <a:rPr lang="en-US" dirty="0"/>
              <a:t>  </a:t>
            </a:r>
            <a:r>
              <a:rPr lang="en-US" dirty="0" err="1"/>
              <a:t>venue_id</a:t>
            </a:r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  </a:t>
            </a:r>
            <a:r>
              <a:rPr lang="en-US" dirty="0" err="1"/>
              <a:t>venue_lat</a:t>
            </a:r>
            <a:r>
              <a:rPr lang="en-US" dirty="0"/>
              <a:t> decimal,</a:t>
            </a:r>
            <a:br>
              <a:rPr lang="en-US" dirty="0"/>
            </a:br>
            <a:r>
              <a:rPr lang="en-US" dirty="0"/>
              <a:t>  </a:t>
            </a:r>
            <a:r>
              <a:rPr lang="en-US" dirty="0" err="1"/>
              <a:t>venue_lon</a:t>
            </a:r>
            <a:r>
              <a:rPr lang="en-US" dirty="0"/>
              <a:t> decimal,</a:t>
            </a:r>
            <a:br>
              <a:rPr lang="en-US" dirty="0"/>
            </a:br>
            <a:r>
              <a:rPr lang="en-US" dirty="0"/>
              <a:t>  </a:t>
            </a:r>
            <a:r>
              <a:rPr lang="en-US" dirty="0" err="1"/>
              <a:t>venue_name</a:t>
            </a:r>
            <a:r>
              <a:rPr lang="en-US" dirty="0"/>
              <a:t> text,</a:t>
            </a:r>
            <a:br>
              <a:rPr lang="en-US" dirty="0"/>
            </a:br>
            <a:r>
              <a:rPr lang="en-US" dirty="0"/>
              <a:t>  visibility text</a:t>
            </a:r>
            <a:br>
              <a:rPr lang="en-US" dirty="0"/>
            </a:br>
            <a:r>
              <a:rPr lang="en-US" dirty="0"/>
              <a:t>) WITH</a:t>
            </a:r>
            <a:br>
              <a:rPr lang="en-US" dirty="0"/>
            </a:br>
            <a:r>
              <a:rPr lang="en-US" dirty="0"/>
              <a:t>  </a:t>
            </a:r>
            <a:r>
              <a:rPr lang="en-US" dirty="0" err="1"/>
              <a:t>bloom_filter_fp_chance</a:t>
            </a:r>
            <a:r>
              <a:rPr lang="en-US" dirty="0"/>
              <a:t>=0.010000 AND</a:t>
            </a:r>
            <a:br>
              <a:rPr lang="en-US" dirty="0"/>
            </a:br>
            <a:r>
              <a:rPr lang="en-US" dirty="0"/>
              <a:t>  caching='KEYS_ONLY' AND</a:t>
            </a:r>
            <a:br>
              <a:rPr lang="en-US" dirty="0"/>
            </a:br>
            <a:r>
              <a:rPr lang="en-US" dirty="0"/>
              <a:t>  comment='' AND</a:t>
            </a:r>
            <a:br>
              <a:rPr lang="en-US" dirty="0"/>
            </a:br>
            <a:r>
              <a:rPr lang="en-US" dirty="0"/>
              <a:t>  </a:t>
            </a:r>
            <a:r>
              <a:rPr lang="en-US" dirty="0" err="1"/>
              <a:t>dclocal_read_repair_chance</a:t>
            </a:r>
            <a:r>
              <a:rPr lang="en-US" dirty="0"/>
              <a:t>=0.000000 AND</a:t>
            </a:r>
            <a:br>
              <a:rPr lang="en-US" dirty="0"/>
            </a:br>
            <a:r>
              <a:rPr lang="en-US" dirty="0"/>
              <a:t>  </a:t>
            </a:r>
            <a:r>
              <a:rPr lang="en-US" dirty="0" err="1"/>
              <a:t>gc_grace_seconds</a:t>
            </a:r>
            <a:r>
              <a:rPr lang="en-US" dirty="0"/>
              <a:t>=864000 AND</a:t>
            </a:r>
            <a:br>
              <a:rPr lang="en-US" dirty="0"/>
            </a:br>
            <a:r>
              <a:rPr lang="en-US" dirty="0"/>
              <a:t>  </a:t>
            </a:r>
            <a:r>
              <a:rPr lang="en-US" dirty="0" err="1"/>
              <a:t>read_repair_chance</a:t>
            </a:r>
            <a:r>
              <a:rPr lang="en-US" dirty="0"/>
              <a:t>=0.100000 AND</a:t>
            </a:r>
            <a:br>
              <a:rPr lang="en-US" dirty="0"/>
            </a:br>
            <a:r>
              <a:rPr lang="en-US" dirty="0"/>
              <a:t>  </a:t>
            </a:r>
            <a:r>
              <a:rPr lang="en-US" dirty="0" err="1"/>
              <a:t>replicate_on_write</a:t>
            </a:r>
            <a:r>
              <a:rPr lang="en-US" dirty="0"/>
              <a:t>='true' AND</a:t>
            </a:r>
            <a:br>
              <a:rPr lang="en-US" dirty="0"/>
            </a:br>
            <a:r>
              <a:rPr lang="en-US" dirty="0"/>
              <a:t>  </a:t>
            </a:r>
            <a:r>
              <a:rPr lang="en-US" dirty="0" err="1"/>
              <a:t>populate_io_cache_on_flush</a:t>
            </a:r>
            <a:r>
              <a:rPr lang="en-US" dirty="0"/>
              <a:t>='false' AND</a:t>
            </a:r>
            <a:br>
              <a:rPr lang="en-US" dirty="0"/>
            </a:br>
            <a:r>
              <a:rPr lang="en-US" dirty="0"/>
              <a:t>  compaction={'class': '</a:t>
            </a:r>
            <a:r>
              <a:rPr lang="en-US" dirty="0" err="1"/>
              <a:t>SizeTieredCompactionStrategy</a:t>
            </a:r>
            <a:r>
              <a:rPr lang="en-US" dirty="0"/>
              <a:t>'} AND</a:t>
            </a:r>
            <a:br>
              <a:rPr lang="en-US" dirty="0"/>
            </a:br>
            <a:r>
              <a:rPr lang="en-US" dirty="0"/>
              <a:t>  compression={'</a:t>
            </a:r>
            <a:r>
              <a:rPr lang="en-US" dirty="0" err="1"/>
              <a:t>sstable_compression</a:t>
            </a:r>
            <a:r>
              <a:rPr lang="en-US" dirty="0"/>
              <a:t>': '</a:t>
            </a:r>
            <a:r>
              <a:rPr lang="en-US" dirty="0" err="1"/>
              <a:t>SnappyCompressor</a:t>
            </a:r>
            <a:r>
              <a:rPr lang="en-US" dirty="0"/>
              <a:t>'};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178127" y="2662526"/>
            <a:ext cx="453402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Create TABLE </a:t>
            </a:r>
            <a:r>
              <a:rPr lang="en-US" sz="2400" dirty="0" err="1" smtClean="0"/>
              <a:t>CountryUserCount</a:t>
            </a:r>
            <a:r>
              <a:rPr lang="en-US" sz="2400" dirty="0" smtClean="0"/>
              <a:t> (</a:t>
            </a:r>
          </a:p>
          <a:p>
            <a:r>
              <a:rPr lang="en-US" sz="2400" dirty="0" err="1" smtClean="0"/>
              <a:t>countryId</a:t>
            </a:r>
            <a:r>
              <a:rPr lang="en-US" sz="2400" dirty="0" smtClean="0"/>
              <a:t> </a:t>
            </a:r>
            <a:r>
              <a:rPr lang="en-US" sz="2400" dirty="0" err="1" smtClean="0"/>
              <a:t>PrimaryKey</a:t>
            </a:r>
            <a:r>
              <a:rPr lang="en-US" sz="2400" dirty="0" smtClean="0"/>
              <a:t> </a:t>
            </a:r>
            <a:r>
              <a:rPr lang="en-US" sz="2400" dirty="0" err="1" smtClean="0"/>
              <a:t>int</a:t>
            </a:r>
            <a:r>
              <a:rPr lang="en-US" sz="2400" dirty="0" smtClean="0"/>
              <a:t>,</a:t>
            </a:r>
          </a:p>
          <a:p>
            <a:r>
              <a:rPr lang="en-US" sz="2400" dirty="0" err="1" smtClean="0"/>
              <a:t>countryName</a:t>
            </a:r>
            <a:r>
              <a:rPr lang="en-US" sz="2400" dirty="0" smtClean="0"/>
              <a:t> </a:t>
            </a:r>
            <a:r>
              <a:rPr lang="en-US" sz="2400" dirty="0" err="1" smtClean="0"/>
              <a:t>varchar</a:t>
            </a:r>
            <a:r>
              <a:rPr lang="en-US" sz="2400" dirty="0" smtClean="0"/>
              <a:t>,</a:t>
            </a:r>
          </a:p>
          <a:p>
            <a:r>
              <a:rPr lang="en-US" sz="2400" dirty="0" err="1" smtClean="0"/>
              <a:t>UserCount</a:t>
            </a:r>
            <a:r>
              <a:rPr lang="en-US" sz="2400" dirty="0" smtClean="0"/>
              <a:t> </a:t>
            </a:r>
            <a:r>
              <a:rPr lang="en-US" sz="2400" dirty="0" err="1" smtClean="0"/>
              <a:t>int</a:t>
            </a:r>
            <a:r>
              <a:rPr lang="en-US" sz="2400" dirty="0" smtClean="0"/>
              <a:t>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24104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DATA STORAGE – CASSANDRA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python program which gets the data from the </a:t>
            </a:r>
            <a:r>
              <a:rPr lang="en-US" dirty="0" err="1" smtClean="0"/>
              <a:t>kafka</a:t>
            </a:r>
            <a:r>
              <a:rPr lang="en-US" dirty="0" smtClean="0"/>
              <a:t> producer and stores it in Cassandra.</a:t>
            </a:r>
          </a:p>
          <a:p>
            <a:r>
              <a:rPr lang="en-US" dirty="0" err="1" smtClean="0"/>
              <a:t>KeySapce</a:t>
            </a:r>
            <a:r>
              <a:rPr lang="en-US" dirty="0" smtClean="0"/>
              <a:t> = </a:t>
            </a:r>
            <a:r>
              <a:rPr lang="en-US" dirty="0" err="1" smtClean="0"/>
              <a:t>meetup</a:t>
            </a:r>
            <a:r>
              <a:rPr lang="en-US" dirty="0" smtClean="0"/>
              <a:t> </a:t>
            </a:r>
          </a:p>
          <a:p>
            <a:r>
              <a:rPr lang="en-US" dirty="0" smtClean="0"/>
              <a:t>Input Table = </a:t>
            </a:r>
            <a:r>
              <a:rPr lang="en-US" dirty="0" err="1" smtClean="0"/>
              <a:t>rsvpstream</a:t>
            </a:r>
            <a:endParaRPr lang="en-US" dirty="0" smtClean="0"/>
          </a:p>
          <a:p>
            <a:r>
              <a:rPr lang="en-US" dirty="0" smtClean="0"/>
              <a:t>Results Table =  </a:t>
            </a:r>
            <a:r>
              <a:rPr lang="en-US" dirty="0" err="1" smtClean="0"/>
              <a:t>UserCountryCount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                     =  </a:t>
            </a:r>
            <a:r>
              <a:rPr lang="en-US" dirty="0" err="1" smtClean="0"/>
              <a:t>UserCitiesCount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=  </a:t>
            </a:r>
            <a:r>
              <a:rPr lang="en-US" dirty="0" err="1" smtClean="0"/>
              <a:t>EventInterest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=  </a:t>
            </a:r>
            <a:r>
              <a:rPr lang="en-US" dirty="0" err="1" smtClean="0"/>
              <a:t>GuestUsersCount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034237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Web-services 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/</a:t>
            </a:r>
            <a:r>
              <a:rPr lang="en-US" dirty="0" smtClean="0"/>
              <a:t>/List of Count </a:t>
            </a:r>
            <a:r>
              <a:rPr lang="en-US" dirty="0"/>
              <a:t>of No. of Users based on Country Id    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@</a:t>
            </a:r>
            <a:r>
              <a:rPr lang="en-US" dirty="0" err="1"/>
              <a:t>RequestMapping</a:t>
            </a:r>
            <a:r>
              <a:rPr lang="en-US" dirty="0"/>
              <a:t>(value="/</a:t>
            </a:r>
            <a:r>
              <a:rPr lang="en-US" dirty="0" err="1"/>
              <a:t>CountryUser</a:t>
            </a:r>
            <a:r>
              <a:rPr lang="en-US" dirty="0"/>
              <a:t>/{id}", method = </a:t>
            </a:r>
            <a:r>
              <a:rPr lang="en-US" dirty="0" err="1"/>
              <a:t>RequestMethod.GET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    </a:t>
            </a:r>
            <a:r>
              <a:rPr lang="en-US" dirty="0" err="1"/>
              <a:t>CountryUser</a:t>
            </a:r>
            <a:r>
              <a:rPr lang="en-US" dirty="0"/>
              <a:t> </a:t>
            </a:r>
            <a:r>
              <a:rPr lang="en-US" dirty="0" err="1"/>
              <a:t>findByIdc</a:t>
            </a:r>
            <a:r>
              <a:rPr lang="en-US" dirty="0"/>
              <a:t>(@</a:t>
            </a:r>
            <a:r>
              <a:rPr lang="en-US" dirty="0" err="1"/>
              <a:t>PathVariable</a:t>
            </a:r>
            <a:r>
              <a:rPr lang="en-US" dirty="0"/>
              <a:t>("id")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countryUserId</a:t>
            </a:r>
            <a:r>
              <a:rPr lang="en-US" dirty="0"/>
              <a:t>) {</a:t>
            </a:r>
            <a:br>
              <a:rPr lang="en-US" dirty="0"/>
            </a:br>
            <a:r>
              <a:rPr lang="en-US" dirty="0"/>
              <a:t>    return </a:t>
            </a:r>
            <a:r>
              <a:rPr lang="en-US" dirty="0" err="1"/>
              <a:t>countryUserService.getCountryUser</a:t>
            </a:r>
            <a:r>
              <a:rPr lang="en-US" dirty="0"/>
              <a:t>(</a:t>
            </a:r>
            <a:r>
              <a:rPr lang="en-US" dirty="0" err="1"/>
              <a:t>countryUserId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    } </a:t>
            </a:r>
            <a:br>
              <a:rPr lang="en-US" dirty="0"/>
            </a:br>
            <a:r>
              <a:rPr lang="en-US" dirty="0"/>
              <a:t>    </a:t>
            </a:r>
            <a:br>
              <a:rPr lang="en-US" dirty="0"/>
            </a:br>
            <a:r>
              <a:rPr lang="en-US" dirty="0" smtClean="0"/>
              <a:t>//Count of No. of Users based on Country Id</a:t>
            </a:r>
          </a:p>
          <a:p>
            <a:pPr marL="0" indent="0">
              <a:buNone/>
            </a:pPr>
            <a:r>
              <a:rPr lang="en-US" dirty="0"/>
              <a:t>    @</a:t>
            </a:r>
            <a:r>
              <a:rPr lang="en-US" dirty="0" err="1"/>
              <a:t>RequestMapping</a:t>
            </a:r>
            <a:r>
              <a:rPr lang="en-US" dirty="0"/>
              <a:t>(value="/</a:t>
            </a:r>
            <a:r>
              <a:rPr lang="en-US" dirty="0" err="1"/>
              <a:t>CountryUser</a:t>
            </a:r>
            <a:r>
              <a:rPr lang="en-US" dirty="0"/>
              <a:t>", method = </a:t>
            </a:r>
            <a:r>
              <a:rPr lang="en-US" dirty="0" err="1"/>
              <a:t>RequestMethod.GET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    List&lt;</a:t>
            </a:r>
            <a:r>
              <a:rPr lang="en-US" dirty="0" err="1"/>
              <a:t>CountryUser</a:t>
            </a:r>
            <a:r>
              <a:rPr lang="en-US" dirty="0"/>
              <a:t>&gt; </a:t>
            </a:r>
            <a:r>
              <a:rPr lang="en-US" dirty="0" err="1"/>
              <a:t>findAll</a:t>
            </a:r>
            <a:r>
              <a:rPr lang="en-US" dirty="0"/>
              <a:t>() {</a:t>
            </a:r>
            <a:br>
              <a:rPr lang="en-US" dirty="0"/>
            </a:br>
            <a:r>
              <a:rPr lang="en-US" dirty="0"/>
              <a:t>    List&lt;</a:t>
            </a:r>
            <a:r>
              <a:rPr lang="en-US" dirty="0" err="1"/>
              <a:t>CountryUser</a:t>
            </a:r>
            <a:r>
              <a:rPr lang="en-US" dirty="0"/>
              <a:t>&gt; </a:t>
            </a:r>
            <a:r>
              <a:rPr lang="en-US" dirty="0" err="1"/>
              <a:t>cs</a:t>
            </a:r>
            <a:r>
              <a:rPr lang="en-US" dirty="0"/>
              <a:t>=  </a:t>
            </a:r>
            <a:r>
              <a:rPr lang="en-US" dirty="0" err="1"/>
              <a:t>countryUserService.getAllCountryUser</a:t>
            </a:r>
            <a:r>
              <a:rPr lang="en-US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9811324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Visualization Data</a:t>
            </a:r>
            <a:endParaRPr lang="en-US" dirty="0"/>
          </a:p>
        </p:txBody>
      </p:sp>
      <p:pic>
        <p:nvPicPr>
          <p:cNvPr id="4" name="Content Placeholder 3" descr="Screen Shot 2016-05-12 at 8.53.47 PM.JPG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5553" r="-3555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746715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ANALYSIS-SPARK</a:t>
            </a:r>
            <a:endParaRPr lang="en-US" dirty="0"/>
          </a:p>
        </p:txBody>
      </p:sp>
      <p:pic>
        <p:nvPicPr>
          <p:cNvPr id="5" name="Picture 4" descr="spark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752" y="1014863"/>
            <a:ext cx="8534400" cy="5648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6862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Representation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Analysis done using spark is visualized in form of graphs</a:t>
            </a:r>
          </a:p>
          <a:p>
            <a:r>
              <a:rPr lang="en-US" dirty="0" smtClean="0"/>
              <a:t>APIs will be exposed by spring boot app</a:t>
            </a:r>
          </a:p>
          <a:p>
            <a:r>
              <a:rPr lang="en-US" dirty="0" smtClean="0"/>
              <a:t>Technology stack : </a:t>
            </a:r>
            <a:r>
              <a:rPr lang="en-US" dirty="0" err="1" smtClean="0"/>
              <a:t>chart.js</a:t>
            </a:r>
            <a:r>
              <a:rPr lang="en-US" dirty="0" smtClean="0"/>
              <a:t>, </a:t>
            </a:r>
            <a:r>
              <a:rPr lang="en-US" dirty="0" err="1" smtClean="0"/>
              <a:t>must.js</a:t>
            </a:r>
            <a:r>
              <a:rPr lang="en-US" dirty="0" smtClean="0"/>
              <a:t>, bootstrap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763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Representation</a:t>
            </a:r>
            <a:endParaRPr lang="en-US" dirty="0"/>
          </a:p>
        </p:txBody>
      </p:sp>
      <p:pic>
        <p:nvPicPr>
          <p:cNvPr id="4" name="Content Placeholder 3" descr="Screen Shot 2016-05-12 at 8.36.54 PM.png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75" b="137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9431049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Representation</a:t>
            </a:r>
            <a:endParaRPr lang="en-US" dirty="0"/>
          </a:p>
        </p:txBody>
      </p:sp>
      <p:pic>
        <p:nvPicPr>
          <p:cNvPr id="9" name="Content Placeholder 8" descr="Screen Shot 2016-05-12 at 8.40.54 PM.png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311" r="-831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9431049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Representation</a:t>
            </a:r>
            <a:endParaRPr lang="en-US" dirty="0"/>
          </a:p>
        </p:txBody>
      </p:sp>
      <p:pic>
        <p:nvPicPr>
          <p:cNvPr id="4" name="Content Placeholder 3" descr="Screen Shot 2016-05-12 at 8.43.26 PM.png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9" b="44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9431049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Representation</a:t>
            </a:r>
            <a:endParaRPr lang="en-US" dirty="0"/>
          </a:p>
        </p:txBody>
      </p:sp>
      <p:pic>
        <p:nvPicPr>
          <p:cNvPr id="4" name="Content Placeholder 3" descr="Screen Shot 2016-05-12 at 9.16.58 PM.png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57" r="4357"/>
          <a:stretch>
            <a:fillRect/>
          </a:stretch>
        </p:blipFill>
        <p:spPr>
          <a:xfrm>
            <a:off x="301752" y="1458773"/>
            <a:ext cx="8503920" cy="4572000"/>
          </a:xfrm>
        </p:spPr>
      </p:pic>
    </p:spTree>
    <p:extLst>
      <p:ext uri="{BB962C8B-B14F-4D97-AF65-F5344CB8AC3E}">
        <p14:creationId xmlns:p14="http://schemas.microsoft.com/office/powerpoint/2010/main" val="9431049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 project goal:</a:t>
            </a:r>
          </a:p>
          <a:p>
            <a:r>
              <a:rPr lang="en-US" dirty="0" smtClean="0"/>
              <a:t> Work input data in form stream.</a:t>
            </a:r>
          </a:p>
          <a:p>
            <a:r>
              <a:rPr lang="en-US" dirty="0" smtClean="0"/>
              <a:t> Storage of Stream Data.</a:t>
            </a:r>
          </a:p>
          <a:p>
            <a:r>
              <a:rPr lang="en-US" dirty="0" smtClean="0"/>
              <a:t> Analysis of Stream Data.</a:t>
            </a:r>
          </a:p>
          <a:p>
            <a:r>
              <a:rPr lang="en-US" dirty="0" smtClean="0"/>
              <a:t> Persistence of analyzed results.</a:t>
            </a:r>
          </a:p>
          <a:p>
            <a:r>
              <a:rPr lang="en-US" dirty="0" smtClean="0"/>
              <a:t>Exposing web services for CRUD operations on results.</a:t>
            </a:r>
          </a:p>
          <a:p>
            <a:r>
              <a:rPr lang="en-US" dirty="0" smtClean="0"/>
              <a:t>Visualization of results.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7837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Domain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r>
              <a:rPr lang="en-US" dirty="0" err="1" smtClean="0"/>
              <a:t>Meetup.com</a:t>
            </a:r>
            <a:r>
              <a:rPr lang="en-US" dirty="0" smtClean="0"/>
              <a:t> is a social website for attending social events offline.</a:t>
            </a:r>
          </a:p>
          <a:p>
            <a:r>
              <a:rPr lang="en-US" dirty="0" smtClean="0"/>
              <a:t> People can RSVP </a:t>
            </a:r>
            <a:r>
              <a:rPr lang="en-US" dirty="0" err="1" smtClean="0"/>
              <a:t>i.e</a:t>
            </a:r>
            <a:r>
              <a:rPr lang="en-US" dirty="0" smtClean="0"/>
              <a:t> accept/deny a meeting by clicking the Yes/No button on each page up.</a:t>
            </a:r>
          </a:p>
          <a:p>
            <a:r>
              <a:rPr lang="en-US" dirty="0" smtClean="0"/>
              <a:t> Every minute lot of data is generated since 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Meetup</a:t>
            </a:r>
            <a:r>
              <a:rPr lang="en-US" dirty="0" smtClean="0"/>
              <a:t> API can be used to gather all the RSVP data.</a:t>
            </a:r>
          </a:p>
          <a:p>
            <a:r>
              <a:rPr lang="en-US" dirty="0" smtClean="0"/>
              <a:t> A simple web application that gathers the data and   perform analysis.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811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ARCHITECTURE</a:t>
            </a:r>
            <a:endParaRPr lang="en-US" sz="3600" dirty="0"/>
          </a:p>
        </p:txBody>
      </p:sp>
      <p:pic>
        <p:nvPicPr>
          <p:cNvPr id="6" name="Content Placeholder 5" descr="data_pipeline.png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286" r="-53286"/>
          <a:stretch>
            <a:fillRect/>
          </a:stretch>
        </p:blipFill>
        <p:spPr>
          <a:xfrm>
            <a:off x="301752" y="1527048"/>
            <a:ext cx="8503920" cy="4572000"/>
          </a:xfrm>
        </p:spPr>
      </p:pic>
    </p:spTree>
    <p:extLst>
      <p:ext uri="{BB962C8B-B14F-4D97-AF65-F5344CB8AC3E}">
        <p14:creationId xmlns:p14="http://schemas.microsoft.com/office/powerpoint/2010/main" val="18370277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DATA SOURCE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Meetup.com</a:t>
            </a:r>
            <a:r>
              <a:rPr lang="en-US" dirty="0" smtClean="0"/>
              <a:t> provides all the data through its API</a:t>
            </a:r>
          </a:p>
          <a:p>
            <a:r>
              <a:rPr lang="en-US" dirty="0" smtClean="0"/>
              <a:t> Two kind of API’s available: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REST based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</a:t>
            </a:r>
            <a:r>
              <a:rPr lang="en-US" dirty="0" err="1" smtClean="0"/>
              <a:t>Websockets</a:t>
            </a:r>
            <a:r>
              <a:rPr lang="en-US" dirty="0" smtClean="0"/>
              <a:t> Stream</a:t>
            </a:r>
          </a:p>
          <a:p>
            <a:r>
              <a:rPr lang="en-US" dirty="0" smtClean="0"/>
              <a:t>Python Program which would use the </a:t>
            </a:r>
            <a:r>
              <a:rPr lang="en-US" dirty="0" err="1" smtClean="0"/>
              <a:t>Websockets</a:t>
            </a:r>
            <a:r>
              <a:rPr lang="en-US" dirty="0" smtClean="0"/>
              <a:t> API and gather the data from </a:t>
            </a:r>
            <a:r>
              <a:rPr lang="en-US" dirty="0" err="1" smtClean="0"/>
              <a:t>Meetup</a:t>
            </a:r>
            <a:endParaRPr lang="en-US" dirty="0" smtClean="0"/>
          </a:p>
          <a:p>
            <a:r>
              <a:rPr lang="en-US" dirty="0" err="1" smtClean="0"/>
              <a:t>Json</a:t>
            </a:r>
            <a:r>
              <a:rPr lang="en-US" dirty="0" smtClean="0"/>
              <a:t> is the data format.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8872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KAFKA &amp; ZOOKEEPER – MESSAGE PASSING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KAFKA</a:t>
            </a:r>
          </a:p>
          <a:p>
            <a:pPr marL="0" indent="0">
              <a:buNone/>
            </a:pPr>
            <a:r>
              <a:rPr lang="en-US" dirty="0" smtClean="0"/>
              <a:t>A high-throughput, distributed publish-subscribe </a:t>
            </a:r>
          </a:p>
          <a:p>
            <a:pPr marL="0" indent="0">
              <a:buNone/>
            </a:pPr>
            <a:r>
              <a:rPr lang="en-US" dirty="0" smtClean="0"/>
              <a:t>messaging system. </a:t>
            </a:r>
          </a:p>
          <a:p>
            <a:r>
              <a:rPr lang="en-US" dirty="0" smtClean="0"/>
              <a:t>Kafka Producer:</a:t>
            </a:r>
          </a:p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/>
              <a:t>object which would pass the data as messages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smtClean="0"/>
              <a:t>Kafka Consumer</a:t>
            </a:r>
          </a:p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/>
              <a:t>object which would consume the data as    </a:t>
            </a:r>
            <a:r>
              <a:rPr lang="en-US" dirty="0" smtClean="0"/>
              <a:t>      messages.</a:t>
            </a:r>
          </a:p>
          <a:p>
            <a:r>
              <a:rPr lang="en-US" dirty="0" smtClean="0"/>
              <a:t>Topic</a:t>
            </a:r>
          </a:p>
          <a:p>
            <a:pPr marL="0" indent="0">
              <a:buNone/>
            </a:pPr>
            <a:r>
              <a:rPr lang="en-US" dirty="0" smtClean="0"/>
              <a:t>Message Queue  between the producer and consumer.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02774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PRODUCER CODE </a:t>
            </a:r>
            <a:endParaRPr lang="en-US" dirty="0"/>
          </a:p>
        </p:txBody>
      </p:sp>
      <p:pic>
        <p:nvPicPr>
          <p:cNvPr id="5" name="Content Placeholder 4" descr="Screenshot from 2016-05-12 23_27_43.png"/>
          <p:cNvPicPr>
            <a:picLocks noGrp="1" noChangeAspect="1"/>
          </p:cNvPicPr>
          <p:nvPr>
            <p:ph sz="quarter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10" t="6520" r="18121" b="32651"/>
          <a:stretch/>
        </p:blipFill>
        <p:spPr>
          <a:xfrm>
            <a:off x="860292" y="1392764"/>
            <a:ext cx="7401228" cy="4805987"/>
          </a:xfrm>
        </p:spPr>
      </p:pic>
    </p:spTree>
    <p:extLst>
      <p:ext uri="{BB962C8B-B14F-4D97-AF65-F5344CB8AC3E}">
        <p14:creationId xmlns:p14="http://schemas.microsoft.com/office/powerpoint/2010/main" val="10892181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CONSUMER CODE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"/>
          </p:nvPr>
        </p:nvPicPr>
        <p:blipFill>
          <a:blip r:embed="rId2"/>
          <a:srcRect t="7900" b="790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6066886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STORAGE - CASSANDRA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Apache Cassandra?</a:t>
            </a:r>
          </a:p>
          <a:p>
            <a:r>
              <a:rPr lang="en-US" dirty="0" smtClean="0"/>
              <a:t> open source</a:t>
            </a:r>
            <a:endParaRPr lang="en-US" dirty="0"/>
          </a:p>
          <a:p>
            <a:r>
              <a:rPr lang="en-US" dirty="0" smtClean="0"/>
              <a:t>distributed </a:t>
            </a:r>
            <a:r>
              <a:rPr lang="en-US" dirty="0"/>
              <a:t>and decentralized/distributed storage system (database</a:t>
            </a:r>
            <a:r>
              <a:rPr lang="en-US" dirty="0" smtClean="0"/>
              <a:t>).</a:t>
            </a:r>
          </a:p>
          <a:p>
            <a:r>
              <a:rPr lang="en-US" dirty="0" smtClean="0"/>
              <a:t>Used </a:t>
            </a:r>
            <a:r>
              <a:rPr lang="en-US" dirty="0"/>
              <a:t>for managing very large amounts of structured data spread out across the world.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provides highly available service with no single point of failure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569426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华文新魏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Civic.thmx</Template>
  <TotalTime>997</TotalTime>
  <Words>384</Words>
  <Application>Microsoft Macintosh PowerPoint</Application>
  <PresentationFormat>On-screen Show (4:3)</PresentationFormat>
  <Paragraphs>80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Civic</vt:lpstr>
      <vt:lpstr>MEETUP STREAM ANALYSIS</vt:lpstr>
      <vt:lpstr>INTRODUCTION</vt:lpstr>
      <vt:lpstr>Problem Domain</vt:lpstr>
      <vt:lpstr>ARCHITECTURE</vt:lpstr>
      <vt:lpstr>ARCHITECTURE COMPONENTS</vt:lpstr>
      <vt:lpstr>KAFKA &amp; ZOOKEEPER – MESSAGE PASSING</vt:lpstr>
      <vt:lpstr>PRODUCER CODE </vt:lpstr>
      <vt:lpstr>CONSUMER CODE</vt:lpstr>
      <vt:lpstr>DATA STORAGE - CASSANDRA</vt:lpstr>
      <vt:lpstr>DATA STORAGE - CASSANDRA</vt:lpstr>
      <vt:lpstr>DATA STORAGE – CASSANDRA (Continued)</vt:lpstr>
      <vt:lpstr>Web-services </vt:lpstr>
      <vt:lpstr>Visualization Data</vt:lpstr>
      <vt:lpstr>DATA ANALYSIS-SPARK</vt:lpstr>
      <vt:lpstr>Visual Representation</vt:lpstr>
      <vt:lpstr>Visual Representation</vt:lpstr>
      <vt:lpstr>Visual Representation</vt:lpstr>
      <vt:lpstr>Visual Representation</vt:lpstr>
      <vt:lpstr>Visual Representation</vt:lpstr>
    </vt:vector>
  </TitlesOfParts>
  <Company>ServiceNow Inc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MEETUP STREAM ANALYSIS</dc:title>
  <dc:creator>SN</dc:creator>
  <cp:lastModifiedBy>SN</cp:lastModifiedBy>
  <cp:revision>22</cp:revision>
  <dcterms:created xsi:type="dcterms:W3CDTF">2016-05-13T01:01:27Z</dcterms:created>
  <dcterms:modified xsi:type="dcterms:W3CDTF">2016-05-13T17:39:16Z</dcterms:modified>
</cp:coreProperties>
</file>