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2934" y="-10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lob:https://web.whatsapp.com/e11e2648-6aaa-495f-ab4c-4e040a20a20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blob:https://web.whatsapp.com/e11e2648-6aaa-495f-ab4c-4e040a20a20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blob:https://web.whatsapp.com/e11e2648-6aaa-495f-ab4c-4e040a20a20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280967" y="-1005034"/>
            <a:ext cx="6534442" cy="8734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389481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lob:https://web.whatsapp.com/e11e2648-6aaa-495f-ab4c-4e040a20a20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blob:https://web.whatsapp.com/e11e2648-6aaa-495f-ab4c-4e040a20a20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blob:https://web.whatsapp.com/e11e2648-6aaa-495f-ab4c-4e040a20a20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" descr="blob:https://web.whatsapp.com/3a4fb374-930f-4236-b7f2-af76e7580d5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89" y="76200"/>
            <a:ext cx="4692189" cy="204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AutoShape 5" descr="blob:https://web.whatsapp.com/d583ffe4-3183-4350-8ccd-da250bb5bef6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4" y="2133600"/>
            <a:ext cx="6290173" cy="204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89" y="4191000"/>
            <a:ext cx="5665967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37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lob:https://web.whatsapp.com/e11e2648-6aaa-495f-ab4c-4e040a20a20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blob:https://web.whatsapp.com/e11e2648-6aaa-495f-ab4c-4e040a20a20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blob:https://web.whatsapp.com/e11e2648-6aaa-495f-ab4c-4e040a20a20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" descr="blob:https://web.whatsapp.com/3a4fb374-930f-4236-b7f2-af76e7580d5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5" descr="blob:https://web.whatsapp.com/d583ffe4-3183-4350-8ccd-da250bb5bef6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blob:https://web.whatsapp.com/39dd0a19-c0db-4a40-b27a-e08871204fd0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441" y="133350"/>
            <a:ext cx="5899559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AutoShape 5" descr="blob:https://web.whatsapp.com/4968d5be-fc32-4058-986a-6c6c29d70c1d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18" y="2590800"/>
            <a:ext cx="3300382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562225"/>
            <a:ext cx="549592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3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lob:https://web.whatsapp.com/e11e2648-6aaa-495f-ab4c-4e040a20a20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blob:https://web.whatsapp.com/e11e2648-6aaa-495f-ab4c-4e040a20a20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blob:https://web.whatsapp.com/e11e2648-6aaa-495f-ab4c-4e040a20a20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" descr="blob:https://web.whatsapp.com/3a4fb374-930f-4236-b7f2-af76e7580d5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5" descr="blob:https://web.whatsapp.com/d583ffe4-3183-4350-8ccd-da250bb5bef6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blob:https://web.whatsapp.com/39dd0a19-c0db-4a40-b27a-e08871204fd0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5" descr="blob:https://web.whatsapp.com/4968d5be-fc32-4058-986a-6c6c29d70c1d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" descr="blob:https://web.whatsapp.com/bd25d59d-1264-48da-aa19-2697196e3943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2286000"/>
            <a:ext cx="488632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60338"/>
            <a:ext cx="5562600" cy="2667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10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lob:https://web.whatsapp.com/e11e2648-6aaa-495f-ab4c-4e040a20a20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blob:https://web.whatsapp.com/e11e2648-6aaa-495f-ab4c-4e040a20a20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blob:https://web.whatsapp.com/e11e2648-6aaa-495f-ab4c-4e040a20a20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" descr="blob:https://web.whatsapp.com/3a4fb374-930f-4236-b7f2-af76e7580d5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5" descr="blob:https://web.whatsapp.com/d583ffe4-3183-4350-8ccd-da250bb5bef6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blob:https://web.whatsapp.com/39dd0a19-c0db-4a40-b27a-e08871204fd0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5" descr="blob:https://web.whatsapp.com/4968d5be-fc32-4058-986a-6c6c29d70c1d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" descr="blob:https://web.whatsapp.com/bd25d59d-1264-48da-aa19-2697196e3943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0374" y="522972"/>
            <a:ext cx="83788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"For all departments, find the number of employees who get more than 25K salary."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724478"/>
            <a:ext cx="8073444" cy="3152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5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</Words>
  <Application>Microsoft Office PowerPoint</Application>
  <PresentationFormat>On-screen Show (4:3)</PresentationFormat>
  <Paragraphs>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itsection-5</dc:creator>
  <cp:lastModifiedBy>itsection-5</cp:lastModifiedBy>
  <cp:revision>9</cp:revision>
  <dcterms:created xsi:type="dcterms:W3CDTF">2006-08-16T00:00:00Z</dcterms:created>
  <dcterms:modified xsi:type="dcterms:W3CDTF">2025-05-14T02:56:09Z</dcterms:modified>
</cp:coreProperties>
</file>