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7" r:id="rId3"/>
    <p:sldId id="28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0638-6519-4CF1-9EF6-A69E5641FA87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1A7-ECC5-415D-A72B-D5ACEC268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9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0638-6519-4CF1-9EF6-A69E5641FA87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1A7-ECC5-415D-A72B-D5ACEC268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9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0638-6519-4CF1-9EF6-A69E5641FA87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1A7-ECC5-415D-A72B-D5ACEC268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42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0638-6519-4CF1-9EF6-A69E5641FA87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1A7-ECC5-415D-A72B-D5ACEC268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5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0638-6519-4CF1-9EF6-A69E5641FA87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1A7-ECC5-415D-A72B-D5ACEC268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9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0638-6519-4CF1-9EF6-A69E5641FA87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1A7-ECC5-415D-A72B-D5ACEC268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83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0638-6519-4CF1-9EF6-A69E5641FA87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1A7-ECC5-415D-A72B-D5ACEC268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07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0638-6519-4CF1-9EF6-A69E5641FA87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1A7-ECC5-415D-A72B-D5ACEC268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8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0638-6519-4CF1-9EF6-A69E5641FA87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1A7-ECC5-415D-A72B-D5ACEC268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13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0638-6519-4CF1-9EF6-A69E5641FA87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1A7-ECC5-415D-A72B-D5ACEC268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03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0638-6519-4CF1-9EF6-A69E5641FA87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1A7-ECC5-415D-A72B-D5ACEC268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1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70638-6519-4CF1-9EF6-A69E5641FA87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491A7-ECC5-415D-A72B-D5ACEC268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58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zeddios.tistory.com/2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tutorials.org/course/2708/1526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9D37E-DEE6-450C-9F48-AA2939DE7BA7}"/>
              </a:ext>
            </a:extLst>
          </p:cNvPr>
          <p:cNvSpPr txBox="1"/>
          <p:nvPr/>
        </p:nvSpPr>
        <p:spPr>
          <a:xfrm>
            <a:off x="673392" y="616646"/>
            <a:ext cx="934306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단계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헬로우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월드출력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﻿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스플래시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화면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초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메인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로그인 화면진입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로그인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회원가입 서버통신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sns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로그인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회원가입 옵션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:android(retrofit), </a:t>
            </a:r>
            <a:r>
              <a:rPr lang="en-US" altLang="ko-KR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ios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alarmofire:pods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2"/>
              </a:rPr>
              <a:t>https://zeddios.tistory.com/25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화면을 자유자재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뷰에 대한 깊이 있는 이해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레이아웃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해상도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endParaRPr lang="ko-KR" altLang="en-US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메인화면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탭바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레이어팝업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리스트뷰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이미지캐싱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리스트뷰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서버통신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jsonmodel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커스텀 리스트 만들기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스크롤뷰처리</a:t>
            </a:r>
            <a:endParaRPr lang="ko-KR" altLang="en-US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탭바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레이어팝업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정렬처리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7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동영상 보기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음성 듣기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전화걸기</a:t>
            </a:r>
            <a:endParaRPr lang="ko-KR" altLang="en-US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지도 연동하기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위치정보 권한 획득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지도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api</a:t>
            </a:r>
            <a:endParaRPr lang="ko-KR" altLang="en-US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7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푸시 기반 메시지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fcm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apns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디바이스토큰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),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서버인증서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눌렀을때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처리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7342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96AC6B-9E59-497C-8502-2D818C0A5CDE}"/>
              </a:ext>
            </a:extLst>
          </p:cNvPr>
          <p:cNvSpPr txBox="1"/>
          <p:nvPr/>
        </p:nvSpPr>
        <p:spPr>
          <a:xfrm>
            <a:off x="520117" y="486561"/>
            <a:ext cx="941956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디자인 툴 </a:t>
            </a:r>
            <a:r>
              <a:rPr lang="en-US" altLang="ko-KR" dirty="0"/>
              <a:t>: XD -&gt; </a:t>
            </a:r>
            <a:r>
              <a:rPr lang="ko-KR" altLang="en-US" dirty="0" err="1"/>
              <a:t>피그마로</a:t>
            </a:r>
            <a:r>
              <a:rPr lang="ko-KR" altLang="en-US" dirty="0"/>
              <a:t> 전환 예정</a:t>
            </a:r>
            <a:r>
              <a:rPr lang="en-US" altLang="ko-KR" dirty="0"/>
              <a:t>.(</a:t>
            </a:r>
            <a:r>
              <a:rPr lang="ko-KR" altLang="en-US" dirty="0"/>
              <a:t>기획 및 디자인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공통주제 </a:t>
            </a:r>
            <a:r>
              <a:rPr lang="en-US" altLang="ko-KR" dirty="0"/>
              <a:t>: </a:t>
            </a:r>
            <a:r>
              <a:rPr lang="ko-KR" altLang="en-US" dirty="0"/>
              <a:t>여행기</a:t>
            </a:r>
            <a:r>
              <a:rPr lang="en-US" altLang="ko-KR" dirty="0"/>
              <a:t>. =&gt; </a:t>
            </a:r>
            <a:r>
              <a:rPr lang="ko-KR" altLang="en-US" dirty="0"/>
              <a:t>각자 개발해서 발표하는 형태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환경세팅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단계 미션별로 진도 진행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서버개발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여행기 앱과 연동되는 </a:t>
            </a:r>
            <a:r>
              <a:rPr lang="en-US" altLang="ko-KR" dirty="0"/>
              <a:t>rest</a:t>
            </a:r>
            <a:r>
              <a:rPr lang="ko-KR" altLang="en-US" dirty="0"/>
              <a:t>서버를 </a:t>
            </a:r>
            <a:r>
              <a:rPr lang="ko-KR" altLang="en-US" dirty="0" err="1"/>
              <a:t>만듬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기초 코드는 이전 </a:t>
            </a:r>
            <a:r>
              <a:rPr lang="ko-KR" altLang="en-US" dirty="0" err="1"/>
              <a:t>스터디때</a:t>
            </a:r>
            <a:r>
              <a:rPr lang="ko-KR" altLang="en-US" dirty="0"/>
              <a:t> 작업물을 정리하여 프로젝트 기반을 마련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설계 </a:t>
            </a:r>
            <a:r>
              <a:rPr lang="en-US" altLang="ko-KR" dirty="0"/>
              <a:t>+ </a:t>
            </a:r>
            <a:r>
              <a:rPr lang="ko-KR" altLang="en-US" dirty="0"/>
              <a:t>서버 </a:t>
            </a:r>
            <a:r>
              <a:rPr lang="en-US" altLang="ko-KR" dirty="0" err="1"/>
              <a:t>api</a:t>
            </a:r>
            <a:r>
              <a:rPr lang="ko-KR" altLang="en-US" dirty="0"/>
              <a:t>설계는 리더가 담당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작업은 개인이 수행하고</a:t>
            </a:r>
            <a:r>
              <a:rPr lang="en-US" altLang="ko-KR" dirty="0"/>
              <a:t>, </a:t>
            </a:r>
            <a:r>
              <a:rPr lang="ko-KR" altLang="en-US" dirty="0" err="1"/>
              <a:t>깃허브</a:t>
            </a:r>
            <a:r>
              <a:rPr lang="ko-KR" altLang="en-US" dirty="0"/>
              <a:t> 공유 프로젝트에 개인 </a:t>
            </a:r>
            <a:r>
              <a:rPr lang="en-US" altLang="ko-KR" dirty="0"/>
              <a:t>branch</a:t>
            </a:r>
            <a:r>
              <a:rPr lang="ko-KR" altLang="en-US" dirty="0"/>
              <a:t>를 생성하여 커밋할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참고영상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https://opentutorials.org/course/2708/15260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53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BEAA5E-BA7F-430C-912B-CBC7549995FF}"/>
              </a:ext>
            </a:extLst>
          </p:cNvPr>
          <p:cNvSpPr/>
          <p:nvPr/>
        </p:nvSpPr>
        <p:spPr>
          <a:xfrm>
            <a:off x="649300" y="981310"/>
            <a:ext cx="2570630" cy="357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CF70D-B46A-4AF0-87EA-1D98172271D9}"/>
              </a:ext>
            </a:extLst>
          </p:cNvPr>
          <p:cNvSpPr txBox="1"/>
          <p:nvPr/>
        </p:nvSpPr>
        <p:spPr>
          <a:xfrm>
            <a:off x="1189309" y="2583600"/>
            <a:ext cx="135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hello world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E3F04-0C47-4EB6-BCA5-FF86C4E15185}"/>
              </a:ext>
            </a:extLst>
          </p:cNvPr>
          <p:cNvSpPr txBox="1"/>
          <p:nvPr/>
        </p:nvSpPr>
        <p:spPr>
          <a:xfrm>
            <a:off x="516048" y="334978"/>
            <a:ext cx="270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단계 </a:t>
            </a:r>
            <a:r>
              <a:rPr lang="en-US" altLang="ko-KR" dirty="0"/>
              <a:t>: hello</a:t>
            </a:r>
            <a:r>
              <a:rPr lang="ko-KR" altLang="en-US" dirty="0"/>
              <a:t> </a:t>
            </a:r>
            <a:r>
              <a:rPr lang="en-US" altLang="ko-KR" dirty="0"/>
              <a:t>world </a:t>
            </a:r>
            <a:r>
              <a:rPr lang="ko-KR" altLang="en-US" dirty="0"/>
              <a:t>출력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9092A-0EE8-4173-90F7-3405524EEF00}"/>
              </a:ext>
            </a:extLst>
          </p:cNvPr>
          <p:cNvSpPr txBox="1"/>
          <p:nvPr/>
        </p:nvSpPr>
        <p:spPr>
          <a:xfrm>
            <a:off x="3429170" y="981310"/>
            <a:ext cx="818031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개발환경 세팅 완료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android : </a:t>
            </a:r>
            <a:r>
              <a:rPr lang="en-US" altLang="ko-KR" dirty="0" err="1"/>
              <a:t>jdk</a:t>
            </a:r>
            <a:r>
              <a:rPr lang="ko-KR" altLang="en-US" dirty="0"/>
              <a:t>설치</a:t>
            </a:r>
            <a:r>
              <a:rPr lang="en-US" altLang="ko-KR" dirty="0"/>
              <a:t> -&gt; android-studio</a:t>
            </a:r>
            <a:r>
              <a:rPr lang="ko-KR" altLang="en-US" dirty="0"/>
              <a:t>가 정상 실행된다</a:t>
            </a:r>
            <a:r>
              <a:rPr lang="en-US" altLang="ko-KR" dirty="0"/>
              <a:t>-&gt;</a:t>
            </a:r>
            <a:r>
              <a:rPr lang="en-US" altLang="ko-KR" dirty="0" err="1"/>
              <a:t>jdk</a:t>
            </a:r>
            <a:r>
              <a:rPr lang="ko-KR" altLang="en-US" dirty="0"/>
              <a:t>가 정상적 설치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en-US" altLang="ko-KR" dirty="0" err="1"/>
              <a:t>sdk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, </a:t>
            </a:r>
            <a:r>
              <a:rPr lang="en-US" altLang="ko-KR" dirty="0" err="1"/>
              <a:t>kotlin</a:t>
            </a:r>
            <a:r>
              <a:rPr lang="en-US" altLang="ko-KR" dirty="0"/>
              <a:t> – </a:t>
            </a:r>
            <a:r>
              <a:rPr lang="en-US" altLang="ko-KR" dirty="0" err="1"/>
              <a:t>intellij</a:t>
            </a:r>
            <a:r>
              <a:rPr lang="en-US" altLang="ko-KR" dirty="0"/>
              <a:t>. android </a:t>
            </a:r>
            <a:r>
              <a:rPr lang="ko-KR" altLang="en-US" dirty="0"/>
              <a:t>개발자는 </a:t>
            </a:r>
            <a:r>
              <a:rPr lang="en-US" altLang="ko-KR" dirty="0"/>
              <a:t>: java,</a:t>
            </a:r>
            <a:r>
              <a:rPr lang="ko-KR" altLang="en-US" dirty="0"/>
              <a:t> </a:t>
            </a:r>
            <a:r>
              <a:rPr lang="en-US" altLang="ko-KR" dirty="0" err="1"/>
              <a:t>kotlin</a:t>
            </a:r>
            <a:r>
              <a:rPr lang="ko-KR" altLang="en-US" dirty="0"/>
              <a:t> </a:t>
            </a:r>
            <a:r>
              <a:rPr lang="ko-KR" altLang="en-US" dirty="0" err="1"/>
              <a:t>둘다</a:t>
            </a:r>
            <a:r>
              <a:rPr lang="ko-KR" altLang="en-US" dirty="0"/>
              <a:t> 학습필요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intelliJ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ultimate : </a:t>
            </a:r>
            <a:r>
              <a:rPr lang="ko-KR" altLang="en-US" dirty="0"/>
              <a:t>유료</a:t>
            </a:r>
            <a:r>
              <a:rPr lang="en-US" altLang="ko-KR" dirty="0"/>
              <a:t>, community : </a:t>
            </a:r>
            <a:r>
              <a:rPr lang="ko-KR" altLang="en-US" dirty="0"/>
              <a:t>무료</a:t>
            </a:r>
            <a:endParaRPr lang="en-US" altLang="ko-KR" dirty="0"/>
          </a:p>
          <a:p>
            <a:r>
              <a:rPr lang="ko-KR" altLang="en-US" dirty="0"/>
              <a:t>개발소스를 핸드폰에서 </a:t>
            </a:r>
            <a:r>
              <a:rPr lang="ko-KR" altLang="en-US" dirty="0" err="1"/>
              <a:t>빌드시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해당 제조사의 드라이버 설치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삼성폰</a:t>
            </a:r>
            <a:r>
              <a:rPr lang="en-US" altLang="ko-KR" dirty="0"/>
              <a:t>, </a:t>
            </a:r>
            <a:r>
              <a:rPr lang="ko-KR" altLang="en-US" dirty="0" err="1"/>
              <a:t>엘지폰</a:t>
            </a:r>
            <a:r>
              <a:rPr lang="ko-KR" altLang="en-US" dirty="0"/>
              <a:t> 해당 홈페이지에서 드라이버설치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정중앙</a:t>
            </a:r>
            <a:r>
              <a:rPr lang="ko-KR" altLang="en-US" dirty="0"/>
              <a:t> </a:t>
            </a:r>
            <a:r>
              <a:rPr lang="ko-KR" altLang="en-US" dirty="0" err="1"/>
              <a:t>출력시</a:t>
            </a:r>
            <a:r>
              <a:rPr lang="ko-KR" altLang="en-US" dirty="0"/>
              <a:t> 화면 레이아웃</a:t>
            </a:r>
            <a:endParaRPr lang="en-US" altLang="ko-KR" dirty="0"/>
          </a:p>
          <a:p>
            <a:r>
              <a:rPr lang="en-US" altLang="ko-KR" dirty="0"/>
              <a:t>linear -&gt; constraints</a:t>
            </a:r>
          </a:p>
          <a:p>
            <a:r>
              <a:rPr lang="ko-KR" altLang="en-US" dirty="0"/>
              <a:t>해상도 </a:t>
            </a:r>
            <a:r>
              <a:rPr lang="en-US" altLang="ko-KR" dirty="0"/>
              <a:t>: </a:t>
            </a:r>
            <a:r>
              <a:rPr lang="en-US" altLang="ko-KR" dirty="0" err="1"/>
              <a:t>dp</a:t>
            </a:r>
            <a:r>
              <a:rPr lang="en-US" altLang="ko-KR" dirty="0"/>
              <a:t>, </a:t>
            </a:r>
            <a:r>
              <a:rPr lang="en-US" altLang="ko-KR" dirty="0" err="1"/>
              <a:t>sp</a:t>
            </a:r>
            <a:r>
              <a:rPr lang="en-US" altLang="ko-KR" dirty="0"/>
              <a:t>, dpi </a:t>
            </a:r>
            <a:r>
              <a:rPr lang="ko-KR" altLang="en-US" dirty="0"/>
              <a:t>단위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swift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맥북 </a:t>
            </a:r>
            <a:r>
              <a:rPr lang="en-US" altLang="ko-KR" dirty="0"/>
              <a:t>, </a:t>
            </a:r>
            <a:r>
              <a:rPr lang="en-US" altLang="ko-KR" dirty="0" err="1"/>
              <a:t>xcode</a:t>
            </a:r>
            <a:r>
              <a:rPr lang="en-US" altLang="ko-KR" dirty="0"/>
              <a:t> , </a:t>
            </a:r>
            <a:r>
              <a:rPr lang="ko-KR" altLang="en-US" dirty="0"/>
              <a:t>아이폰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푸시테스트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서버인증서</a:t>
            </a:r>
            <a:r>
              <a:rPr lang="en-US" altLang="ko-KR" dirty="0"/>
              <a:t>(</a:t>
            </a:r>
            <a:r>
              <a:rPr lang="ko-KR" altLang="en-US" dirty="0"/>
              <a:t>개발자 계정 필요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99$ -&gt; 12</a:t>
            </a:r>
            <a:r>
              <a:rPr lang="ko-KR" altLang="en-US" dirty="0"/>
              <a:t>만 </a:t>
            </a:r>
            <a:r>
              <a:rPr lang="en-US" altLang="ko-KR" dirty="0"/>
              <a:t>9</a:t>
            </a:r>
            <a:r>
              <a:rPr lang="ko-KR" altLang="en-US" dirty="0"/>
              <a:t>천원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화면제작 </a:t>
            </a:r>
            <a:r>
              <a:rPr lang="en-US" altLang="ko-KR" dirty="0"/>
              <a:t>: </a:t>
            </a:r>
            <a:r>
              <a:rPr lang="en-US" altLang="ko-KR" dirty="0" err="1"/>
              <a:t>autolayout</a:t>
            </a:r>
            <a:r>
              <a:rPr lang="en-US" altLang="ko-KR" dirty="0"/>
              <a:t>(</a:t>
            </a:r>
            <a:r>
              <a:rPr lang="ko-KR" altLang="en-US" dirty="0"/>
              <a:t>스토리보드</a:t>
            </a:r>
            <a:r>
              <a:rPr lang="en-US" altLang="ko-KR" dirty="0"/>
              <a:t>) </a:t>
            </a:r>
          </a:p>
          <a:p>
            <a:r>
              <a:rPr lang="en-US" altLang="ko-KR" dirty="0" err="1"/>
              <a:t>swiftUI</a:t>
            </a:r>
            <a:r>
              <a:rPr lang="en-US" altLang="ko-KR" dirty="0"/>
              <a:t> : </a:t>
            </a:r>
            <a:r>
              <a:rPr lang="en-US" altLang="ko-KR" dirty="0" err="1"/>
              <a:t>swiftui</a:t>
            </a:r>
            <a:r>
              <a:rPr lang="ko-KR" altLang="en-US" dirty="0"/>
              <a:t> 공식문서 튜토리얼 </a:t>
            </a:r>
            <a:r>
              <a:rPr lang="ko-KR" altLang="en-US" dirty="0" err="1"/>
              <a:t>따라해보기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/>
              <a:t>스프링 부트</a:t>
            </a:r>
            <a:endParaRPr lang="en-US" altLang="ko-KR" dirty="0"/>
          </a:p>
          <a:p>
            <a:r>
              <a:rPr lang="en-US" altLang="ko-KR" dirty="0"/>
              <a:t>- IntelliJ, </a:t>
            </a:r>
            <a:r>
              <a:rPr lang="en-US" altLang="ko-KR" dirty="0" err="1"/>
              <a:t>mysql</a:t>
            </a:r>
            <a:r>
              <a:rPr lang="en-US" altLang="ko-KR" dirty="0"/>
              <a:t>, </a:t>
            </a:r>
            <a:r>
              <a:rPr lang="en-US" altLang="ko-KR" dirty="0" err="1"/>
              <a:t>heidisql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207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3680</TotalTime>
  <Words>362</Words>
  <Application>Microsoft Office PowerPoint</Application>
  <PresentationFormat>와이드스크린</PresentationFormat>
  <Paragraphs>46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형석</dc:creator>
  <cp:lastModifiedBy>장 형석</cp:lastModifiedBy>
  <cp:revision>31</cp:revision>
  <dcterms:created xsi:type="dcterms:W3CDTF">2019-09-16T06:08:39Z</dcterms:created>
  <dcterms:modified xsi:type="dcterms:W3CDTF">2020-12-20T14:16:34Z</dcterms:modified>
</cp:coreProperties>
</file>