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0" r:id="rId5"/>
    <p:sldId id="258" r:id="rId6"/>
    <p:sldId id="259" r:id="rId7"/>
    <p:sldId id="262" r:id="rId8"/>
    <p:sldId id="263" r:id="rId9"/>
    <p:sldId id="265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86D69-BBF3-474A-94DF-3D48423E66FD}" v="16" dt="2021-11-02T11:30:25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Pereira" userId="472ae10cd74e44ec" providerId="LiveId" clId="{FFE86D69-BBF3-474A-94DF-3D48423E66FD}"/>
    <pc:docChg chg="undo custSel addSld modSld">
      <pc:chgData name="Lucas Pereira" userId="472ae10cd74e44ec" providerId="LiveId" clId="{FFE86D69-BBF3-474A-94DF-3D48423E66FD}" dt="2021-11-02T11:30:33.437" v="470" actId="27614"/>
      <pc:docMkLst>
        <pc:docMk/>
      </pc:docMkLst>
      <pc:sldChg chg="addSp modSp mod setBg addAnim">
        <pc:chgData name="Lucas Pereira" userId="472ae10cd74e44ec" providerId="LiveId" clId="{FFE86D69-BBF3-474A-94DF-3D48423E66FD}" dt="2021-11-01T21:50:58.122" v="180"/>
        <pc:sldMkLst>
          <pc:docMk/>
          <pc:sldMk cId="3636707529" sldId="256"/>
        </pc:sldMkLst>
        <pc:spChg chg="mod">
          <ac:chgData name="Lucas Pereira" userId="472ae10cd74e44ec" providerId="LiveId" clId="{FFE86D69-BBF3-474A-94DF-3D48423E66FD}" dt="2021-11-01T21:50:58.120" v="178" actId="26606"/>
          <ac:spMkLst>
            <pc:docMk/>
            <pc:sldMk cId="3636707529" sldId="256"/>
            <ac:spMk id="2" creationId="{2457C817-DC6E-482E-BE3C-3D7615F70D48}"/>
          </ac:spMkLst>
        </pc:spChg>
        <pc:spChg chg="mod">
          <ac:chgData name="Lucas Pereira" userId="472ae10cd74e44ec" providerId="LiveId" clId="{FFE86D69-BBF3-474A-94DF-3D48423E66FD}" dt="2021-11-01T21:50:58.120" v="178" actId="26606"/>
          <ac:spMkLst>
            <pc:docMk/>
            <pc:sldMk cId="3636707529" sldId="256"/>
            <ac:spMk id="3" creationId="{8FFCF67A-FCB4-439A-82E9-E8D45440D9CF}"/>
          </ac:spMkLst>
        </pc:spChg>
        <pc:spChg chg="add">
          <ac:chgData name="Lucas Pereira" userId="472ae10cd74e44ec" providerId="LiveId" clId="{FFE86D69-BBF3-474A-94DF-3D48423E66FD}" dt="2021-11-01T21:50:58.120" v="178" actId="26606"/>
          <ac:spMkLst>
            <pc:docMk/>
            <pc:sldMk cId="3636707529" sldId="256"/>
            <ac:spMk id="8" creationId="{8F3CF990-ACB8-443A-BB74-D36EC8A00B02}"/>
          </ac:spMkLst>
        </pc:spChg>
        <pc:spChg chg="add">
          <ac:chgData name="Lucas Pereira" userId="472ae10cd74e44ec" providerId="LiveId" clId="{FFE86D69-BBF3-474A-94DF-3D48423E66FD}" dt="2021-11-01T21:50:58.120" v="178" actId="26606"/>
          <ac:spMkLst>
            <pc:docMk/>
            <pc:sldMk cId="3636707529" sldId="256"/>
            <ac:spMk id="12" creationId="{65F94F98-3A57-49AA-838E-91AAF600B6EE}"/>
          </ac:spMkLst>
        </pc:spChg>
        <pc:spChg chg="add">
          <ac:chgData name="Lucas Pereira" userId="472ae10cd74e44ec" providerId="LiveId" clId="{FFE86D69-BBF3-474A-94DF-3D48423E66FD}" dt="2021-11-01T21:50:58.120" v="178" actId="26606"/>
          <ac:spMkLst>
            <pc:docMk/>
            <pc:sldMk cId="3636707529" sldId="256"/>
            <ac:spMk id="16" creationId="{A0B5529D-5CAA-4BF2-B5C9-34705E7661F9}"/>
          </ac:spMkLst>
        </pc:spChg>
        <pc:spChg chg="add">
          <ac:chgData name="Lucas Pereira" userId="472ae10cd74e44ec" providerId="LiveId" clId="{FFE86D69-BBF3-474A-94DF-3D48423E66FD}" dt="2021-11-01T21:50:58.120" v="178" actId="26606"/>
          <ac:spMkLst>
            <pc:docMk/>
            <pc:sldMk cId="3636707529" sldId="256"/>
            <ac:spMk id="18" creationId="{FBD68200-BC03-4015-860B-CD5C30CD76B8}"/>
          </ac:spMkLst>
        </pc:spChg>
        <pc:spChg chg="add">
          <ac:chgData name="Lucas Pereira" userId="472ae10cd74e44ec" providerId="LiveId" clId="{FFE86D69-BBF3-474A-94DF-3D48423E66FD}" dt="2021-11-01T21:50:58.120" v="178" actId="26606"/>
          <ac:spMkLst>
            <pc:docMk/>
            <pc:sldMk cId="3636707529" sldId="256"/>
            <ac:spMk id="20" creationId="{332A6F87-AC28-4AA8-B8A6-AEBC67BD0D64}"/>
          </ac:spMkLst>
        </pc:spChg>
        <pc:picChg chg="add">
          <ac:chgData name="Lucas Pereira" userId="472ae10cd74e44ec" providerId="LiveId" clId="{FFE86D69-BBF3-474A-94DF-3D48423E66FD}" dt="2021-11-01T21:50:58.120" v="178" actId="26606"/>
          <ac:picMkLst>
            <pc:docMk/>
            <pc:sldMk cId="3636707529" sldId="256"/>
            <ac:picMk id="10" creationId="{00B98862-BEE1-44FB-A335-A1B9106B445E}"/>
          </ac:picMkLst>
        </pc:picChg>
        <pc:picChg chg="add">
          <ac:chgData name="Lucas Pereira" userId="472ae10cd74e44ec" providerId="LiveId" clId="{FFE86D69-BBF3-474A-94DF-3D48423E66FD}" dt="2021-11-01T21:50:58.120" v="178" actId="26606"/>
          <ac:picMkLst>
            <pc:docMk/>
            <pc:sldMk cId="3636707529" sldId="256"/>
            <ac:picMk id="14" creationId="{7185CF21-0594-48C0-9F3E-254D6BCE9D9B}"/>
          </ac:picMkLst>
        </pc:picChg>
      </pc:sldChg>
      <pc:sldChg chg="addSp delSp modSp mod modTransition setBg">
        <pc:chgData name="Lucas Pereira" userId="472ae10cd74e44ec" providerId="LiveId" clId="{FFE86D69-BBF3-474A-94DF-3D48423E66FD}" dt="2021-11-01T21:56:25.422" v="364"/>
        <pc:sldMkLst>
          <pc:docMk/>
          <pc:sldMk cId="1215702955" sldId="257"/>
        </pc:sldMkLst>
        <pc:spChg chg="mod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2" creationId="{EAC8C1C2-3B4C-4677-9F54-FC3CFCBDD55B}"/>
          </ac:spMkLst>
        </pc:spChg>
        <pc:spChg chg="add del mod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3" creationId="{17C7C294-0F80-4380-9A3C-DB176079D513}"/>
          </ac:spMkLst>
        </pc:spChg>
        <pc:spChg chg="add del">
          <ac:chgData name="Lucas Pereira" userId="472ae10cd74e44ec" providerId="LiveId" clId="{FFE86D69-BBF3-474A-94DF-3D48423E66FD}" dt="2021-11-01T21:51:48.520" v="182" actId="26606"/>
          <ac:spMkLst>
            <pc:docMk/>
            <pc:sldMk cId="1215702955" sldId="257"/>
            <ac:spMk id="8" creationId="{3C38C329-05C1-44E0-942C-D7A60A7F2810}"/>
          </ac:spMkLst>
        </pc:spChg>
        <pc:spChg chg="add del">
          <ac:chgData name="Lucas Pereira" userId="472ae10cd74e44ec" providerId="LiveId" clId="{FFE86D69-BBF3-474A-94DF-3D48423E66FD}" dt="2021-11-01T21:51:48.520" v="182" actId="26606"/>
          <ac:spMkLst>
            <pc:docMk/>
            <pc:sldMk cId="1215702955" sldId="257"/>
            <ac:spMk id="10" creationId="{1381B148-DE47-4090-9E4B-6067B0405D72}"/>
          </ac:spMkLst>
        </pc:spChg>
        <pc:spChg chg="add del">
          <ac:chgData name="Lucas Pereira" userId="472ae10cd74e44ec" providerId="LiveId" clId="{FFE86D69-BBF3-474A-94DF-3D48423E66FD}" dt="2021-11-01T21:51:48.520" v="182" actId="26606"/>
          <ac:spMkLst>
            <pc:docMk/>
            <pc:sldMk cId="1215702955" sldId="257"/>
            <ac:spMk id="14" creationId="{27A1367E-049C-45E5-9C32-CC32DCEAEF94}"/>
          </ac:spMkLst>
        </pc:spChg>
        <pc:spChg chg="add del">
          <ac:chgData name="Lucas Pereira" userId="472ae10cd74e44ec" providerId="LiveId" clId="{FFE86D69-BBF3-474A-94DF-3D48423E66FD}" dt="2021-11-01T21:51:48.520" v="182" actId="26606"/>
          <ac:spMkLst>
            <pc:docMk/>
            <pc:sldMk cId="1215702955" sldId="257"/>
            <ac:spMk id="16" creationId="{DA98F3A3-687B-4002-93F2-58E8590DC79F}"/>
          </ac:spMkLst>
        </pc:spChg>
        <pc:spChg chg="add del">
          <ac:chgData name="Lucas Pereira" userId="472ae10cd74e44ec" providerId="LiveId" clId="{FFE86D69-BBF3-474A-94DF-3D48423E66FD}" dt="2021-11-01T21:51:48.520" v="182" actId="26606"/>
          <ac:spMkLst>
            <pc:docMk/>
            <pc:sldMk cId="1215702955" sldId="257"/>
            <ac:spMk id="18" creationId="{DA332DFF-5C76-4E16-8CF9-99C316004AB5}"/>
          </ac:spMkLst>
        </pc:spChg>
        <pc:spChg chg="add del">
          <ac:chgData name="Lucas Pereira" userId="472ae10cd74e44ec" providerId="LiveId" clId="{FFE86D69-BBF3-474A-94DF-3D48423E66FD}" dt="2021-11-01T21:51:48.520" v="182" actId="26606"/>
          <ac:spMkLst>
            <pc:docMk/>
            <pc:sldMk cId="1215702955" sldId="257"/>
            <ac:spMk id="20" creationId="{CE8DDCB6-CB7F-4357-B284-774DFD05F755}"/>
          </ac:spMkLst>
        </pc:spChg>
        <pc:spChg chg="add del">
          <ac:chgData name="Lucas Pereira" userId="472ae10cd74e44ec" providerId="LiveId" clId="{FFE86D69-BBF3-474A-94DF-3D48423E66FD}" dt="2021-11-01T21:51:48.520" v="182" actId="26606"/>
          <ac:spMkLst>
            <pc:docMk/>
            <pc:sldMk cId="1215702955" sldId="257"/>
            <ac:spMk id="22" creationId="{7E1CAA8C-D8F1-4D3B-87B4-4B17F3E28819}"/>
          </ac:spMkLst>
        </pc:spChg>
        <pc:spChg chg="add del">
          <ac:chgData name="Lucas Pereira" userId="472ae10cd74e44ec" providerId="LiveId" clId="{FFE86D69-BBF3-474A-94DF-3D48423E66FD}" dt="2021-11-01T21:51:49.862" v="184" actId="26606"/>
          <ac:spMkLst>
            <pc:docMk/>
            <pc:sldMk cId="1215702955" sldId="257"/>
            <ac:spMk id="24" creationId="{3C38C329-05C1-44E0-942C-D7A60A7F2810}"/>
          </ac:spMkLst>
        </pc:spChg>
        <pc:spChg chg="add del">
          <ac:chgData name="Lucas Pereira" userId="472ae10cd74e44ec" providerId="LiveId" clId="{FFE86D69-BBF3-474A-94DF-3D48423E66FD}" dt="2021-11-01T21:51:49.862" v="184" actId="26606"/>
          <ac:spMkLst>
            <pc:docMk/>
            <pc:sldMk cId="1215702955" sldId="257"/>
            <ac:spMk id="26" creationId="{DA98F3A3-687B-4002-93F2-58E8590DC79F}"/>
          </ac:spMkLst>
        </pc:spChg>
        <pc:spChg chg="add del">
          <ac:chgData name="Lucas Pereira" userId="472ae10cd74e44ec" providerId="LiveId" clId="{FFE86D69-BBF3-474A-94DF-3D48423E66FD}" dt="2021-11-01T21:51:49.862" v="184" actId="26606"/>
          <ac:spMkLst>
            <pc:docMk/>
            <pc:sldMk cId="1215702955" sldId="257"/>
            <ac:spMk id="27" creationId="{27A1367E-049C-45E5-9C32-CC32DCEAEF94}"/>
          </ac:spMkLst>
        </pc:spChg>
        <pc:spChg chg="add del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29" creationId="{441B7737-E3D8-47F4-8B54-7529C7A83642}"/>
          </ac:spMkLst>
        </pc:spChg>
        <pc:spChg chg="add del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30" creationId="{5CDAD12E-853D-4E20-9104-7129A3BF0D47}"/>
          </ac:spMkLst>
        </pc:spChg>
        <pc:spChg chg="add del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33" creationId="{AC1E939A-6A69-42AE-8471-3AD3A74AD78A}"/>
          </ac:spMkLst>
        </pc:spChg>
        <pc:spChg chg="add del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34" creationId="{A0B5529D-5CAA-4BF2-B5C9-34705E7661F9}"/>
          </ac:spMkLst>
        </pc:spChg>
        <pc:spChg chg="add del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35" creationId="{4B7BAF6C-CC6F-4F1B-AB92-3ABDF1D44541}"/>
          </ac:spMkLst>
        </pc:spChg>
        <pc:spChg chg="add del">
          <ac:chgData name="Lucas Pereira" userId="472ae10cd74e44ec" providerId="LiveId" clId="{FFE86D69-BBF3-474A-94DF-3D48423E66FD}" dt="2021-11-01T21:54:14.902" v="361" actId="26606"/>
          <ac:spMkLst>
            <pc:docMk/>
            <pc:sldMk cId="1215702955" sldId="257"/>
            <ac:spMk id="41" creationId="{32B0810D-F1A5-4A8B-AEAB-7EF1A46136D7}"/>
          </ac:spMkLst>
        </pc:spChg>
        <pc:spChg chg="add del">
          <ac:chgData name="Lucas Pereira" userId="472ae10cd74e44ec" providerId="LiveId" clId="{FFE86D69-BBF3-474A-94DF-3D48423E66FD}" dt="2021-11-01T21:54:14.902" v="361" actId="26606"/>
          <ac:spMkLst>
            <pc:docMk/>
            <pc:sldMk cId="1215702955" sldId="257"/>
            <ac:spMk id="45" creationId="{23F29EE4-4547-4A49-915F-1B3FCEF4DF9D}"/>
          </ac:spMkLst>
        </pc:spChg>
        <pc:spChg chg="add del">
          <ac:chgData name="Lucas Pereira" userId="472ae10cd74e44ec" providerId="LiveId" clId="{FFE86D69-BBF3-474A-94DF-3D48423E66FD}" dt="2021-11-01T21:54:14.902" v="361" actId="26606"/>
          <ac:spMkLst>
            <pc:docMk/>
            <pc:sldMk cId="1215702955" sldId="257"/>
            <ac:spMk id="47" creationId="{FF75DB28-BCB7-4991-802E-8BE1A9E41078}"/>
          </ac:spMkLst>
        </pc:spChg>
        <pc:spChg chg="add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49" creationId="{2389A0E3-2471-4E6D-A0F5-C3E9637996EE}"/>
          </ac:spMkLst>
        </pc:spChg>
        <pc:spChg chg="add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50" creationId="{E6A28502-8397-4620-83AE-411510825FA3}"/>
          </ac:spMkLst>
        </pc:spChg>
        <pc:spChg chg="add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51" creationId="{CC51D97C-685A-45B0-AB24-4285063C733D}"/>
          </ac:spMkLst>
        </pc:spChg>
        <pc:spChg chg="add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53" creationId="{D44BBEFA-BCEF-4F50-9D6E-46B9AE98654D}"/>
          </ac:spMkLst>
        </pc:spChg>
        <pc:spChg chg="add">
          <ac:chgData name="Lucas Pereira" userId="472ae10cd74e44ec" providerId="LiveId" clId="{FFE86D69-BBF3-474A-94DF-3D48423E66FD}" dt="2021-11-01T21:54:14.981" v="362" actId="26606"/>
          <ac:spMkLst>
            <pc:docMk/>
            <pc:sldMk cId="1215702955" sldId="257"/>
            <ac:spMk id="55" creationId="{DF939D99-010A-4332-AF60-86BFE9402020}"/>
          </ac:spMkLst>
        </pc:spChg>
        <pc:graphicFrameChg chg="add del">
          <ac:chgData name="Lucas Pereira" userId="472ae10cd74e44ec" providerId="LiveId" clId="{FFE86D69-BBF3-474A-94DF-3D48423E66FD}" dt="2021-11-01T21:54:14.902" v="361" actId="26606"/>
          <ac:graphicFrameMkLst>
            <pc:docMk/>
            <pc:sldMk cId="1215702955" sldId="257"/>
            <ac:graphicFrameMk id="37" creationId="{9E6DA31B-50B5-4525-A3C5-360E6942F9F2}"/>
          </ac:graphicFrameMkLst>
        </pc:graphicFrameChg>
        <pc:graphicFrameChg chg="add">
          <ac:chgData name="Lucas Pereira" userId="472ae10cd74e44ec" providerId="LiveId" clId="{FFE86D69-BBF3-474A-94DF-3D48423E66FD}" dt="2021-11-01T21:54:14.981" v="362" actId="26606"/>
          <ac:graphicFrameMkLst>
            <pc:docMk/>
            <pc:sldMk cId="1215702955" sldId="257"/>
            <ac:graphicFrameMk id="56" creationId="{98A5F42E-2E9D-4936-9855-9C6AD8447092}"/>
          </ac:graphicFrameMkLst>
        </pc:graphicFrameChg>
        <pc:picChg chg="add del">
          <ac:chgData name="Lucas Pereira" userId="472ae10cd74e44ec" providerId="LiveId" clId="{FFE86D69-BBF3-474A-94DF-3D48423E66FD}" dt="2021-11-01T21:51:48.520" v="182" actId="26606"/>
          <ac:picMkLst>
            <pc:docMk/>
            <pc:sldMk cId="1215702955" sldId="257"/>
            <ac:picMk id="12" creationId="{A40E99DB-69B1-42D9-9A2E-A196302E0CAC}"/>
          </ac:picMkLst>
        </pc:picChg>
        <pc:picChg chg="add del">
          <ac:chgData name="Lucas Pereira" userId="472ae10cd74e44ec" providerId="LiveId" clId="{FFE86D69-BBF3-474A-94DF-3D48423E66FD}" dt="2021-11-01T21:51:49.862" v="184" actId="26606"/>
          <ac:picMkLst>
            <pc:docMk/>
            <pc:sldMk cId="1215702955" sldId="257"/>
            <ac:picMk id="25" creationId="{A40E99DB-69B1-42D9-9A2E-A196302E0CAC}"/>
          </ac:picMkLst>
        </pc:picChg>
        <pc:picChg chg="add del">
          <ac:chgData name="Lucas Pereira" userId="472ae10cd74e44ec" providerId="LiveId" clId="{FFE86D69-BBF3-474A-94DF-3D48423E66FD}" dt="2021-11-01T21:54:14.981" v="362" actId="26606"/>
          <ac:picMkLst>
            <pc:docMk/>
            <pc:sldMk cId="1215702955" sldId="257"/>
            <ac:picMk id="31" creationId="{3DA59AFC-4552-4608-9A63-AFBBC2C02976}"/>
          </ac:picMkLst>
        </pc:picChg>
        <pc:picChg chg="add del">
          <ac:chgData name="Lucas Pereira" userId="472ae10cd74e44ec" providerId="LiveId" clId="{FFE86D69-BBF3-474A-94DF-3D48423E66FD}" dt="2021-11-01T21:54:14.981" v="362" actId="26606"/>
          <ac:picMkLst>
            <pc:docMk/>
            <pc:sldMk cId="1215702955" sldId="257"/>
            <ac:picMk id="32" creationId="{7185CF21-0594-48C0-9F3E-254D6BCE9D9B}"/>
          </ac:picMkLst>
        </pc:picChg>
        <pc:picChg chg="add del">
          <ac:chgData name="Lucas Pereira" userId="472ae10cd74e44ec" providerId="LiveId" clId="{FFE86D69-BBF3-474A-94DF-3D48423E66FD}" dt="2021-11-01T21:54:14.902" v="361" actId="26606"/>
          <ac:picMkLst>
            <pc:docMk/>
            <pc:sldMk cId="1215702955" sldId="257"/>
            <ac:picMk id="43" creationId="{0185E6FF-2B7C-46FE-98E4-7796FAA08D27}"/>
          </ac:picMkLst>
        </pc:picChg>
        <pc:picChg chg="add">
          <ac:chgData name="Lucas Pereira" userId="472ae10cd74e44ec" providerId="LiveId" clId="{FFE86D69-BBF3-474A-94DF-3D48423E66FD}" dt="2021-11-01T21:54:14.981" v="362" actId="26606"/>
          <ac:picMkLst>
            <pc:docMk/>
            <pc:sldMk cId="1215702955" sldId="257"/>
            <ac:picMk id="52" creationId="{AEA74873-C187-4DF9-AF6F-5C80F8C35757}"/>
          </ac:picMkLst>
        </pc:picChg>
        <pc:picChg chg="add">
          <ac:chgData name="Lucas Pereira" userId="472ae10cd74e44ec" providerId="LiveId" clId="{FFE86D69-BBF3-474A-94DF-3D48423E66FD}" dt="2021-11-01T21:54:14.981" v="362" actId="26606"/>
          <ac:picMkLst>
            <pc:docMk/>
            <pc:sldMk cId="1215702955" sldId="257"/>
            <ac:picMk id="54" creationId="{C944B9AC-2DC8-4F28-9F24-E9DBBBB58360}"/>
          </ac:picMkLst>
        </pc:picChg>
      </pc:sldChg>
      <pc:sldChg chg="modTransition">
        <pc:chgData name="Lucas Pereira" userId="472ae10cd74e44ec" providerId="LiveId" clId="{FFE86D69-BBF3-474A-94DF-3D48423E66FD}" dt="2021-11-01T21:56:43.569" v="367"/>
        <pc:sldMkLst>
          <pc:docMk/>
          <pc:sldMk cId="3192499580" sldId="258"/>
        </pc:sldMkLst>
      </pc:sldChg>
      <pc:sldChg chg="addSp delSp modSp mod modTransition">
        <pc:chgData name="Lucas Pereira" userId="472ae10cd74e44ec" providerId="LiveId" clId="{FFE86D69-BBF3-474A-94DF-3D48423E66FD}" dt="2021-11-02T11:30:33.437" v="470" actId="27614"/>
        <pc:sldMkLst>
          <pc:docMk/>
          <pc:sldMk cId="2849956198" sldId="259"/>
        </pc:sldMkLst>
        <pc:spChg chg="add del mod">
          <ac:chgData name="Lucas Pereira" userId="472ae10cd74e44ec" providerId="LiveId" clId="{FFE86D69-BBF3-474A-94DF-3D48423E66FD}" dt="2021-11-02T11:30:25.406" v="469" actId="931"/>
          <ac:spMkLst>
            <pc:docMk/>
            <pc:sldMk cId="2849956198" sldId="259"/>
            <ac:spMk id="4" creationId="{E3A3D6D1-8CB0-436B-B1F3-FDC8E1700EC1}"/>
          </ac:spMkLst>
        </pc:spChg>
        <pc:picChg chg="del">
          <ac:chgData name="Lucas Pereira" userId="472ae10cd74e44ec" providerId="LiveId" clId="{FFE86D69-BBF3-474A-94DF-3D48423E66FD}" dt="2021-11-02T11:30:04.833" v="468" actId="478"/>
          <ac:picMkLst>
            <pc:docMk/>
            <pc:sldMk cId="2849956198" sldId="259"/>
            <ac:picMk id="5" creationId="{A99F9754-3DB7-4F9C-9C8D-9C98CE09BCDE}"/>
          </ac:picMkLst>
        </pc:picChg>
        <pc:picChg chg="add mod">
          <ac:chgData name="Lucas Pereira" userId="472ae10cd74e44ec" providerId="LiveId" clId="{FFE86D69-BBF3-474A-94DF-3D48423E66FD}" dt="2021-11-02T11:30:33.437" v="470" actId="27614"/>
          <ac:picMkLst>
            <pc:docMk/>
            <pc:sldMk cId="2849956198" sldId="259"/>
            <ac:picMk id="7" creationId="{50D92EF3-18EE-4C51-83C2-13C40EC6C3CD}"/>
          </ac:picMkLst>
        </pc:picChg>
      </pc:sldChg>
      <pc:sldChg chg="modTransition">
        <pc:chgData name="Lucas Pereira" userId="472ae10cd74e44ec" providerId="LiveId" clId="{FFE86D69-BBF3-474A-94DF-3D48423E66FD}" dt="2021-11-01T21:56:31.792" v="365"/>
        <pc:sldMkLst>
          <pc:docMk/>
          <pc:sldMk cId="3996935601" sldId="260"/>
        </pc:sldMkLst>
      </pc:sldChg>
      <pc:sldChg chg="modTransition">
        <pc:chgData name="Lucas Pereira" userId="472ae10cd74e44ec" providerId="LiveId" clId="{FFE86D69-BBF3-474A-94DF-3D48423E66FD}" dt="2021-11-01T21:57:38.952" v="373"/>
        <pc:sldMkLst>
          <pc:docMk/>
          <pc:sldMk cId="3645616071" sldId="261"/>
        </pc:sldMkLst>
      </pc:sldChg>
      <pc:sldChg chg="addSp delSp modSp mod modTransition">
        <pc:chgData name="Lucas Pereira" userId="472ae10cd74e44ec" providerId="LiveId" clId="{FFE86D69-BBF3-474A-94DF-3D48423E66FD}" dt="2021-11-02T11:28:08.706" v="427" actId="20577"/>
        <pc:sldMkLst>
          <pc:docMk/>
          <pc:sldMk cId="3288233980" sldId="262"/>
        </pc:sldMkLst>
        <pc:spChg chg="mod">
          <ac:chgData name="Lucas Pereira" userId="472ae10cd74e44ec" providerId="LiveId" clId="{FFE86D69-BBF3-474A-94DF-3D48423E66FD}" dt="2021-11-02T11:28:08.706" v="427" actId="20577"/>
          <ac:spMkLst>
            <pc:docMk/>
            <pc:sldMk cId="3288233980" sldId="262"/>
            <ac:spMk id="3" creationId="{4702A83D-2630-4711-A3D5-FF6214916260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14" creationId="{70C80B70-9A5C-46A1-BA7D-690BADB59F3D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16" creationId="{82602C6A-CE3E-40EA-BA03-E7FA0CA89AFE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18" creationId="{2D7B6A82-8EFE-45A2-BAA4-0A623AC301B7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20" creationId="{A2A5DC14-305D-43A2-85F8-E815E4178F38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22" creationId="{BE52F9F2-F269-40F0-A3F4-18E2A7990CB8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38" creationId="{97A873DE-4EE2-4DDB-A367-511C5D8B2C60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39" creationId="{15092452-EBAF-49C9-9F38-D1C5BE1DCB24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40" creationId="{921833C0-4B76-406B-A84D-3F82CEAD6D39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43" creationId="{E0F0CEC2-D5DA-4625-897B-A5D4692BDF47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44" creationId="{C9EA8957-3D92-4AEA-B9A9-DE9B660D62AA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45" creationId="{E4811D1F-4C98-4DCE-84AF-C171067C4E9F}"/>
          </ac:spMkLst>
        </pc:spChg>
        <pc:spChg chg="del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46" creationId="{E4A43EDC-4413-4EA8-B67F-C553DFF67FDA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55" creationId="{70C80B70-9A5C-46A1-BA7D-690BADB59F3D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57" creationId="{82602C6A-CE3E-40EA-BA03-E7FA0CA89AFE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59" creationId="{2D7B6A82-8EFE-45A2-BAA4-0A623AC301B7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61" creationId="{A2A5DC14-305D-43A2-85F8-E815E4178F38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63" creationId="{BE52F9F2-F269-40F0-A3F4-18E2A7990CB8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65" creationId="{15092452-EBAF-49C9-9F38-D1C5BE1DCB24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71" creationId="{E0F0CEC2-D5DA-4625-897B-A5D4692BDF47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73" creationId="{C9EA8957-3D92-4AEA-B9A9-DE9B660D62AA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75" creationId="{E4811D1F-4C98-4DCE-84AF-C171067C4E9F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77" creationId="{E4A43EDC-4413-4EA8-B67F-C553DFF67FDA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79" creationId="{97A873DE-4EE2-4DDB-A367-511C5D8B2C60}"/>
          </ac:spMkLst>
        </pc:spChg>
        <pc:spChg chg="add">
          <ac:chgData name="Lucas Pereira" userId="472ae10cd74e44ec" providerId="LiveId" clId="{FFE86D69-BBF3-474A-94DF-3D48423E66FD}" dt="2021-11-02T11:27:32.964" v="378" actId="26606"/>
          <ac:spMkLst>
            <pc:docMk/>
            <pc:sldMk cId="3288233980" sldId="262"/>
            <ac:spMk id="81" creationId="{921833C0-4B76-406B-A84D-3F82CEAD6D39}"/>
          </ac:spMkLst>
        </pc:spChg>
        <pc:picChg chg="del">
          <ac:chgData name="Lucas Pereira" userId="472ae10cd74e44ec" providerId="LiveId" clId="{FFE86D69-BBF3-474A-94DF-3D48423E66FD}" dt="2021-11-02T11:27:04.250" v="375" actId="478"/>
          <ac:picMkLst>
            <pc:docMk/>
            <pc:sldMk cId="3288233980" sldId="262"/>
            <ac:picMk id="5" creationId="{F9963661-1A04-4857-BD33-6FAC11D76EC0}"/>
          </ac:picMkLst>
        </pc:picChg>
        <pc:picChg chg="add mod">
          <ac:chgData name="Lucas Pereira" userId="472ae10cd74e44ec" providerId="LiveId" clId="{FFE86D69-BBF3-474A-94DF-3D48423E66FD}" dt="2021-11-02T11:27:32.964" v="378" actId="26606"/>
          <ac:picMkLst>
            <pc:docMk/>
            <pc:sldMk cId="3288233980" sldId="262"/>
            <ac:picMk id="6" creationId="{5FA73261-D9DF-46BD-A1F3-BBA6DC46A433}"/>
          </ac:picMkLst>
        </pc:picChg>
        <pc:picChg chg="del">
          <ac:chgData name="Lucas Pereira" userId="472ae10cd74e44ec" providerId="LiveId" clId="{FFE86D69-BBF3-474A-94DF-3D48423E66FD}" dt="2021-11-02T11:27:32.964" v="378" actId="26606"/>
          <ac:picMkLst>
            <pc:docMk/>
            <pc:sldMk cId="3288233980" sldId="262"/>
            <ac:picMk id="10" creationId="{DC95F854-2C62-40D6-B658-D11D34876F16}"/>
          </ac:picMkLst>
        </pc:picChg>
        <pc:picChg chg="del">
          <ac:chgData name="Lucas Pereira" userId="472ae10cd74e44ec" providerId="LiveId" clId="{FFE86D69-BBF3-474A-94DF-3D48423E66FD}" dt="2021-11-02T11:27:32.964" v="378" actId="26606"/>
          <ac:picMkLst>
            <pc:docMk/>
            <pc:sldMk cId="3288233980" sldId="262"/>
            <ac:picMk id="12" creationId="{90161D53-4A9C-4725-9E3C-064E8B3A0C93}"/>
          </ac:picMkLst>
        </pc:picChg>
        <pc:picChg chg="del">
          <ac:chgData name="Lucas Pereira" userId="472ae10cd74e44ec" providerId="LiveId" clId="{FFE86D69-BBF3-474A-94DF-3D48423E66FD}" dt="2021-11-02T11:27:32.964" v="378" actId="26606"/>
          <ac:picMkLst>
            <pc:docMk/>
            <pc:sldMk cId="3288233980" sldId="262"/>
            <ac:picMk id="41" creationId="{0901E3A5-2C28-4548-AC6F-9C4046AC74EC}"/>
          </ac:picMkLst>
        </pc:picChg>
        <pc:picChg chg="del">
          <ac:chgData name="Lucas Pereira" userId="472ae10cd74e44ec" providerId="LiveId" clId="{FFE86D69-BBF3-474A-94DF-3D48423E66FD}" dt="2021-11-02T11:27:32.964" v="378" actId="26606"/>
          <ac:picMkLst>
            <pc:docMk/>
            <pc:sldMk cId="3288233980" sldId="262"/>
            <ac:picMk id="42" creationId="{B08272C1-01A5-4B8B-9FD6-B3B516A47F45}"/>
          </ac:picMkLst>
        </pc:picChg>
        <pc:picChg chg="add">
          <ac:chgData name="Lucas Pereira" userId="472ae10cd74e44ec" providerId="LiveId" clId="{FFE86D69-BBF3-474A-94DF-3D48423E66FD}" dt="2021-11-02T11:27:32.964" v="378" actId="26606"/>
          <ac:picMkLst>
            <pc:docMk/>
            <pc:sldMk cId="3288233980" sldId="262"/>
            <ac:picMk id="51" creationId="{DC95F854-2C62-40D6-B658-D11D34876F16}"/>
          </ac:picMkLst>
        </pc:picChg>
        <pc:picChg chg="add">
          <ac:chgData name="Lucas Pereira" userId="472ae10cd74e44ec" providerId="LiveId" clId="{FFE86D69-BBF3-474A-94DF-3D48423E66FD}" dt="2021-11-02T11:27:32.964" v="378" actId="26606"/>
          <ac:picMkLst>
            <pc:docMk/>
            <pc:sldMk cId="3288233980" sldId="262"/>
            <ac:picMk id="53" creationId="{90161D53-4A9C-4725-9E3C-064E8B3A0C93}"/>
          </ac:picMkLst>
        </pc:picChg>
        <pc:picChg chg="add">
          <ac:chgData name="Lucas Pereira" userId="472ae10cd74e44ec" providerId="LiveId" clId="{FFE86D69-BBF3-474A-94DF-3D48423E66FD}" dt="2021-11-02T11:27:32.964" v="378" actId="26606"/>
          <ac:picMkLst>
            <pc:docMk/>
            <pc:sldMk cId="3288233980" sldId="262"/>
            <ac:picMk id="67" creationId="{0901E3A5-2C28-4548-AC6F-9C4046AC74EC}"/>
          </ac:picMkLst>
        </pc:picChg>
        <pc:picChg chg="add">
          <ac:chgData name="Lucas Pereira" userId="472ae10cd74e44ec" providerId="LiveId" clId="{FFE86D69-BBF3-474A-94DF-3D48423E66FD}" dt="2021-11-02T11:27:32.964" v="378" actId="26606"/>
          <ac:picMkLst>
            <pc:docMk/>
            <pc:sldMk cId="3288233980" sldId="262"/>
            <ac:picMk id="69" creationId="{B08272C1-01A5-4B8B-9FD6-B3B516A47F45}"/>
          </ac:picMkLst>
        </pc:picChg>
      </pc:sldChg>
      <pc:sldChg chg="addSp delSp modSp mod modTransition">
        <pc:chgData name="Lucas Pereira" userId="472ae10cd74e44ec" providerId="LiveId" clId="{FFE86D69-BBF3-474A-94DF-3D48423E66FD}" dt="2021-11-02T11:29:27.625" v="467" actId="20577"/>
        <pc:sldMkLst>
          <pc:docMk/>
          <pc:sldMk cId="167679390" sldId="263"/>
        </pc:sldMkLst>
        <pc:spChg chg="mod">
          <ac:chgData name="Lucas Pereira" userId="472ae10cd74e44ec" providerId="LiveId" clId="{FFE86D69-BBF3-474A-94DF-3D48423E66FD}" dt="2021-11-02T11:29:27.625" v="467" actId="20577"/>
          <ac:spMkLst>
            <pc:docMk/>
            <pc:sldMk cId="167679390" sldId="263"/>
            <ac:spMk id="3" creationId="{DA6ADCCF-7AF6-4C08-AFDB-92372AFE0439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14" creationId="{70C80B70-9A5C-46A1-BA7D-690BADB59F3D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16" creationId="{82602C6A-CE3E-40EA-BA03-E7FA0CA89AFE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18" creationId="{2D7B6A82-8EFE-45A2-BAA4-0A623AC301B7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20" creationId="{A2A5DC14-305D-43A2-85F8-E815E4178F38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22" creationId="{BE52F9F2-F269-40F0-A3F4-18E2A7990CB8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24" creationId="{15092452-EBAF-49C9-9F38-D1C5BE1DCB24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30" creationId="{E0F0CEC2-D5DA-4625-897B-A5D4692BDF47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32" creationId="{C9EA8957-3D92-4AEA-B9A9-DE9B660D62AA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34" creationId="{E4811D1F-4C98-4DCE-84AF-C171067C4E9F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36" creationId="{E4A43EDC-4413-4EA8-B67F-C553DFF67FDA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38" creationId="{97A873DE-4EE2-4DDB-A367-511C5D8B2C60}"/>
          </ac:spMkLst>
        </pc:spChg>
        <pc:spChg chg="del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40" creationId="{921833C0-4B76-406B-A84D-3F82CEAD6D39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49" creationId="{70C80B70-9A5C-46A1-BA7D-690BADB59F3D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51" creationId="{82602C6A-CE3E-40EA-BA03-E7FA0CA89AFE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53" creationId="{2D7B6A82-8EFE-45A2-BAA4-0A623AC301B7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55" creationId="{A2A5DC14-305D-43A2-85F8-E815E4178F38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57" creationId="{BE52F9F2-F269-40F0-A3F4-18E2A7990CB8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59" creationId="{15092452-EBAF-49C9-9F38-D1C5BE1DCB24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65" creationId="{E0F0CEC2-D5DA-4625-897B-A5D4692BDF47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67" creationId="{C9EA8957-3D92-4AEA-B9A9-DE9B660D62AA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69" creationId="{E4811D1F-4C98-4DCE-84AF-C171067C4E9F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71" creationId="{E4A43EDC-4413-4EA8-B67F-C553DFF67FDA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73" creationId="{97A873DE-4EE2-4DDB-A367-511C5D8B2C60}"/>
          </ac:spMkLst>
        </pc:spChg>
        <pc:spChg chg="add">
          <ac:chgData name="Lucas Pereira" userId="472ae10cd74e44ec" providerId="LiveId" clId="{FFE86D69-BBF3-474A-94DF-3D48423E66FD}" dt="2021-11-02T11:29:07.885" v="430" actId="26606"/>
          <ac:spMkLst>
            <pc:docMk/>
            <pc:sldMk cId="167679390" sldId="263"/>
            <ac:spMk id="75" creationId="{921833C0-4B76-406B-A84D-3F82CEAD6D39}"/>
          </ac:spMkLst>
        </pc:spChg>
        <pc:picChg chg="del">
          <ac:chgData name="Lucas Pereira" userId="472ae10cd74e44ec" providerId="LiveId" clId="{FFE86D69-BBF3-474A-94DF-3D48423E66FD}" dt="2021-11-02T11:28:55.293" v="428" actId="478"/>
          <ac:picMkLst>
            <pc:docMk/>
            <pc:sldMk cId="167679390" sldId="263"/>
            <ac:picMk id="5" creationId="{DD4C1C21-B74E-4C60-BF6C-940043649F61}"/>
          </ac:picMkLst>
        </pc:picChg>
        <pc:picChg chg="add mod">
          <ac:chgData name="Lucas Pereira" userId="472ae10cd74e44ec" providerId="LiveId" clId="{FFE86D69-BBF3-474A-94DF-3D48423E66FD}" dt="2021-11-02T11:29:07.885" v="430" actId="26606"/>
          <ac:picMkLst>
            <pc:docMk/>
            <pc:sldMk cId="167679390" sldId="263"/>
            <ac:picMk id="6" creationId="{C739BC75-BEF7-477A-9EB1-E618580C2719}"/>
          </ac:picMkLst>
        </pc:picChg>
        <pc:picChg chg="del">
          <ac:chgData name="Lucas Pereira" userId="472ae10cd74e44ec" providerId="LiveId" clId="{FFE86D69-BBF3-474A-94DF-3D48423E66FD}" dt="2021-11-02T11:29:07.885" v="430" actId="26606"/>
          <ac:picMkLst>
            <pc:docMk/>
            <pc:sldMk cId="167679390" sldId="263"/>
            <ac:picMk id="10" creationId="{DC95F854-2C62-40D6-B658-D11D34876F16}"/>
          </ac:picMkLst>
        </pc:picChg>
        <pc:picChg chg="del">
          <ac:chgData name="Lucas Pereira" userId="472ae10cd74e44ec" providerId="LiveId" clId="{FFE86D69-BBF3-474A-94DF-3D48423E66FD}" dt="2021-11-02T11:29:07.885" v="430" actId="26606"/>
          <ac:picMkLst>
            <pc:docMk/>
            <pc:sldMk cId="167679390" sldId="263"/>
            <ac:picMk id="12" creationId="{90161D53-4A9C-4725-9E3C-064E8B3A0C93}"/>
          </ac:picMkLst>
        </pc:picChg>
        <pc:picChg chg="del">
          <ac:chgData name="Lucas Pereira" userId="472ae10cd74e44ec" providerId="LiveId" clId="{FFE86D69-BBF3-474A-94DF-3D48423E66FD}" dt="2021-11-02T11:29:07.885" v="430" actId="26606"/>
          <ac:picMkLst>
            <pc:docMk/>
            <pc:sldMk cId="167679390" sldId="263"/>
            <ac:picMk id="26" creationId="{0901E3A5-2C28-4548-AC6F-9C4046AC74EC}"/>
          </ac:picMkLst>
        </pc:picChg>
        <pc:picChg chg="del">
          <ac:chgData name="Lucas Pereira" userId="472ae10cd74e44ec" providerId="LiveId" clId="{FFE86D69-BBF3-474A-94DF-3D48423E66FD}" dt="2021-11-02T11:29:07.885" v="430" actId="26606"/>
          <ac:picMkLst>
            <pc:docMk/>
            <pc:sldMk cId="167679390" sldId="263"/>
            <ac:picMk id="28" creationId="{B08272C1-01A5-4B8B-9FD6-B3B516A47F45}"/>
          </ac:picMkLst>
        </pc:picChg>
        <pc:picChg chg="add">
          <ac:chgData name="Lucas Pereira" userId="472ae10cd74e44ec" providerId="LiveId" clId="{FFE86D69-BBF3-474A-94DF-3D48423E66FD}" dt="2021-11-02T11:29:07.885" v="430" actId="26606"/>
          <ac:picMkLst>
            <pc:docMk/>
            <pc:sldMk cId="167679390" sldId="263"/>
            <ac:picMk id="45" creationId="{DC95F854-2C62-40D6-B658-D11D34876F16}"/>
          </ac:picMkLst>
        </pc:picChg>
        <pc:picChg chg="add">
          <ac:chgData name="Lucas Pereira" userId="472ae10cd74e44ec" providerId="LiveId" clId="{FFE86D69-BBF3-474A-94DF-3D48423E66FD}" dt="2021-11-02T11:29:07.885" v="430" actId="26606"/>
          <ac:picMkLst>
            <pc:docMk/>
            <pc:sldMk cId="167679390" sldId="263"/>
            <ac:picMk id="47" creationId="{90161D53-4A9C-4725-9E3C-064E8B3A0C93}"/>
          </ac:picMkLst>
        </pc:picChg>
        <pc:picChg chg="add">
          <ac:chgData name="Lucas Pereira" userId="472ae10cd74e44ec" providerId="LiveId" clId="{FFE86D69-BBF3-474A-94DF-3D48423E66FD}" dt="2021-11-02T11:29:07.885" v="430" actId="26606"/>
          <ac:picMkLst>
            <pc:docMk/>
            <pc:sldMk cId="167679390" sldId="263"/>
            <ac:picMk id="61" creationId="{0901E3A5-2C28-4548-AC6F-9C4046AC74EC}"/>
          </ac:picMkLst>
        </pc:picChg>
        <pc:picChg chg="add">
          <ac:chgData name="Lucas Pereira" userId="472ae10cd74e44ec" providerId="LiveId" clId="{FFE86D69-BBF3-474A-94DF-3D48423E66FD}" dt="2021-11-02T11:29:07.885" v="430" actId="26606"/>
          <ac:picMkLst>
            <pc:docMk/>
            <pc:sldMk cId="167679390" sldId="263"/>
            <ac:picMk id="63" creationId="{B08272C1-01A5-4B8B-9FD6-B3B516A47F45}"/>
          </ac:picMkLst>
        </pc:picChg>
      </pc:sldChg>
      <pc:sldChg chg="modTransition">
        <pc:chgData name="Lucas Pereira" userId="472ae10cd74e44ec" providerId="LiveId" clId="{FFE86D69-BBF3-474A-94DF-3D48423E66FD}" dt="2021-11-01T21:58:01.360" v="374"/>
        <pc:sldMkLst>
          <pc:docMk/>
          <pc:sldMk cId="4008415838" sldId="264"/>
        </pc:sldMkLst>
      </pc:sldChg>
      <pc:sldChg chg="modTransition">
        <pc:chgData name="Lucas Pereira" userId="472ae10cd74e44ec" providerId="LiveId" clId="{FFE86D69-BBF3-474A-94DF-3D48423E66FD}" dt="2021-11-01T21:57:24.096" v="371"/>
        <pc:sldMkLst>
          <pc:docMk/>
          <pc:sldMk cId="1251696710" sldId="265"/>
        </pc:sldMkLst>
      </pc:sldChg>
      <pc:sldChg chg="addSp delSp modSp new mod modTransition setBg">
        <pc:chgData name="Lucas Pereira" userId="472ae10cd74e44ec" providerId="LiveId" clId="{FFE86D69-BBF3-474A-94DF-3D48423E66FD}" dt="2021-11-01T21:56:19.569" v="363"/>
        <pc:sldMkLst>
          <pc:docMk/>
          <pc:sldMk cId="2690000508" sldId="266"/>
        </pc:sldMkLst>
        <pc:spChg chg="mod">
          <ac:chgData name="Lucas Pereira" userId="472ae10cd74e44ec" providerId="LiveId" clId="{FFE86D69-BBF3-474A-94DF-3D48423E66FD}" dt="2021-11-01T21:48:38.437" v="167" actId="26606"/>
          <ac:spMkLst>
            <pc:docMk/>
            <pc:sldMk cId="2690000508" sldId="266"/>
            <ac:spMk id="2" creationId="{2CA5CA8B-EE22-43C7-8700-C399475CE7D9}"/>
          </ac:spMkLst>
        </pc:spChg>
        <pc:spChg chg="mod ord">
          <ac:chgData name="Lucas Pereira" userId="472ae10cd74e44ec" providerId="LiveId" clId="{FFE86D69-BBF3-474A-94DF-3D48423E66FD}" dt="2021-11-01T21:50:32.459" v="177" actId="20577"/>
          <ac:spMkLst>
            <pc:docMk/>
            <pc:sldMk cId="2690000508" sldId="266"/>
            <ac:spMk id="3" creationId="{0A54FA71-359C-4569-8FD1-71EE561B9CBF}"/>
          </ac:spMkLst>
        </pc:spChg>
        <pc:spChg chg="add del">
          <ac:chgData name="Lucas Pereira" userId="472ae10cd74e44ec" providerId="LiveId" clId="{FFE86D69-BBF3-474A-94DF-3D48423E66FD}" dt="2021-11-01T21:46:42.578" v="44" actId="26606"/>
          <ac:spMkLst>
            <pc:docMk/>
            <pc:sldMk cId="2690000508" sldId="266"/>
            <ac:spMk id="12" creationId="{D38BE2D9-AD4F-4B3F-9B7E-E9BD71A5CE4F}"/>
          </ac:spMkLst>
        </pc:spChg>
        <pc:spChg chg="add del">
          <ac:chgData name="Lucas Pereira" userId="472ae10cd74e44ec" providerId="LiveId" clId="{FFE86D69-BBF3-474A-94DF-3D48423E66FD}" dt="2021-11-01T21:46:42.578" v="44" actId="26606"/>
          <ac:spMkLst>
            <pc:docMk/>
            <pc:sldMk cId="2690000508" sldId="266"/>
            <ac:spMk id="18" creationId="{C8DC1AC3-4630-4390-BC31-F12EB1CC5BC3}"/>
          </ac:spMkLst>
        </pc:spChg>
        <pc:spChg chg="add del">
          <ac:chgData name="Lucas Pereira" userId="472ae10cd74e44ec" providerId="LiveId" clId="{FFE86D69-BBF3-474A-94DF-3D48423E66FD}" dt="2021-11-01T21:46:42.578" v="44" actId="26606"/>
          <ac:spMkLst>
            <pc:docMk/>
            <pc:sldMk cId="2690000508" sldId="266"/>
            <ac:spMk id="20" creationId="{E78570DE-2DC8-4293-A023-CACE6A49C3A7}"/>
          </ac:spMkLst>
        </pc:spChg>
        <pc:spChg chg="add del">
          <ac:chgData name="Lucas Pereira" userId="472ae10cd74e44ec" providerId="LiveId" clId="{FFE86D69-BBF3-474A-94DF-3D48423E66FD}" dt="2021-11-01T21:46:42.578" v="44" actId="26606"/>
          <ac:spMkLst>
            <pc:docMk/>
            <pc:sldMk cId="2690000508" sldId="266"/>
            <ac:spMk id="22" creationId="{A3964831-AF1D-4885-9268-283DB8320B71}"/>
          </ac:spMkLst>
        </pc:spChg>
        <pc:spChg chg="add del">
          <ac:chgData name="Lucas Pereira" userId="472ae10cd74e44ec" providerId="LiveId" clId="{FFE86D69-BBF3-474A-94DF-3D48423E66FD}" dt="2021-11-01T21:46:42.578" v="44" actId="26606"/>
          <ac:spMkLst>
            <pc:docMk/>
            <pc:sldMk cId="2690000508" sldId="266"/>
            <ac:spMk id="24" creationId="{A15780AC-6386-4A3B-B9A1-1727DEE0BBDF}"/>
          </ac:spMkLst>
        </pc:spChg>
        <pc:spChg chg="add del">
          <ac:chgData name="Lucas Pereira" userId="472ae10cd74e44ec" providerId="LiveId" clId="{FFE86D69-BBF3-474A-94DF-3D48423E66FD}" dt="2021-11-01T21:48:38.452" v="168" actId="26606"/>
          <ac:spMkLst>
            <pc:docMk/>
            <pc:sldMk cId="2690000508" sldId="266"/>
            <ac:spMk id="29" creationId="{F21260E3-CC3B-4A52-A520-C1A0273A6792}"/>
          </ac:spMkLst>
        </pc:spChg>
        <pc:spChg chg="add del">
          <ac:chgData name="Lucas Pereira" userId="472ae10cd74e44ec" providerId="LiveId" clId="{FFE86D69-BBF3-474A-94DF-3D48423E66FD}" dt="2021-11-01T21:48:38.452" v="168" actId="26606"/>
          <ac:spMkLst>
            <pc:docMk/>
            <pc:sldMk cId="2690000508" sldId="266"/>
            <ac:spMk id="35" creationId="{987BA551-ED29-4D36-BA4A-88DFBF11AC68}"/>
          </ac:spMkLst>
        </pc:spChg>
        <pc:spChg chg="add del">
          <ac:chgData name="Lucas Pereira" userId="472ae10cd74e44ec" providerId="LiveId" clId="{FFE86D69-BBF3-474A-94DF-3D48423E66FD}" dt="2021-11-01T21:48:38.452" v="168" actId="26606"/>
          <ac:spMkLst>
            <pc:docMk/>
            <pc:sldMk cId="2690000508" sldId="266"/>
            <ac:spMk id="37" creationId="{C0803F3E-CFA5-44F3-9A02-22B2F7B61F07}"/>
          </ac:spMkLst>
        </pc:spChg>
        <pc:spChg chg="add del">
          <ac:chgData name="Lucas Pereira" userId="472ae10cd74e44ec" providerId="LiveId" clId="{FFE86D69-BBF3-474A-94DF-3D48423E66FD}" dt="2021-11-01T21:48:38.452" v="168" actId="26606"/>
          <ac:spMkLst>
            <pc:docMk/>
            <pc:sldMk cId="2690000508" sldId="266"/>
            <ac:spMk id="39" creationId="{13375156-C2B8-4F2B-9D5C-CBF9F68B5467}"/>
          </ac:spMkLst>
        </pc:spChg>
        <pc:spChg chg="add del">
          <ac:chgData name="Lucas Pereira" userId="472ae10cd74e44ec" providerId="LiveId" clId="{FFE86D69-BBF3-474A-94DF-3D48423E66FD}" dt="2021-11-01T21:48:38.452" v="168" actId="26606"/>
          <ac:spMkLst>
            <pc:docMk/>
            <pc:sldMk cId="2690000508" sldId="266"/>
            <ac:spMk id="41" creationId="{FDE12B58-F75B-4E0D-A6FE-88B5B14EAE32}"/>
          </ac:spMkLst>
        </pc:spChg>
        <pc:spChg chg="add del">
          <ac:chgData name="Lucas Pereira" userId="472ae10cd74e44ec" providerId="LiveId" clId="{FFE86D69-BBF3-474A-94DF-3D48423E66FD}" dt="2021-11-01T21:48:38.437" v="167" actId="26606"/>
          <ac:spMkLst>
            <pc:docMk/>
            <pc:sldMk cId="2690000508" sldId="266"/>
            <ac:spMk id="46" creationId="{1FBD547B-4576-4334-BBDC-638ECA057ADE}"/>
          </ac:spMkLst>
        </pc:spChg>
        <pc:spChg chg="add del">
          <ac:chgData name="Lucas Pereira" userId="472ae10cd74e44ec" providerId="LiveId" clId="{FFE86D69-BBF3-474A-94DF-3D48423E66FD}" dt="2021-11-01T21:48:38.437" v="167" actId="26606"/>
          <ac:spMkLst>
            <pc:docMk/>
            <pc:sldMk cId="2690000508" sldId="266"/>
            <ac:spMk id="52" creationId="{382F5B5B-95B6-4A4D-8987-4D62C6C9E55C}"/>
          </ac:spMkLst>
        </pc:spChg>
        <pc:spChg chg="add del">
          <ac:chgData name="Lucas Pereira" userId="472ae10cd74e44ec" providerId="LiveId" clId="{FFE86D69-BBF3-474A-94DF-3D48423E66FD}" dt="2021-11-01T21:48:38.437" v="167" actId="26606"/>
          <ac:spMkLst>
            <pc:docMk/>
            <pc:sldMk cId="2690000508" sldId="266"/>
            <ac:spMk id="54" creationId="{35396BE4-F5DC-4A53-A2D8-1F586D93003E}"/>
          </ac:spMkLst>
        </pc:spChg>
        <pc:spChg chg="add del">
          <ac:chgData name="Lucas Pereira" userId="472ae10cd74e44ec" providerId="LiveId" clId="{FFE86D69-BBF3-474A-94DF-3D48423E66FD}" dt="2021-11-01T21:48:38.437" v="167" actId="26606"/>
          <ac:spMkLst>
            <pc:docMk/>
            <pc:sldMk cId="2690000508" sldId="266"/>
            <ac:spMk id="56" creationId="{B774F57D-FF25-4B55-A9CF-D414CB90BFE7}"/>
          </ac:spMkLst>
        </pc:spChg>
        <pc:spChg chg="add del">
          <ac:chgData name="Lucas Pereira" userId="472ae10cd74e44ec" providerId="LiveId" clId="{FFE86D69-BBF3-474A-94DF-3D48423E66FD}" dt="2021-11-01T21:48:38.437" v="167" actId="26606"/>
          <ac:spMkLst>
            <pc:docMk/>
            <pc:sldMk cId="2690000508" sldId="266"/>
            <ac:spMk id="58" creationId="{39F13059-8657-4421-8EE2-97C48272267F}"/>
          </ac:spMkLst>
        </pc:spChg>
        <pc:spChg chg="add">
          <ac:chgData name="Lucas Pereira" userId="472ae10cd74e44ec" providerId="LiveId" clId="{FFE86D69-BBF3-474A-94DF-3D48423E66FD}" dt="2021-11-01T21:48:38.452" v="168" actId="26606"/>
          <ac:spMkLst>
            <pc:docMk/>
            <pc:sldMk cId="2690000508" sldId="266"/>
            <ac:spMk id="60" creationId="{F21260E3-CC3B-4A52-A520-C1A0273A6792}"/>
          </ac:spMkLst>
        </pc:spChg>
        <pc:spChg chg="add">
          <ac:chgData name="Lucas Pereira" userId="472ae10cd74e44ec" providerId="LiveId" clId="{FFE86D69-BBF3-474A-94DF-3D48423E66FD}" dt="2021-11-01T21:48:38.452" v="168" actId="26606"/>
          <ac:spMkLst>
            <pc:docMk/>
            <pc:sldMk cId="2690000508" sldId="266"/>
            <ac:spMk id="63" creationId="{987BA551-ED29-4D36-BA4A-88DFBF11AC68}"/>
          </ac:spMkLst>
        </pc:spChg>
        <pc:spChg chg="add">
          <ac:chgData name="Lucas Pereira" userId="472ae10cd74e44ec" providerId="LiveId" clId="{FFE86D69-BBF3-474A-94DF-3D48423E66FD}" dt="2021-11-01T21:48:38.452" v="168" actId="26606"/>
          <ac:spMkLst>
            <pc:docMk/>
            <pc:sldMk cId="2690000508" sldId="266"/>
            <ac:spMk id="64" creationId="{C0803F3E-CFA5-44F3-9A02-22B2F7B61F07}"/>
          </ac:spMkLst>
        </pc:spChg>
        <pc:spChg chg="add">
          <ac:chgData name="Lucas Pereira" userId="472ae10cd74e44ec" providerId="LiveId" clId="{FFE86D69-BBF3-474A-94DF-3D48423E66FD}" dt="2021-11-01T21:48:38.452" v="168" actId="26606"/>
          <ac:spMkLst>
            <pc:docMk/>
            <pc:sldMk cId="2690000508" sldId="266"/>
            <ac:spMk id="65" creationId="{13375156-C2B8-4F2B-9D5C-CBF9F68B5467}"/>
          </ac:spMkLst>
        </pc:spChg>
        <pc:spChg chg="add">
          <ac:chgData name="Lucas Pereira" userId="472ae10cd74e44ec" providerId="LiveId" clId="{FFE86D69-BBF3-474A-94DF-3D48423E66FD}" dt="2021-11-01T21:48:38.452" v="168" actId="26606"/>
          <ac:spMkLst>
            <pc:docMk/>
            <pc:sldMk cId="2690000508" sldId="266"/>
            <ac:spMk id="66" creationId="{FDE12B58-F75B-4E0D-A6FE-88B5B14EAE32}"/>
          </ac:spMkLst>
        </pc:spChg>
        <pc:picChg chg="add mod ord">
          <ac:chgData name="Lucas Pereira" userId="472ae10cd74e44ec" providerId="LiveId" clId="{FFE86D69-BBF3-474A-94DF-3D48423E66FD}" dt="2021-11-01T21:48:38.437" v="167" actId="26606"/>
          <ac:picMkLst>
            <pc:docMk/>
            <pc:sldMk cId="2690000508" sldId="266"/>
            <ac:picMk id="5" creationId="{9A2B79A6-A6EF-4900-9D9D-9704226B74F3}"/>
          </ac:picMkLst>
        </pc:picChg>
        <pc:picChg chg="add del mod">
          <ac:chgData name="Lucas Pereira" userId="472ae10cd74e44ec" providerId="LiveId" clId="{FFE86D69-BBF3-474A-94DF-3D48423E66FD}" dt="2021-11-01T21:46:00.332" v="42" actId="478"/>
          <ac:picMkLst>
            <pc:docMk/>
            <pc:sldMk cId="2690000508" sldId="266"/>
            <ac:picMk id="7" creationId="{8E177B05-E256-4DBB-9F1A-842AEB915A70}"/>
          </ac:picMkLst>
        </pc:picChg>
        <pc:picChg chg="add mod">
          <ac:chgData name="Lucas Pereira" userId="472ae10cd74e44ec" providerId="LiveId" clId="{FFE86D69-BBF3-474A-94DF-3D48423E66FD}" dt="2021-11-01T21:48:38.437" v="167" actId="26606"/>
          <ac:picMkLst>
            <pc:docMk/>
            <pc:sldMk cId="2690000508" sldId="266"/>
            <ac:picMk id="9" creationId="{9AA8C956-4054-4BC5-ABC1-A0106C8E55ED}"/>
          </ac:picMkLst>
        </pc:picChg>
        <pc:picChg chg="add del">
          <ac:chgData name="Lucas Pereira" userId="472ae10cd74e44ec" providerId="LiveId" clId="{FFE86D69-BBF3-474A-94DF-3D48423E66FD}" dt="2021-11-01T21:46:42.578" v="44" actId="26606"/>
          <ac:picMkLst>
            <pc:docMk/>
            <pc:sldMk cId="2690000508" sldId="266"/>
            <ac:picMk id="14" creationId="{4C30FC58-6AB6-423E-A568-0AD576A6B2B2}"/>
          </ac:picMkLst>
        </pc:picChg>
        <pc:picChg chg="add del">
          <ac:chgData name="Lucas Pereira" userId="472ae10cd74e44ec" providerId="LiveId" clId="{FFE86D69-BBF3-474A-94DF-3D48423E66FD}" dt="2021-11-01T21:46:42.578" v="44" actId="26606"/>
          <ac:picMkLst>
            <pc:docMk/>
            <pc:sldMk cId="2690000508" sldId="266"/>
            <ac:picMk id="16" creationId="{90FD3BDA-FC2E-4CA6-9F05-D858278DA7F5}"/>
          </ac:picMkLst>
        </pc:picChg>
        <pc:picChg chg="add del">
          <ac:chgData name="Lucas Pereira" userId="472ae10cd74e44ec" providerId="LiveId" clId="{FFE86D69-BBF3-474A-94DF-3D48423E66FD}" dt="2021-11-01T21:48:38.452" v="168" actId="26606"/>
          <ac:picMkLst>
            <pc:docMk/>
            <pc:sldMk cId="2690000508" sldId="266"/>
            <ac:picMk id="31" creationId="{958AE7C6-53D1-4FEB-98BA-0B522D4DC4C6}"/>
          </ac:picMkLst>
        </pc:picChg>
        <pc:picChg chg="add del">
          <ac:chgData name="Lucas Pereira" userId="472ae10cd74e44ec" providerId="LiveId" clId="{FFE86D69-BBF3-474A-94DF-3D48423E66FD}" dt="2021-11-01T21:48:38.452" v="168" actId="26606"/>
          <ac:picMkLst>
            <pc:docMk/>
            <pc:sldMk cId="2690000508" sldId="266"/>
            <ac:picMk id="33" creationId="{2A6C4B04-403C-4611-9F21-253D604BC075}"/>
          </ac:picMkLst>
        </pc:picChg>
        <pc:picChg chg="add del">
          <ac:chgData name="Lucas Pereira" userId="472ae10cd74e44ec" providerId="LiveId" clId="{FFE86D69-BBF3-474A-94DF-3D48423E66FD}" dt="2021-11-01T21:48:38.437" v="167" actId="26606"/>
          <ac:picMkLst>
            <pc:docMk/>
            <pc:sldMk cId="2690000508" sldId="266"/>
            <ac:picMk id="48" creationId="{2AB56B78-F3AD-4E34-A3E9-947F59F8226B}"/>
          </ac:picMkLst>
        </pc:picChg>
        <pc:picChg chg="add del">
          <ac:chgData name="Lucas Pereira" userId="472ae10cd74e44ec" providerId="LiveId" clId="{FFE86D69-BBF3-474A-94DF-3D48423E66FD}" dt="2021-11-01T21:48:38.437" v="167" actId="26606"/>
          <ac:picMkLst>
            <pc:docMk/>
            <pc:sldMk cId="2690000508" sldId="266"/>
            <ac:picMk id="50" creationId="{AD270F2E-1CFB-45B9-B747-1DA192FB41E7}"/>
          </ac:picMkLst>
        </pc:picChg>
        <pc:picChg chg="add">
          <ac:chgData name="Lucas Pereira" userId="472ae10cd74e44ec" providerId="LiveId" clId="{FFE86D69-BBF3-474A-94DF-3D48423E66FD}" dt="2021-11-01T21:48:38.452" v="168" actId="26606"/>
          <ac:picMkLst>
            <pc:docMk/>
            <pc:sldMk cId="2690000508" sldId="266"/>
            <ac:picMk id="61" creationId="{958AE7C6-53D1-4FEB-98BA-0B522D4DC4C6}"/>
          </ac:picMkLst>
        </pc:picChg>
        <pc:picChg chg="add">
          <ac:chgData name="Lucas Pereira" userId="472ae10cd74e44ec" providerId="LiveId" clId="{FFE86D69-BBF3-474A-94DF-3D48423E66FD}" dt="2021-11-01T21:48:38.452" v="168" actId="26606"/>
          <ac:picMkLst>
            <pc:docMk/>
            <pc:sldMk cId="2690000508" sldId="266"/>
            <ac:picMk id="62" creationId="{2A6C4B04-403C-4611-9F21-253D604BC07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hyperlink" Target="https://brasil.io/dataset/covid19/caso/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brasil.io/dataset/covid19/caso/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4BDFE-3066-448A-99B4-8AEBB9BFD7B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750EB9-B562-444A-94F6-F994FD3DB0D4}">
      <dgm:prSet/>
      <dgm:spPr/>
      <dgm:t>
        <a:bodyPr/>
        <a:lstStyle/>
        <a:p>
          <a:pPr>
            <a:defRPr cap="all"/>
          </a:pPr>
          <a:r>
            <a:rPr lang="pt-BR"/>
            <a:t>Além de ser um tema atual a modelagem que este assunto propõe é bastante interessante e desafiadora.</a:t>
          </a:r>
          <a:endParaRPr lang="en-US"/>
        </a:p>
      </dgm:t>
    </dgm:pt>
    <dgm:pt modelId="{CD5B192C-2520-46E6-818E-200942409A49}" type="parTrans" cxnId="{11677284-9C07-45DA-B0DE-7EBBB7A32344}">
      <dgm:prSet/>
      <dgm:spPr/>
      <dgm:t>
        <a:bodyPr/>
        <a:lstStyle/>
        <a:p>
          <a:endParaRPr lang="en-US"/>
        </a:p>
      </dgm:t>
    </dgm:pt>
    <dgm:pt modelId="{33150341-A11D-4FE7-B1F0-01016522D676}" type="sibTrans" cxnId="{11677284-9C07-45DA-B0DE-7EBBB7A32344}">
      <dgm:prSet/>
      <dgm:spPr/>
      <dgm:t>
        <a:bodyPr/>
        <a:lstStyle/>
        <a:p>
          <a:endParaRPr lang="en-US"/>
        </a:p>
      </dgm:t>
    </dgm:pt>
    <dgm:pt modelId="{E5B39996-DC26-40AF-BCF0-3188983361C3}">
      <dgm:prSet/>
      <dgm:spPr/>
      <dgm:t>
        <a:bodyPr/>
        <a:lstStyle/>
        <a:p>
          <a:pPr>
            <a:defRPr cap="all"/>
          </a:pPr>
          <a:r>
            <a:rPr lang="pt-BR"/>
            <a:t>A ideia de modelar e descobrir como funcionaria o banco que armazena este conteúdo.</a:t>
          </a:r>
          <a:endParaRPr lang="en-US"/>
        </a:p>
      </dgm:t>
    </dgm:pt>
    <dgm:pt modelId="{CEB624EE-9D27-422E-86EA-B96F05DDF9E8}" type="parTrans" cxnId="{26976A8D-F8AA-4328-8520-C9113EA00C29}">
      <dgm:prSet/>
      <dgm:spPr/>
      <dgm:t>
        <a:bodyPr/>
        <a:lstStyle/>
        <a:p>
          <a:endParaRPr lang="en-US"/>
        </a:p>
      </dgm:t>
    </dgm:pt>
    <dgm:pt modelId="{897757A4-33FB-4C4D-9720-29568EFFA006}" type="sibTrans" cxnId="{26976A8D-F8AA-4328-8520-C9113EA00C29}">
      <dgm:prSet/>
      <dgm:spPr/>
      <dgm:t>
        <a:bodyPr/>
        <a:lstStyle/>
        <a:p>
          <a:endParaRPr lang="en-US"/>
        </a:p>
      </dgm:t>
    </dgm:pt>
    <dgm:pt modelId="{0067CA62-D2AF-4133-B07A-0798B440F0DC}">
      <dgm:prSet/>
      <dgm:spPr/>
      <dgm:t>
        <a:bodyPr/>
        <a:lstStyle/>
        <a:p>
          <a:pPr>
            <a:defRPr cap="all"/>
          </a:pPr>
          <a:r>
            <a:rPr lang="pt-BR">
              <a:hlinkClick xmlns:r="http://schemas.openxmlformats.org/officeDocument/2006/relationships" r:id="rId1"/>
            </a:rPr>
            <a:t>Brasil.io</a:t>
          </a:r>
          <a:r>
            <a:rPr lang="pt-BR"/>
            <a:t> foi utilizado como base / noção de como funcionaria.</a:t>
          </a:r>
          <a:endParaRPr lang="en-US"/>
        </a:p>
      </dgm:t>
    </dgm:pt>
    <dgm:pt modelId="{67BBC10A-E0B2-4511-A09F-A0944656888E}" type="parTrans" cxnId="{04232F0E-4557-47D5-8328-3B82F8AB0BE7}">
      <dgm:prSet/>
      <dgm:spPr/>
      <dgm:t>
        <a:bodyPr/>
        <a:lstStyle/>
        <a:p>
          <a:endParaRPr lang="en-US"/>
        </a:p>
      </dgm:t>
    </dgm:pt>
    <dgm:pt modelId="{CD281507-64F5-4855-80D4-FDC196D768B0}" type="sibTrans" cxnId="{04232F0E-4557-47D5-8328-3B82F8AB0BE7}">
      <dgm:prSet/>
      <dgm:spPr/>
      <dgm:t>
        <a:bodyPr/>
        <a:lstStyle/>
        <a:p>
          <a:endParaRPr lang="en-US"/>
        </a:p>
      </dgm:t>
    </dgm:pt>
    <dgm:pt modelId="{F153C36A-0066-437F-8615-3519267E53B0}" type="pres">
      <dgm:prSet presAssocID="{3A14BDFE-3066-448A-99B4-8AEBB9BFD7B0}" presName="root" presStyleCnt="0">
        <dgm:presLayoutVars>
          <dgm:dir/>
          <dgm:resizeHandles val="exact"/>
        </dgm:presLayoutVars>
      </dgm:prSet>
      <dgm:spPr/>
    </dgm:pt>
    <dgm:pt modelId="{BEF30B05-44B2-436E-A24D-89201DBBF0C5}" type="pres">
      <dgm:prSet presAssocID="{FE750EB9-B562-444A-94F6-F994FD3DB0D4}" presName="compNode" presStyleCnt="0"/>
      <dgm:spPr/>
    </dgm:pt>
    <dgm:pt modelId="{A2428B49-EB59-42E8-A277-A012DE71A666}" type="pres">
      <dgm:prSet presAssocID="{FE750EB9-B562-444A-94F6-F994FD3DB0D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B24EC9-F94F-4EBD-A742-275198D46FF8}" type="pres">
      <dgm:prSet presAssocID="{FE750EB9-B562-444A-94F6-F994FD3DB0D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3B039EF-B1CF-4A32-BCEB-3CC0424EEE5F}" type="pres">
      <dgm:prSet presAssocID="{FE750EB9-B562-444A-94F6-F994FD3DB0D4}" presName="spaceRect" presStyleCnt="0"/>
      <dgm:spPr/>
    </dgm:pt>
    <dgm:pt modelId="{0202A99E-E047-4200-8507-35C3466E3A5B}" type="pres">
      <dgm:prSet presAssocID="{FE750EB9-B562-444A-94F6-F994FD3DB0D4}" presName="textRect" presStyleLbl="revTx" presStyleIdx="0" presStyleCnt="3">
        <dgm:presLayoutVars>
          <dgm:chMax val="1"/>
          <dgm:chPref val="1"/>
        </dgm:presLayoutVars>
      </dgm:prSet>
      <dgm:spPr/>
    </dgm:pt>
    <dgm:pt modelId="{5606D031-16F0-448B-965A-E27B65B1079A}" type="pres">
      <dgm:prSet presAssocID="{33150341-A11D-4FE7-B1F0-01016522D676}" presName="sibTrans" presStyleCnt="0"/>
      <dgm:spPr/>
    </dgm:pt>
    <dgm:pt modelId="{62A08AB1-00FA-433F-AF8F-DEFB79995885}" type="pres">
      <dgm:prSet presAssocID="{E5B39996-DC26-40AF-BCF0-3188983361C3}" presName="compNode" presStyleCnt="0"/>
      <dgm:spPr/>
    </dgm:pt>
    <dgm:pt modelId="{9EC516F5-8FF1-48AC-B67C-91BCFA2534E8}" type="pres">
      <dgm:prSet presAssocID="{E5B39996-DC26-40AF-BCF0-3188983361C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BCADD3-84D1-40E8-9985-A5938EFAE1CA}" type="pres">
      <dgm:prSet presAssocID="{E5B39996-DC26-40AF-BCF0-3188983361C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ADD34797-B723-48D4-A1AD-6A9321B7807F}" type="pres">
      <dgm:prSet presAssocID="{E5B39996-DC26-40AF-BCF0-3188983361C3}" presName="spaceRect" presStyleCnt="0"/>
      <dgm:spPr/>
    </dgm:pt>
    <dgm:pt modelId="{EAB12054-CEFF-42E8-A39A-EB592A1178C9}" type="pres">
      <dgm:prSet presAssocID="{E5B39996-DC26-40AF-BCF0-3188983361C3}" presName="textRect" presStyleLbl="revTx" presStyleIdx="1" presStyleCnt="3">
        <dgm:presLayoutVars>
          <dgm:chMax val="1"/>
          <dgm:chPref val="1"/>
        </dgm:presLayoutVars>
      </dgm:prSet>
      <dgm:spPr/>
    </dgm:pt>
    <dgm:pt modelId="{48B31FE1-9E46-4EC7-BFE6-5318AD63D989}" type="pres">
      <dgm:prSet presAssocID="{897757A4-33FB-4C4D-9720-29568EFFA006}" presName="sibTrans" presStyleCnt="0"/>
      <dgm:spPr/>
    </dgm:pt>
    <dgm:pt modelId="{1BFB4DF5-84E3-4433-A10A-9A0E8EE0EE3D}" type="pres">
      <dgm:prSet presAssocID="{0067CA62-D2AF-4133-B07A-0798B440F0DC}" presName="compNode" presStyleCnt="0"/>
      <dgm:spPr/>
    </dgm:pt>
    <dgm:pt modelId="{C71DD576-7F92-47FC-ACD3-EF73718CD4F4}" type="pres">
      <dgm:prSet presAssocID="{0067CA62-D2AF-4133-B07A-0798B440F0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9F634E7-1A18-4EB0-8741-3E8078223474}" type="pres">
      <dgm:prSet presAssocID="{0067CA62-D2AF-4133-B07A-0798B440F0D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6EA6E8D-92D1-4616-9AC1-9B601D4F31C1}" type="pres">
      <dgm:prSet presAssocID="{0067CA62-D2AF-4133-B07A-0798B440F0DC}" presName="spaceRect" presStyleCnt="0"/>
      <dgm:spPr/>
    </dgm:pt>
    <dgm:pt modelId="{7A8B80F4-1D2D-41B9-9C1B-540E779B8A61}" type="pres">
      <dgm:prSet presAssocID="{0067CA62-D2AF-4133-B07A-0798B440F0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4232F0E-4557-47D5-8328-3B82F8AB0BE7}" srcId="{3A14BDFE-3066-448A-99B4-8AEBB9BFD7B0}" destId="{0067CA62-D2AF-4133-B07A-0798B440F0DC}" srcOrd="2" destOrd="0" parTransId="{67BBC10A-E0B2-4511-A09F-A0944656888E}" sibTransId="{CD281507-64F5-4855-80D4-FDC196D768B0}"/>
    <dgm:cxn modelId="{4E1BB81D-0E1A-438E-A0A0-F2D53B5172D9}" type="presOf" srcId="{0067CA62-D2AF-4133-B07A-0798B440F0DC}" destId="{7A8B80F4-1D2D-41B9-9C1B-540E779B8A61}" srcOrd="0" destOrd="0" presId="urn:microsoft.com/office/officeart/2018/5/layout/IconLeafLabelList"/>
    <dgm:cxn modelId="{D6EC3639-26F9-4487-8326-0A9D97743243}" type="presOf" srcId="{E5B39996-DC26-40AF-BCF0-3188983361C3}" destId="{EAB12054-CEFF-42E8-A39A-EB592A1178C9}" srcOrd="0" destOrd="0" presId="urn:microsoft.com/office/officeart/2018/5/layout/IconLeafLabelList"/>
    <dgm:cxn modelId="{11677284-9C07-45DA-B0DE-7EBBB7A32344}" srcId="{3A14BDFE-3066-448A-99B4-8AEBB9BFD7B0}" destId="{FE750EB9-B562-444A-94F6-F994FD3DB0D4}" srcOrd="0" destOrd="0" parTransId="{CD5B192C-2520-46E6-818E-200942409A49}" sibTransId="{33150341-A11D-4FE7-B1F0-01016522D676}"/>
    <dgm:cxn modelId="{26976A8D-F8AA-4328-8520-C9113EA00C29}" srcId="{3A14BDFE-3066-448A-99B4-8AEBB9BFD7B0}" destId="{E5B39996-DC26-40AF-BCF0-3188983361C3}" srcOrd="1" destOrd="0" parTransId="{CEB624EE-9D27-422E-86EA-B96F05DDF9E8}" sibTransId="{897757A4-33FB-4C4D-9720-29568EFFA006}"/>
    <dgm:cxn modelId="{233DC1AA-665D-47B5-A78D-1127AADB286F}" type="presOf" srcId="{3A14BDFE-3066-448A-99B4-8AEBB9BFD7B0}" destId="{F153C36A-0066-437F-8615-3519267E53B0}" srcOrd="0" destOrd="0" presId="urn:microsoft.com/office/officeart/2018/5/layout/IconLeafLabelList"/>
    <dgm:cxn modelId="{208604BB-0615-4521-A96F-FD1F371035F4}" type="presOf" srcId="{FE750EB9-B562-444A-94F6-F994FD3DB0D4}" destId="{0202A99E-E047-4200-8507-35C3466E3A5B}" srcOrd="0" destOrd="0" presId="urn:microsoft.com/office/officeart/2018/5/layout/IconLeafLabelList"/>
    <dgm:cxn modelId="{64248F56-8297-4A0F-BD1B-CC40C9EDA3A4}" type="presParOf" srcId="{F153C36A-0066-437F-8615-3519267E53B0}" destId="{BEF30B05-44B2-436E-A24D-89201DBBF0C5}" srcOrd="0" destOrd="0" presId="urn:microsoft.com/office/officeart/2018/5/layout/IconLeafLabelList"/>
    <dgm:cxn modelId="{E1385FD5-7752-46D1-9DD1-71845BE6AE21}" type="presParOf" srcId="{BEF30B05-44B2-436E-A24D-89201DBBF0C5}" destId="{A2428B49-EB59-42E8-A277-A012DE71A666}" srcOrd="0" destOrd="0" presId="urn:microsoft.com/office/officeart/2018/5/layout/IconLeafLabelList"/>
    <dgm:cxn modelId="{1508C4BE-BA19-4FA6-BD18-44BD0575A4FD}" type="presParOf" srcId="{BEF30B05-44B2-436E-A24D-89201DBBF0C5}" destId="{03B24EC9-F94F-4EBD-A742-275198D46FF8}" srcOrd="1" destOrd="0" presId="urn:microsoft.com/office/officeart/2018/5/layout/IconLeafLabelList"/>
    <dgm:cxn modelId="{F6B87F89-EE7D-4958-8A40-24E76E58B20A}" type="presParOf" srcId="{BEF30B05-44B2-436E-A24D-89201DBBF0C5}" destId="{03B039EF-B1CF-4A32-BCEB-3CC0424EEE5F}" srcOrd="2" destOrd="0" presId="urn:microsoft.com/office/officeart/2018/5/layout/IconLeafLabelList"/>
    <dgm:cxn modelId="{D638E804-F0B6-4E0D-A29F-260D455F9030}" type="presParOf" srcId="{BEF30B05-44B2-436E-A24D-89201DBBF0C5}" destId="{0202A99E-E047-4200-8507-35C3466E3A5B}" srcOrd="3" destOrd="0" presId="urn:microsoft.com/office/officeart/2018/5/layout/IconLeafLabelList"/>
    <dgm:cxn modelId="{AC8FAE34-2B6D-49B6-B57C-FBBF7538B437}" type="presParOf" srcId="{F153C36A-0066-437F-8615-3519267E53B0}" destId="{5606D031-16F0-448B-965A-E27B65B1079A}" srcOrd="1" destOrd="0" presId="urn:microsoft.com/office/officeart/2018/5/layout/IconLeafLabelList"/>
    <dgm:cxn modelId="{BE5AFE4C-BFE3-4369-B4C4-9BA634EA3516}" type="presParOf" srcId="{F153C36A-0066-437F-8615-3519267E53B0}" destId="{62A08AB1-00FA-433F-AF8F-DEFB79995885}" srcOrd="2" destOrd="0" presId="urn:microsoft.com/office/officeart/2018/5/layout/IconLeafLabelList"/>
    <dgm:cxn modelId="{DDB5FA63-392E-4E4C-822A-8B45AFFF3CB3}" type="presParOf" srcId="{62A08AB1-00FA-433F-AF8F-DEFB79995885}" destId="{9EC516F5-8FF1-48AC-B67C-91BCFA2534E8}" srcOrd="0" destOrd="0" presId="urn:microsoft.com/office/officeart/2018/5/layout/IconLeafLabelList"/>
    <dgm:cxn modelId="{407C7A47-B810-4D41-858F-42BD80AA8977}" type="presParOf" srcId="{62A08AB1-00FA-433F-AF8F-DEFB79995885}" destId="{79BCADD3-84D1-40E8-9985-A5938EFAE1CA}" srcOrd="1" destOrd="0" presId="urn:microsoft.com/office/officeart/2018/5/layout/IconLeafLabelList"/>
    <dgm:cxn modelId="{9F7E04A8-2D76-44A5-86A9-0C5444F29C23}" type="presParOf" srcId="{62A08AB1-00FA-433F-AF8F-DEFB79995885}" destId="{ADD34797-B723-48D4-A1AD-6A9321B7807F}" srcOrd="2" destOrd="0" presId="urn:microsoft.com/office/officeart/2018/5/layout/IconLeafLabelList"/>
    <dgm:cxn modelId="{3E683266-4279-4C10-BEA5-C6A5A604666A}" type="presParOf" srcId="{62A08AB1-00FA-433F-AF8F-DEFB79995885}" destId="{EAB12054-CEFF-42E8-A39A-EB592A1178C9}" srcOrd="3" destOrd="0" presId="urn:microsoft.com/office/officeart/2018/5/layout/IconLeafLabelList"/>
    <dgm:cxn modelId="{92D79342-ECC6-4D4F-A739-C0D38C0DEADA}" type="presParOf" srcId="{F153C36A-0066-437F-8615-3519267E53B0}" destId="{48B31FE1-9E46-4EC7-BFE6-5318AD63D989}" srcOrd="3" destOrd="0" presId="urn:microsoft.com/office/officeart/2018/5/layout/IconLeafLabelList"/>
    <dgm:cxn modelId="{E94D6F6D-818E-4932-AA82-32DB2649C476}" type="presParOf" srcId="{F153C36A-0066-437F-8615-3519267E53B0}" destId="{1BFB4DF5-84E3-4433-A10A-9A0E8EE0EE3D}" srcOrd="4" destOrd="0" presId="urn:microsoft.com/office/officeart/2018/5/layout/IconLeafLabelList"/>
    <dgm:cxn modelId="{EA9D6944-88CC-40BC-AAF7-656985216753}" type="presParOf" srcId="{1BFB4DF5-84E3-4433-A10A-9A0E8EE0EE3D}" destId="{C71DD576-7F92-47FC-ACD3-EF73718CD4F4}" srcOrd="0" destOrd="0" presId="urn:microsoft.com/office/officeart/2018/5/layout/IconLeafLabelList"/>
    <dgm:cxn modelId="{AB105346-B721-4DD6-93D5-FC47517B6062}" type="presParOf" srcId="{1BFB4DF5-84E3-4433-A10A-9A0E8EE0EE3D}" destId="{B9F634E7-1A18-4EB0-8741-3E8078223474}" srcOrd="1" destOrd="0" presId="urn:microsoft.com/office/officeart/2018/5/layout/IconLeafLabelList"/>
    <dgm:cxn modelId="{7CFCC1B7-2C20-45EA-8496-1D46A34D3131}" type="presParOf" srcId="{1BFB4DF5-84E3-4433-A10A-9A0E8EE0EE3D}" destId="{06EA6E8D-92D1-4616-9AC1-9B601D4F31C1}" srcOrd="2" destOrd="0" presId="urn:microsoft.com/office/officeart/2018/5/layout/IconLeafLabelList"/>
    <dgm:cxn modelId="{24742BEE-A423-4023-A8B3-68F3758A32F3}" type="presParOf" srcId="{1BFB4DF5-84E3-4433-A10A-9A0E8EE0EE3D}" destId="{7A8B80F4-1D2D-41B9-9C1B-540E779B8A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28B49-EB59-42E8-A277-A012DE71A666}">
      <dsp:nvSpPr>
        <dsp:cNvPr id="0" name=""/>
        <dsp:cNvSpPr/>
      </dsp:nvSpPr>
      <dsp:spPr>
        <a:xfrm>
          <a:off x="434002" y="21217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24EC9-F94F-4EBD-A742-275198D46FF8}">
      <dsp:nvSpPr>
        <dsp:cNvPr id="0" name=""/>
        <dsp:cNvSpPr/>
      </dsp:nvSpPr>
      <dsp:spPr>
        <a:xfrm>
          <a:off x="697252" y="284467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2A99E-E047-4200-8507-35C3466E3A5B}">
      <dsp:nvSpPr>
        <dsp:cNvPr id="0" name=""/>
        <dsp:cNvSpPr/>
      </dsp:nvSpPr>
      <dsp:spPr>
        <a:xfrm>
          <a:off x="39127" y="1641217"/>
          <a:ext cx="2025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Além de ser um tema atual a modelagem que este assunto propõe é bastante interessante e desafiadora.</a:t>
          </a:r>
          <a:endParaRPr lang="en-US" sz="1100" kern="1200"/>
        </a:p>
      </dsp:txBody>
      <dsp:txXfrm>
        <a:off x="39127" y="1641217"/>
        <a:ext cx="2025000" cy="742500"/>
      </dsp:txXfrm>
    </dsp:sp>
    <dsp:sp modelId="{9EC516F5-8FF1-48AC-B67C-91BCFA2534E8}">
      <dsp:nvSpPr>
        <dsp:cNvPr id="0" name=""/>
        <dsp:cNvSpPr/>
      </dsp:nvSpPr>
      <dsp:spPr>
        <a:xfrm>
          <a:off x="2813377" y="21217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CADD3-84D1-40E8-9985-A5938EFAE1CA}">
      <dsp:nvSpPr>
        <dsp:cNvPr id="0" name=""/>
        <dsp:cNvSpPr/>
      </dsp:nvSpPr>
      <dsp:spPr>
        <a:xfrm>
          <a:off x="3076627" y="284467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12054-CEFF-42E8-A39A-EB592A1178C9}">
      <dsp:nvSpPr>
        <dsp:cNvPr id="0" name=""/>
        <dsp:cNvSpPr/>
      </dsp:nvSpPr>
      <dsp:spPr>
        <a:xfrm>
          <a:off x="2418502" y="1641217"/>
          <a:ext cx="2025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A ideia de modelar e descobrir como funcionaria o banco que armazena este conteúdo.</a:t>
          </a:r>
          <a:endParaRPr lang="en-US" sz="1100" kern="1200"/>
        </a:p>
      </dsp:txBody>
      <dsp:txXfrm>
        <a:off x="2418502" y="1641217"/>
        <a:ext cx="2025000" cy="742500"/>
      </dsp:txXfrm>
    </dsp:sp>
    <dsp:sp modelId="{C71DD576-7F92-47FC-ACD3-EF73718CD4F4}">
      <dsp:nvSpPr>
        <dsp:cNvPr id="0" name=""/>
        <dsp:cNvSpPr/>
      </dsp:nvSpPr>
      <dsp:spPr>
        <a:xfrm>
          <a:off x="1623689" y="2889967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634E7-1A18-4EB0-8741-3E8078223474}">
      <dsp:nvSpPr>
        <dsp:cNvPr id="0" name=""/>
        <dsp:cNvSpPr/>
      </dsp:nvSpPr>
      <dsp:spPr>
        <a:xfrm>
          <a:off x="1886940" y="3153217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B80F4-1D2D-41B9-9C1B-540E779B8A61}">
      <dsp:nvSpPr>
        <dsp:cNvPr id="0" name=""/>
        <dsp:cNvSpPr/>
      </dsp:nvSpPr>
      <dsp:spPr>
        <a:xfrm>
          <a:off x="1228815" y="4509967"/>
          <a:ext cx="2025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>
              <a:hlinkClick xmlns:r="http://schemas.openxmlformats.org/officeDocument/2006/relationships" r:id="rId7"/>
            </a:rPr>
            <a:t>Brasil.io</a:t>
          </a:r>
          <a:r>
            <a:rPr lang="pt-BR" sz="1100" kern="1200"/>
            <a:t> foi utilizado como base / noção de como funcionaria.</a:t>
          </a:r>
          <a:endParaRPr lang="en-US" sz="1100" kern="1200"/>
        </a:p>
      </dsp:txBody>
      <dsp:txXfrm>
        <a:off x="1228815" y="4509967"/>
        <a:ext cx="20250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verebor/modelagemBancoDeDadosCovi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lucas-souza-dev/" TargetMode="External"/><Relationship Id="rId5" Type="http://schemas.openxmlformats.org/officeDocument/2006/relationships/hyperlink" Target="https://github.com/deverebor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7C817-DC6E-482E-BE3C-3D7615F70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pt-BR" sz="8000"/>
              <a:t>Banco de Dados Covid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FCF67A-FCB4-439A-82E9-E8D45440D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pt-BR" sz="2800"/>
              <a:t>Lucas Souza – Unime BA</a:t>
            </a:r>
          </a:p>
        </p:txBody>
      </p:sp>
    </p:spTree>
    <p:extLst>
      <p:ext uri="{BB962C8B-B14F-4D97-AF65-F5344CB8AC3E}">
        <p14:creationId xmlns:p14="http://schemas.microsoft.com/office/powerpoint/2010/main" val="363670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D939843-5ACF-4C8A-8095-6ECA97B23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BA6E387-8004-47E7-A6FD-B3319CDB4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425" r="9091" b="27964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CBF43EF-3319-44CB-B885-BCDBB4CDC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FCBC141-7A12-47C5-A45A-2DA16B68C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E5E8CA2-E5F1-48AE-B1D7-0C3BDC8D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773BAF-9C2C-4CF2-A4CE-A35CF0069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E7D410D-3864-48DD-9D90-E9FCE4F4B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CD44C2-0704-46A7-9F39-51776AF2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2659944" cy="1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/>
              <a:t>Acesse o projeto e colabore!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8635EF-4B65-427F-A3CC-658EF306FB50}"/>
              </a:ext>
            </a:extLst>
          </p:cNvPr>
          <p:cNvSpPr txBox="1"/>
          <p:nvPr/>
        </p:nvSpPr>
        <p:spPr>
          <a:xfrm>
            <a:off x="1966281" y="2171700"/>
            <a:ext cx="2668401" cy="3878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Repositorio do projeto: </a:t>
            </a:r>
            <a:r>
              <a:rPr lang="en-US" sz="1600">
                <a:hlinkClick r:id="rId6"/>
              </a:rPr>
              <a:t>https://github.com/deverebor/modelagemBancoDeDadosCovid</a:t>
            </a:r>
            <a:endParaRPr lang="en-US" sz="1600"/>
          </a:p>
          <a:p>
            <a:pPr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ACF61D-34A0-4208-BCC7-88E389849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1607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64ED39C-5C58-4353-B1A6-982FB540E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4F3EDC4-B948-4D45-A39B-271F1A1A1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F9EEB06-EB25-4896-9640-DF9F862C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ADD3B2-C8EF-4E30-94FE-46CE8565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F3D5E5-3E9D-4FB7-BFCB-9E7C87D7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C8E67F-FDFF-42D4-8425-CD3C7AAA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006CC4-CE98-4F49-9977-F4E280E86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AB6CBC3-7497-4AF1-903F-A6A67ADB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045A81E-7EBE-4CBC-BB2D-CDFDA127E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B0199EC-B3A5-4F68-97FF-DC070688A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3022BCF-BF66-4466-AFB9-A2E9FCC9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BAB3F6-C8D8-48C5-902F-0BEE9F266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454F6B2-2577-4C07-A706-DF79F898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8E1CEC-4885-4B4C-AFB9-5EDEB457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Obrigado e até a próxima!</a:t>
            </a:r>
          </a:p>
        </p:txBody>
      </p:sp>
      <p:pic>
        <p:nvPicPr>
          <p:cNvPr id="1026" name="Picture 2" descr="As vacinas começaram a chegar, mas os cuidados devem continuar - CFP | CFP">
            <a:extLst>
              <a:ext uri="{FF2B5EF4-FFF2-40B4-BE49-F238E27FC236}">
                <a16:creationId xmlns:a16="http://schemas.microsoft.com/office/drawing/2014/main" id="{26A7FDD0-912E-435A-BF6C-E93BEBF72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" r="4326"/>
          <a:stretch/>
        </p:blipFill>
        <p:spPr bwMode="auto">
          <a:xfrm>
            <a:off x="5435859" y="227"/>
            <a:ext cx="5949061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6DAC858B-AB03-41AF-9EED-B3BF1F77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5">
            <a:extLst>
              <a:ext uri="{FF2B5EF4-FFF2-40B4-BE49-F238E27FC236}">
                <a16:creationId xmlns:a16="http://schemas.microsoft.com/office/drawing/2014/main" id="{F21260E3-CC3B-4A52-A520-C1A0273A6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47">
            <a:extLst>
              <a:ext uri="{FF2B5EF4-FFF2-40B4-BE49-F238E27FC236}">
                <a16:creationId xmlns:a16="http://schemas.microsoft.com/office/drawing/2014/main" id="{958AE7C6-53D1-4FEB-98BA-0B522D4DC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2" name="Picture 49">
            <a:extLst>
              <a:ext uri="{FF2B5EF4-FFF2-40B4-BE49-F238E27FC236}">
                <a16:creationId xmlns:a16="http://schemas.microsoft.com/office/drawing/2014/main" id="{2A6C4B04-403C-4611-9F21-253D604B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3" name="Rectangle 51">
            <a:extLst>
              <a:ext uri="{FF2B5EF4-FFF2-40B4-BE49-F238E27FC236}">
                <a16:creationId xmlns:a16="http://schemas.microsoft.com/office/drawing/2014/main" id="{987BA551-ED29-4D36-BA4A-88DFBF11A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C0803F3E-CFA5-44F3-9A02-22B2F7B6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13375156-C2B8-4F2B-9D5C-CBF9F68B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A5CA8B-EE22-43C7-8700-C399475C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pt-BR" sz="2800"/>
              <a:t>Minhas redes para contato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4FA71-359C-4569-8FD1-71EE561B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1885285"/>
            <a:ext cx="2664217" cy="41646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600" dirty="0"/>
              <a:t>GitHub: </a:t>
            </a:r>
            <a:r>
              <a:rPr lang="pt-BR" sz="1600" dirty="0">
                <a:hlinkClick r:id="rId5"/>
              </a:rPr>
              <a:t>Meu GitHub</a:t>
            </a:r>
            <a:r>
              <a:rPr lang="pt-BR" sz="1600" dirty="0"/>
              <a:t> Projetos pessoais e contribuições OpenSource.</a:t>
            </a:r>
          </a:p>
          <a:p>
            <a:pPr>
              <a:lnSpc>
                <a:spcPct val="110000"/>
              </a:lnSpc>
            </a:pPr>
            <a:endParaRPr lang="pt-BR" sz="1600" dirty="0"/>
          </a:p>
          <a:p>
            <a:pPr>
              <a:lnSpc>
                <a:spcPct val="110000"/>
              </a:lnSpc>
            </a:pPr>
            <a:endParaRPr lang="pt-BR" sz="1600" dirty="0"/>
          </a:p>
          <a:p>
            <a:pPr>
              <a:lnSpc>
                <a:spcPct val="110000"/>
              </a:lnSpc>
            </a:pPr>
            <a:endParaRPr lang="pt-BR" sz="1600" dirty="0"/>
          </a:p>
          <a:p>
            <a:pPr>
              <a:lnSpc>
                <a:spcPct val="110000"/>
              </a:lnSpc>
            </a:pPr>
            <a:endParaRPr lang="pt-BR" sz="1600" dirty="0"/>
          </a:p>
          <a:p>
            <a:pPr>
              <a:lnSpc>
                <a:spcPct val="110000"/>
              </a:lnSpc>
            </a:pPr>
            <a:endParaRPr lang="pt-BR" sz="1600" dirty="0"/>
          </a:p>
          <a:p>
            <a:pPr>
              <a:lnSpc>
                <a:spcPct val="110000"/>
              </a:lnSpc>
            </a:pPr>
            <a:r>
              <a:rPr lang="pt-BR" sz="1600" dirty="0" err="1"/>
              <a:t>Lindekin</a:t>
            </a:r>
            <a:r>
              <a:rPr lang="pt-BR" sz="1600" dirty="0"/>
              <a:t>: </a:t>
            </a:r>
            <a:r>
              <a:rPr lang="pt-BR" sz="1600" dirty="0">
                <a:hlinkClick r:id="rId6"/>
              </a:rPr>
              <a:t>Meu </a:t>
            </a:r>
            <a:r>
              <a:rPr lang="pt-BR" sz="1600" dirty="0" err="1">
                <a:hlinkClick r:id="rId6"/>
              </a:rPr>
              <a:t>Linkedin</a:t>
            </a:r>
            <a:r>
              <a:rPr lang="pt-BR" sz="1600" dirty="0"/>
              <a:t> Vamos nos conectar!</a:t>
            </a:r>
          </a:p>
          <a:p>
            <a:pPr>
              <a:lnSpc>
                <a:spcPct val="110000"/>
              </a:lnSpc>
            </a:pPr>
            <a:endParaRPr lang="pt-BR" sz="1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A8C956-4054-4BC5-ABC1-A0106C8E55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3" b="14186"/>
          <a:stretch/>
        </p:blipFill>
        <p:spPr>
          <a:xfrm>
            <a:off x="5436752" y="10"/>
            <a:ext cx="5948167" cy="3432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2B79A6-A6EF-4900-9D9D-9704226B74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8554" b="-3"/>
          <a:stretch/>
        </p:blipFill>
        <p:spPr>
          <a:xfrm>
            <a:off x="5436753" y="3425635"/>
            <a:ext cx="5948167" cy="343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6" name="Rectangle 57">
            <a:extLst>
              <a:ext uri="{FF2B5EF4-FFF2-40B4-BE49-F238E27FC236}">
                <a16:creationId xmlns:a16="http://schemas.microsoft.com/office/drawing/2014/main" id="{FDE12B58-F75B-4E0D-A6FE-88B5B14EA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E6A28502-8397-4620-83AE-411510825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2">
            <a:extLst>
              <a:ext uri="{FF2B5EF4-FFF2-40B4-BE49-F238E27FC236}">
                <a16:creationId xmlns:a16="http://schemas.microsoft.com/office/drawing/2014/main" id="{AEA74873-C187-4DF9-AF6F-5C80F8C3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4" name="Picture 44">
            <a:extLst>
              <a:ext uri="{FF2B5EF4-FFF2-40B4-BE49-F238E27FC236}">
                <a16:creationId xmlns:a16="http://schemas.microsoft.com/office/drawing/2014/main" id="{C944B9AC-2DC8-4F28-9F24-E9DBBBB5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46">
            <a:extLst>
              <a:ext uri="{FF2B5EF4-FFF2-40B4-BE49-F238E27FC236}">
                <a16:creationId xmlns:a16="http://schemas.microsoft.com/office/drawing/2014/main" id="{DF939D99-010A-4332-AF60-86BFE9402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89A0E3-2471-4E6D-A0F5-C3E96379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51D97C-685A-45B0-AB24-4285063C7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C8C1C2-3B4C-4677-9F54-FC3CFCBD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725740"/>
            <a:ext cx="3473753" cy="156458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Porque este tema 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4BBEFA-BCEF-4F50-9D6E-46B9AE98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Espaço Reservado para Conteúdo 2">
            <a:extLst>
              <a:ext uri="{FF2B5EF4-FFF2-40B4-BE49-F238E27FC236}">
                <a16:creationId xmlns:a16="http://schemas.microsoft.com/office/drawing/2014/main" id="{98A5F42E-2E9D-4936-9855-9C6AD8447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299557"/>
              </p:ext>
            </p:extLst>
          </p:nvPr>
        </p:nvGraphicFramePr>
        <p:xfrm>
          <a:off x="6088388" y="787576"/>
          <a:ext cx="4482630" cy="5273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1570295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61FD-4738-4DCF-8C2C-B303474D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são as tabelas ?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F287145-6737-438F-AE2B-FF8BDEC81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464309"/>
              </p:ext>
            </p:extLst>
          </p:nvPr>
        </p:nvGraphicFramePr>
        <p:xfrm>
          <a:off x="2773363" y="2052638"/>
          <a:ext cx="7796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53">
                  <a:extLst>
                    <a:ext uri="{9D8B030D-6E8A-4147-A177-3AD203B41FA5}">
                      <a16:colId xmlns:a16="http://schemas.microsoft.com/office/drawing/2014/main" val="3240654239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4182201228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3026211340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52232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Recuperados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Pessoas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570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58D2B4C-A785-4C4F-B32B-6FF5C42F5C3B}"/>
              </a:ext>
            </a:extLst>
          </p:cNvPr>
          <p:cNvSpPr txBox="1"/>
          <p:nvPr/>
        </p:nvSpPr>
        <p:spPr>
          <a:xfrm>
            <a:off x="1540933" y="3818467"/>
            <a:ext cx="96435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Qual a lógica por trás ?</a:t>
            </a:r>
          </a:p>
          <a:p>
            <a:endParaRPr lang="pt-BR" sz="2400" dirty="0"/>
          </a:p>
          <a:p>
            <a:r>
              <a:rPr lang="pt-BR" dirty="0"/>
              <a:t>Casos ➡️ armazena tudo relacionado aos casos;</a:t>
            </a:r>
          </a:p>
          <a:p>
            <a:r>
              <a:rPr lang="pt-BR" dirty="0"/>
              <a:t>Recuperados ➡️ armazena dados de pessoas recuperadas;</a:t>
            </a:r>
          </a:p>
          <a:p>
            <a:r>
              <a:rPr lang="pt-BR" dirty="0"/>
              <a:t>Pessoas ➡️ faz o armazenamento dos dados de uma pessoa que passa pelo sistema;</a:t>
            </a:r>
          </a:p>
          <a:p>
            <a:r>
              <a:rPr lang="pt-BR" dirty="0"/>
              <a:t>Localização ➡️ onde foi contaminado e/ou unidade que foi atendido;</a:t>
            </a:r>
          </a:p>
        </p:txBody>
      </p:sp>
    </p:spTree>
    <p:extLst>
      <p:ext uri="{BB962C8B-B14F-4D97-AF65-F5344CB8AC3E}">
        <p14:creationId xmlns:p14="http://schemas.microsoft.com/office/powerpoint/2010/main" val="399693560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0">
            <a:extLst>
              <a:ext uri="{FF2B5EF4-FFF2-40B4-BE49-F238E27FC236}">
                <a16:creationId xmlns:a16="http://schemas.microsoft.com/office/drawing/2014/main" id="{DC95F854-2C62-40D6-B658-D11D3487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0" name="Picture 42">
            <a:extLst>
              <a:ext uri="{FF2B5EF4-FFF2-40B4-BE49-F238E27FC236}">
                <a16:creationId xmlns:a16="http://schemas.microsoft.com/office/drawing/2014/main" id="{90161D53-4A9C-4725-9E3C-064E8B3A0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1" name="Rectangle 44">
            <a:extLst>
              <a:ext uri="{FF2B5EF4-FFF2-40B4-BE49-F238E27FC236}">
                <a16:creationId xmlns:a16="http://schemas.microsoft.com/office/drawing/2014/main" id="{70C80B70-9A5C-46A1-BA7D-690BADB59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82602C6A-CE3E-40EA-BA03-E7FA0CA89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48">
            <a:extLst>
              <a:ext uri="{FF2B5EF4-FFF2-40B4-BE49-F238E27FC236}">
                <a16:creationId xmlns:a16="http://schemas.microsoft.com/office/drawing/2014/main" id="{2D7B6A82-8EFE-45A2-BAA4-0A623AC30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50">
            <a:extLst>
              <a:ext uri="{FF2B5EF4-FFF2-40B4-BE49-F238E27FC236}">
                <a16:creationId xmlns:a16="http://schemas.microsoft.com/office/drawing/2014/main" id="{A2A5DC14-305D-43A2-85F8-E815E4178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xtBox 52">
            <a:extLst>
              <a:ext uri="{FF2B5EF4-FFF2-40B4-BE49-F238E27FC236}">
                <a16:creationId xmlns:a16="http://schemas.microsoft.com/office/drawing/2014/main" id="{BE52F9F2-F269-40F0-A3F4-18E2A799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76" name="Rectangle 54">
            <a:extLst>
              <a:ext uri="{FF2B5EF4-FFF2-40B4-BE49-F238E27FC236}">
                <a16:creationId xmlns:a16="http://schemas.microsoft.com/office/drawing/2014/main" id="{8AAC8ED2-419C-4368-BB65-63AE6C483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56">
            <a:extLst>
              <a:ext uri="{FF2B5EF4-FFF2-40B4-BE49-F238E27FC236}">
                <a16:creationId xmlns:a16="http://schemas.microsoft.com/office/drawing/2014/main" id="{1567D373-1AD0-4044-AFE0-F400C035B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8" name="Picture 58">
            <a:extLst>
              <a:ext uri="{FF2B5EF4-FFF2-40B4-BE49-F238E27FC236}">
                <a16:creationId xmlns:a16="http://schemas.microsoft.com/office/drawing/2014/main" id="{3E2AD058-E62B-4544-A38A-746F229F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9" name="Rectangle 60">
            <a:extLst>
              <a:ext uri="{FF2B5EF4-FFF2-40B4-BE49-F238E27FC236}">
                <a16:creationId xmlns:a16="http://schemas.microsoft.com/office/drawing/2014/main" id="{3E88271C-3F36-4056-AF1B-0674E46B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62">
            <a:extLst>
              <a:ext uri="{FF2B5EF4-FFF2-40B4-BE49-F238E27FC236}">
                <a16:creationId xmlns:a16="http://schemas.microsoft.com/office/drawing/2014/main" id="{1EFAC889-DCD2-4012-8A72-00CB59205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4">
            <a:extLst>
              <a:ext uri="{FF2B5EF4-FFF2-40B4-BE49-F238E27FC236}">
                <a16:creationId xmlns:a16="http://schemas.microsoft.com/office/drawing/2014/main" id="{3CD245BE-0F6C-420A-A970-888EDD52E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D5ADCC-EFC6-4B28-922C-9A4CC51F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Modelagem</a:t>
            </a:r>
            <a:r>
              <a:rPr lang="en-US" sz="3200" dirty="0"/>
              <a:t>   </a:t>
            </a:r>
            <a:r>
              <a:rPr lang="en-US" sz="3200" dirty="0" err="1"/>
              <a:t>inicial</a:t>
            </a:r>
            <a:endParaRPr lang="en-US" sz="3200" dirty="0"/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1442C51A-5FAB-45E6-B03D-CA8539274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469324"/>
            <a:ext cx="5297322" cy="392001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82" name="Rectangle 66">
            <a:extLst>
              <a:ext uri="{FF2B5EF4-FFF2-40B4-BE49-F238E27FC236}">
                <a16:creationId xmlns:a16="http://schemas.microsoft.com/office/drawing/2014/main" id="{98F99A08-A8D9-4015-81BD-C11DE586C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30B15-1088-4E11-8B3A-CED32606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final</a:t>
            </a:r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50D92EF3-18EE-4C51-83C2-13C40EC6C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213881"/>
            <a:ext cx="7796212" cy="3674839"/>
          </a:xfrm>
        </p:spPr>
      </p:pic>
    </p:spTree>
    <p:extLst>
      <p:ext uri="{BB962C8B-B14F-4D97-AF65-F5344CB8AC3E}">
        <p14:creationId xmlns:p14="http://schemas.microsoft.com/office/powerpoint/2010/main" val="28499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C95F854-2C62-40D6-B658-D11D3487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0161D53-4A9C-4725-9E3C-064E8B3A0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0C80B70-9A5C-46A1-BA7D-690BADB59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602C6A-CE3E-40EA-BA03-E7FA0CA89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7B6A82-8EFE-45A2-BAA4-0A623AC30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A5DC14-305D-43A2-85F8-E815E4178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52F9F2-F269-40F0-A3F4-18E2A799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5092452-EBAF-49C9-9F38-D1C5BE1D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901E3A5-2C28-4548-AC6F-9C4046AC7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08272C1-01A5-4B8B-9FD6-B3B516A47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E0F0CEC2-D5DA-4625-897B-A5D4692BD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EA8957-3D92-4AEA-B9A9-DE9B660D6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811D1F-4C98-4DCE-84AF-C171067C4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B2F1A6-9BC7-4511-AFA1-1202E0E7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View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2A83D-2630-4711-A3D5-FF621491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907" y="4759126"/>
            <a:ext cx="8292055" cy="404576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criada</a:t>
            </a:r>
            <a:r>
              <a:rPr lang="en-US" sz="1800" dirty="0"/>
              <a:t> para a </a:t>
            </a:r>
            <a:r>
              <a:rPr lang="en-US" sz="1800" dirty="0" err="1"/>
              <a:t>noção</a:t>
            </a:r>
            <a:r>
              <a:rPr lang="en-US" sz="1800" dirty="0"/>
              <a:t> da </a:t>
            </a:r>
            <a:r>
              <a:rPr lang="en-US" sz="1800" dirty="0" err="1"/>
              <a:t>quantidade</a:t>
            </a:r>
            <a:r>
              <a:rPr lang="en-US" sz="1800" dirty="0"/>
              <a:t> de </a:t>
            </a:r>
            <a:r>
              <a:rPr lang="en-US" sz="1800" dirty="0" err="1"/>
              <a:t>pessoas</a:t>
            </a:r>
            <a:r>
              <a:rPr lang="en-US" sz="1800" dirty="0"/>
              <a:t> </a:t>
            </a:r>
            <a:r>
              <a:rPr lang="en-US" sz="1800" dirty="0" err="1"/>
              <a:t>mortas</a:t>
            </a:r>
            <a:r>
              <a:rPr lang="en-US" sz="1800" dirty="0"/>
              <a:t> por </a:t>
            </a:r>
            <a:r>
              <a:rPr lang="en-US" sz="1800" dirty="0" err="1"/>
              <a:t>unidade</a:t>
            </a:r>
            <a:r>
              <a:rPr lang="en-US" sz="1800" dirty="0"/>
              <a:t>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A43EDC-4413-4EA8-B67F-C553DFF6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A73261-D9DF-46BD-A1F3-BBA6DC46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325" y="972646"/>
            <a:ext cx="3557855" cy="2648383"/>
          </a:xfrm>
          <a:prstGeom prst="rect">
            <a:avLst/>
          </a:prstGeom>
          <a:ln>
            <a:noFill/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7A873DE-4EE2-4DDB-A367-511C5D8B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1833C0-4B76-406B-A84D-3F82CEAD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339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DC95F854-2C62-40D6-B658-D11D3487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0161D53-4A9C-4725-9E3C-064E8B3A0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0C80B70-9A5C-46A1-BA7D-690BADB59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602C6A-CE3E-40EA-BA03-E7FA0CA89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7B6A82-8EFE-45A2-BAA4-0A623AC30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A5DC14-305D-43A2-85F8-E815E4178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52F9F2-F269-40F0-A3F4-18E2A799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5092452-EBAF-49C9-9F38-D1C5BE1D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901E3A5-2C28-4548-AC6F-9C4046AC7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08272C1-01A5-4B8B-9FD6-B3B516A47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0F0CEC2-D5DA-4625-897B-A5D4692BD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EA8957-3D92-4AEA-B9A9-DE9B660D6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811D1F-4C98-4DCE-84AF-C171067C4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FFAF71-A3D5-4A50-9B18-B1C75487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Storage Procedure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ADCCF-7AF6-4C08-AFDB-92372AFE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907" y="4759126"/>
            <a:ext cx="8292055" cy="404576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1500" dirty="0" err="1"/>
              <a:t>Tem</a:t>
            </a:r>
            <a:r>
              <a:rPr lang="en-US" sz="1500" dirty="0"/>
              <a:t> o </a:t>
            </a:r>
            <a:r>
              <a:rPr lang="en-US" sz="1500" dirty="0" err="1"/>
              <a:t>objetivo</a:t>
            </a:r>
            <a:r>
              <a:rPr lang="en-US" sz="1500" dirty="0"/>
              <a:t> </a:t>
            </a:r>
            <a:r>
              <a:rPr lang="en-US" sz="1500" dirty="0" err="1"/>
              <a:t>pesquisar</a:t>
            </a:r>
            <a:r>
              <a:rPr lang="en-US" sz="1500" dirty="0"/>
              <a:t> e </a:t>
            </a:r>
            <a:r>
              <a:rPr lang="en-US" sz="1500" dirty="0" err="1"/>
              <a:t>retornar</a:t>
            </a:r>
            <a:r>
              <a:rPr lang="en-US" sz="1500" dirty="0"/>
              <a:t> se </a:t>
            </a:r>
            <a:r>
              <a:rPr lang="en-US" sz="1500" dirty="0" err="1"/>
              <a:t>uma</a:t>
            </a:r>
            <a:r>
              <a:rPr lang="en-US" sz="1500" dirty="0"/>
              <a:t> </a:t>
            </a:r>
            <a:r>
              <a:rPr lang="en-US" sz="1500" dirty="0" err="1"/>
              <a:t>pessoa</a:t>
            </a:r>
            <a:r>
              <a:rPr lang="en-US" sz="1500" dirty="0"/>
              <a:t> </a:t>
            </a:r>
            <a:r>
              <a:rPr lang="en-US" sz="1500" dirty="0" err="1"/>
              <a:t>está</a:t>
            </a:r>
            <a:r>
              <a:rPr lang="en-US" sz="1500" dirty="0"/>
              <a:t> </a:t>
            </a:r>
            <a:r>
              <a:rPr lang="en-US" sz="1500" dirty="0" err="1"/>
              <a:t>infectada</a:t>
            </a:r>
            <a:r>
              <a:rPr lang="en-US" sz="1500" dirty="0"/>
              <a:t> </a:t>
            </a:r>
            <a:r>
              <a:rPr lang="en-US" sz="1500" dirty="0" err="1"/>
              <a:t>ou</a:t>
            </a:r>
            <a:r>
              <a:rPr lang="en-US" sz="1500" dirty="0"/>
              <a:t> </a:t>
            </a:r>
            <a:r>
              <a:rPr lang="en-US" sz="1500" dirty="0" err="1"/>
              <a:t>não</a:t>
            </a:r>
            <a:r>
              <a:rPr lang="en-US" sz="1500" dirty="0"/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A43EDC-4413-4EA8-B67F-C553DFF6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39BC75-BEF7-477A-9EB1-E618580C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139" y="972646"/>
            <a:ext cx="4078228" cy="2648383"/>
          </a:xfrm>
          <a:prstGeom prst="rect">
            <a:avLst/>
          </a:prstGeom>
          <a:ln>
            <a:noFill/>
          </a:ln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7A873DE-4EE2-4DDB-A367-511C5D8B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1833C0-4B76-406B-A84D-3F82CEAD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3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AE851-23C3-4813-9D30-89F341D7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922" y="1201723"/>
            <a:ext cx="304566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Qual o futuro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01BE5-39E4-4A2B-AD74-8E7416742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5" y="1201723"/>
            <a:ext cx="5595093" cy="4454554"/>
          </a:xfrm>
        </p:spPr>
        <p:txBody>
          <a:bodyPr anchor="ctr">
            <a:normAutofit/>
          </a:bodyPr>
          <a:lstStyle/>
          <a:p>
            <a:r>
              <a:rPr lang="pt-BR" sz="1800" dirty="0"/>
              <a:t>Com a ajuda da comunidade </a:t>
            </a:r>
            <a:r>
              <a:rPr lang="pt-BR" sz="1800" dirty="0" err="1">
                <a:solidFill>
                  <a:schemeClr val="accent6">
                    <a:lumMod val="75000"/>
                  </a:schemeClr>
                </a:solidFill>
              </a:rPr>
              <a:t>HubTech</a:t>
            </a:r>
            <a:r>
              <a:rPr lang="pt-BR" sz="1800" dirty="0"/>
              <a:t> este repositório será modificado e migrado para o GitHub da comunidade. Com o objetivo de melhora-lo e inserido dados reais, para projetos futuros.</a:t>
            </a:r>
          </a:p>
        </p:txBody>
      </p:sp>
    </p:spTree>
    <p:extLst>
      <p:ext uri="{BB962C8B-B14F-4D97-AF65-F5344CB8AC3E}">
        <p14:creationId xmlns:p14="http://schemas.microsoft.com/office/powerpoint/2010/main" val="125169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54</TotalTime>
  <Words>239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Banco de Dados Covid</vt:lpstr>
      <vt:lpstr>Minhas redes para contato</vt:lpstr>
      <vt:lpstr>Porque este tema ?</vt:lpstr>
      <vt:lpstr>Quais são as tabelas ?</vt:lpstr>
      <vt:lpstr>Modelagem   inicial</vt:lpstr>
      <vt:lpstr>Modelagem final</vt:lpstr>
      <vt:lpstr>View</vt:lpstr>
      <vt:lpstr>Storage Procedure</vt:lpstr>
      <vt:lpstr>Qual o futuro ?</vt:lpstr>
      <vt:lpstr>Acesse o projeto e colabore!</vt:lpstr>
      <vt:lpstr>Obrigado e até a próxima!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Covid</dc:title>
  <dc:creator>Lucas Pereira</dc:creator>
  <cp:lastModifiedBy>Lucas Pereira</cp:lastModifiedBy>
  <cp:revision>1</cp:revision>
  <dcterms:created xsi:type="dcterms:W3CDTF">2021-11-01T21:09:11Z</dcterms:created>
  <dcterms:modified xsi:type="dcterms:W3CDTF">2021-11-02T11:30:41Z</dcterms:modified>
</cp:coreProperties>
</file>