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sh-54/Tic-Tac-Toe-AlphaBeta-AI/blob/main/AILAB_MINI_PROJECT_DEVESH_AI%26DS.docx" TargetMode="External"/><Relationship Id="rId2" Type="http://schemas.openxmlformats.org/officeDocument/2006/relationships/hyperlink" Target="https://github.com/devesh-54/Tic-Tac-Toe-AlphaBeta-AI/blob/main/tic_tac_toe_alpha_beta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esh-54/Tic-Tac-Toe-AlphaBeta-AI/blob/main/AILAB_MINI_PPT_DeveshS_AI%26DS.ppt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Using Probabilistic Reasoning with Naive Bayes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738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Devesh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Brief Overview of Artificial Intelligence Concepts:</a:t>
            </a:r>
          </a:p>
          <a:p>
            <a:r>
              <a:rPr lang="en-US" dirty="0"/>
              <a:t>Artificial Intelligence (AI) focuses on creating systems capable of intelligent decision-making. Game playing is a key domain for testing AI search algorithms.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 Problem Statement:</a:t>
            </a:r>
          </a:p>
          <a:p>
            <a:r>
              <a:rPr lang="en-US" dirty="0"/>
              <a:t>To design a Tic-Tac-Toe game where the computer plays optimally using the Alpha-Beta pruning algorithm to minimize computation and ensure unbeatable performance.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Expected Result:</a:t>
            </a:r>
          </a:p>
          <a:p>
            <a:r>
              <a:rPr lang="en-US" dirty="0"/>
              <a:t>The AI will always play optimally, either winning or forcing a draw, providing an efficient and interactive GUI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Theoretical Background &amp; Algorithm Overview:</a:t>
            </a:r>
          </a:p>
          <a:p>
            <a:r>
              <a:rPr lang="en-US" b="1" dirty="0"/>
              <a:t>Minimax Algorithm:</a:t>
            </a:r>
            <a:r>
              <a:rPr lang="en-US" dirty="0"/>
              <a:t> Evaluates all possible moves to choose the best one.</a:t>
            </a:r>
          </a:p>
          <a:p>
            <a:r>
              <a:rPr lang="en-US" b="1" dirty="0"/>
              <a:t>Alpha-Beta Pruning:</a:t>
            </a:r>
            <a:r>
              <a:rPr lang="en-US" dirty="0"/>
              <a:t> Optimizes Minimax by cutting unnecessary branches, improving efficiency.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 Literature Survey &amp; Alternatives:</a:t>
            </a:r>
          </a:p>
          <a:p>
            <a:r>
              <a:rPr lang="en-US" dirty="0"/>
              <a:t>Used in classical AI games (Chess, Checkers)</a:t>
            </a:r>
            <a:r>
              <a:rPr lang="en-IN" dirty="0"/>
              <a:t>.</a:t>
            </a:r>
          </a:p>
          <a:p>
            <a:r>
              <a:rPr lang="en-IN" dirty="0"/>
              <a:t>Reduces search complexity significantly.</a:t>
            </a:r>
          </a:p>
          <a:p>
            <a:pPr marL="0" indent="0">
              <a:buNone/>
            </a:pPr>
            <a:r>
              <a:rPr lang="en-IN" b="1" dirty="0"/>
              <a:t> Justification for Naive Bayes:</a:t>
            </a:r>
          </a:p>
          <a:p>
            <a:r>
              <a:rPr lang="en-US" dirty="0"/>
              <a:t>Alpha-Beta pruning maintains decision accuracy while improving performance, making it ideal for small games like Tic-Tac-Toe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79749"/>
              </p:ext>
            </p:extLst>
          </p:nvPr>
        </p:nvGraphicFramePr>
        <p:xfrm>
          <a:off x="1854200" y="2205222"/>
          <a:ext cx="8128000" cy="448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https://github.com/devesh-54/Tic-Tac-Toe-AlphaBeta-AI/blob/main/tic_tac_toe_alpha_beta.py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https://github.com/devesh-54/Tic-Tac-Toe-AlphaBeta-AI/blob/main/AILAB_MINI_PROJECT_DEVESH_AI%26DS.docx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4"/>
                        </a:rPr>
                        <a:t>https://github.com/devesh-54/Tic-Tac-Toe-AlphaBeta-AI/blob/main/AILAB_MINI_PPT_DeveshS_AI%26DS</a:t>
                      </a:r>
                      <a:r>
                        <a:rPr lang="en-US">
                          <a:solidFill>
                            <a:schemeClr val="tx1"/>
                          </a:solidFill>
                          <a:hlinkClick r:id="rId4"/>
                        </a:rPr>
                        <a:t>.pptx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9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AD0D0-1438-407E-DD35-DED7C516609D}"/>
              </a:ext>
            </a:extLst>
          </p:cNvPr>
          <p:cNvSpPr txBox="1"/>
          <p:nvPr/>
        </p:nvSpPr>
        <p:spPr>
          <a:xfrm>
            <a:off x="6281929" y="1161289"/>
            <a:ext cx="5910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7ABBF-9220-A308-1C4E-A60AAB44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" y="1959415"/>
            <a:ext cx="5728763" cy="353157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67E6FF-B01B-907F-1348-784299053B54}"/>
              </a:ext>
            </a:extLst>
          </p:cNvPr>
          <p:cNvSpPr txBox="1"/>
          <p:nvPr/>
        </p:nvSpPr>
        <p:spPr>
          <a:xfrm>
            <a:off x="6096000" y="1276302"/>
            <a:ext cx="5910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dirty="0"/>
              <a:t>The Tic-Tac-Toe game was successfully implemented with a user-friendly </a:t>
            </a:r>
            <a:r>
              <a:rPr lang="en-US" dirty="0" err="1"/>
              <a:t>Tkinter</a:t>
            </a:r>
            <a:r>
              <a:rPr lang="en-US" dirty="0"/>
              <a:t> GUI where the player (X) competes against the AI (O). The AI uses the Alpha-Beta Pruning algorithm to make intelligent and optimal decisions.</a:t>
            </a:r>
          </a:p>
          <a:p>
            <a:r>
              <a:rPr lang="en-IN" b="1" dirty="0"/>
              <a:t>Output – AI Wins </a:t>
            </a:r>
            <a:r>
              <a:rPr lang="en-U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analyzed all possible moves using the Alpha-Beta Pruning algorithm and selected the optimal path leading to a guaranteed win.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Unnecessary branches in the game tree were pruned, which reduced computation time and improved decision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demonstrated intelligent move selection, blocking the player’s winning chances and creating its own winning opportunity.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game ended with the AI’s victory, proving the algorithm’s efficiency and accuracy in real-time gameplay.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DDE1-0854-C6EC-815D-247A3659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75AA4-4AD4-E0DB-3146-FFE7A8B1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25B555-9850-B8FE-C88C-CBF97CDD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273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 descr="A screenshot of a computer">
            <a:extLst>
              <a:ext uri="{FF2B5EF4-FFF2-40B4-BE49-F238E27FC236}">
                <a16:creationId xmlns:a16="http://schemas.microsoft.com/office/drawing/2014/main" id="{DD51D88F-7868-2D3A-EF49-0BF4D5CF4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2" y="1786824"/>
            <a:ext cx="6106719" cy="3433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94723-2972-94A9-3581-195B500CF5D1}"/>
              </a:ext>
            </a:extLst>
          </p:cNvPr>
          <p:cNvSpPr txBox="1"/>
          <p:nvPr/>
        </p:nvSpPr>
        <p:spPr>
          <a:xfrm>
            <a:off x="7004115" y="1527142"/>
            <a:ext cx="5109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– Draw: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both the player and AI played optimally, the game ended in a draw with no winning moves left on the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successfully blocked every possible winning path of the human player, ensuring it never loses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Alpha-Beta Pruning helped the AI evaluate only necessary moves, maintaining fast and efficient decision-making even until the final 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draw outcome proves that the AI’s strategy is unbeatable and always guarantees at least a tie against the human player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/>
              <a:t>References:</a:t>
            </a:r>
          </a:p>
          <a:p>
            <a:r>
              <a:rPr lang="en-US" dirty="0"/>
              <a:t>Stuart Russell and Peter Norvig, </a:t>
            </a:r>
            <a:r>
              <a:rPr lang="en-US" i="1" dirty="0"/>
              <a:t>Artificial Intelligence: A Modern Approach</a:t>
            </a:r>
            <a:r>
              <a:rPr lang="en-US" dirty="0"/>
              <a:t>.</a:t>
            </a:r>
          </a:p>
          <a:p>
            <a:r>
              <a:rPr lang="it-IT" dirty="0"/>
              <a:t>TutorialsPoint – </a:t>
            </a:r>
            <a:r>
              <a:rPr lang="it-IT" i="1" dirty="0"/>
              <a:t>Minimax Algorithm in AI</a:t>
            </a:r>
            <a:r>
              <a:rPr lang="it-IT" dirty="0"/>
              <a:t>.</a:t>
            </a:r>
          </a:p>
          <a:p>
            <a:r>
              <a:rPr lang="en-IN" dirty="0" err="1"/>
              <a:t>GeeksforGeeks</a:t>
            </a:r>
            <a:r>
              <a:rPr lang="en-IN" dirty="0"/>
              <a:t> – </a:t>
            </a:r>
            <a:r>
              <a:rPr lang="en-IN" i="1" dirty="0"/>
              <a:t>Alpha-Beta Pruning in AI</a:t>
            </a:r>
            <a:r>
              <a:rPr lang="en-IN" dirty="0"/>
              <a:t>.</a:t>
            </a:r>
          </a:p>
          <a:p>
            <a:r>
              <a:rPr lang="en-US" dirty="0"/>
              <a:t>Towards Data Science – </a:t>
            </a:r>
            <a:r>
              <a:rPr lang="en-US" i="1" dirty="0"/>
              <a:t>Implementing Game AI using Minimax and Alpha-Beta Pruning</a:t>
            </a:r>
          </a:p>
          <a:p>
            <a:r>
              <a:rPr lang="en-US" dirty="0"/>
              <a:t>ResearchGate – </a:t>
            </a:r>
            <a:r>
              <a:rPr lang="en-US" i="1" dirty="0"/>
              <a:t>Optimization Techniques in Game AI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608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House Price Prediction Using Probabilistic Reasoning with Naive Bayes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Say My Name</cp:lastModifiedBy>
  <cp:revision>10</cp:revision>
  <dcterms:created xsi:type="dcterms:W3CDTF">2025-10-18T08:57:34Z</dcterms:created>
  <dcterms:modified xsi:type="dcterms:W3CDTF">2025-10-29T03:16:34Z</dcterms:modified>
</cp:coreProperties>
</file>