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3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2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vesh-54/Tic-Tac-Toe-AlphaBeta-AI/blob/main/AILAB_MINI_PROJECT_DEVESH_AI%26DS.docx" TargetMode="External"/><Relationship Id="rId2" Type="http://schemas.openxmlformats.org/officeDocument/2006/relationships/hyperlink" Target="https://github.com/devesh-54/Tic-Tac-Toe-AlphaBeta-AI/blob/main/tic_tac_toe_alpha_beta.py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House Price Prediction Using Probabilistic Reasoning with Naive Bayes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197381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2117240070054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 Devesh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10/29/2025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Brief Overview of Artificial Intelligence Concepts:</a:t>
            </a:r>
          </a:p>
          <a:p>
            <a:r>
              <a:rPr lang="en-US" dirty="0"/>
              <a:t>Artificial Intelligence (AI) focuses on creating systems capable of intelligent decision-making. Game playing is a key domain for testing AI search algorithms.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 Problem Statement:</a:t>
            </a:r>
          </a:p>
          <a:p>
            <a:r>
              <a:rPr lang="en-US" dirty="0"/>
              <a:t>To design a Tic-Tac-Toe game where the computer plays optimally using the Alpha-Beta pruning algorithm to minimize computation and ensure unbeatable performance.</a:t>
            </a:r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Expected Result:</a:t>
            </a:r>
          </a:p>
          <a:p>
            <a:r>
              <a:rPr lang="en-US" dirty="0"/>
              <a:t>The AI will always play optimally, either winning or forcing a draw, providing an efficient and interactive GUI experience.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Theoretical Background &amp; Algorithm Overview:</a:t>
            </a:r>
          </a:p>
          <a:p>
            <a:r>
              <a:rPr lang="en-US" b="1" dirty="0"/>
              <a:t>Minimax Algorithm:</a:t>
            </a:r>
            <a:r>
              <a:rPr lang="en-US" dirty="0"/>
              <a:t> Evaluates all possible moves to choose the best one.</a:t>
            </a:r>
          </a:p>
          <a:p>
            <a:r>
              <a:rPr lang="en-US" b="1" dirty="0"/>
              <a:t>Alpha-Beta Pruning:</a:t>
            </a:r>
            <a:r>
              <a:rPr lang="en-US" dirty="0"/>
              <a:t> Optimizes Minimax by cutting unnecessary branches, improving efficiency.</a:t>
            </a:r>
            <a:br>
              <a:rPr lang="en-IN" dirty="0"/>
            </a:br>
            <a:endParaRPr lang="en-IN" dirty="0"/>
          </a:p>
          <a:p>
            <a:pPr marL="0" indent="0">
              <a:buNone/>
            </a:pPr>
            <a:r>
              <a:rPr lang="en-IN" b="1" dirty="0"/>
              <a:t> Literature Survey &amp; Alternatives:</a:t>
            </a:r>
          </a:p>
          <a:p>
            <a:r>
              <a:rPr lang="en-US" dirty="0"/>
              <a:t>Used in classical AI games (Chess, Checkers)</a:t>
            </a:r>
            <a:r>
              <a:rPr lang="en-IN" dirty="0"/>
              <a:t>.</a:t>
            </a:r>
          </a:p>
          <a:p>
            <a:r>
              <a:rPr lang="en-IN" dirty="0"/>
              <a:t>Reduces search complexity significantly.</a:t>
            </a:r>
          </a:p>
          <a:p>
            <a:pPr marL="0" indent="0">
              <a:buNone/>
            </a:pPr>
            <a:r>
              <a:rPr lang="en-IN" b="1" dirty="0"/>
              <a:t> Justification for Naive Bayes:</a:t>
            </a:r>
          </a:p>
          <a:p>
            <a:r>
              <a:rPr lang="en-US" dirty="0"/>
              <a:t>Alpha-Beta pruning maintains decision accuracy while improving performance, making it ideal for small games like Tic-Tac-Toe</a:t>
            </a:r>
            <a:r>
              <a:rPr lang="en-IN" dirty="0"/>
              <a:t>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1090930"/>
              </p:ext>
            </p:extLst>
          </p:nvPr>
        </p:nvGraphicFramePr>
        <p:xfrm>
          <a:off x="1854200" y="2205222"/>
          <a:ext cx="8128000" cy="3388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2"/>
                        </a:rPr>
                        <a:t>https://github.com/devesh-54/Tic-Tac-Toe-AlphaBeta-AI/blob/main/tic_tac_toe_alpha_beta.py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hlinkClick r:id="rId3"/>
                        </a:rPr>
                        <a:t>https://github.com/devesh-54/Tic-Tac-Toe-AlphaBeta-AI/blob/main/AILAB_MINI_PROJECT_DEVESH_AI%26DS.docx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739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14AD0D0-1438-407E-DD35-DED7C516609D}"/>
              </a:ext>
            </a:extLst>
          </p:cNvPr>
          <p:cNvSpPr txBox="1"/>
          <p:nvPr/>
        </p:nvSpPr>
        <p:spPr>
          <a:xfrm>
            <a:off x="6281929" y="1161289"/>
            <a:ext cx="59100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/>
            </a:br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" name="Content Placeholder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57ABBF-9220-A308-1C4E-A60AAB443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308" y="1959415"/>
            <a:ext cx="5728763" cy="3531574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367E6FF-B01B-907F-1348-784299053B54}"/>
              </a:ext>
            </a:extLst>
          </p:cNvPr>
          <p:cNvSpPr txBox="1"/>
          <p:nvPr/>
        </p:nvSpPr>
        <p:spPr>
          <a:xfrm>
            <a:off x="6096000" y="1276302"/>
            <a:ext cx="5910071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Description:</a:t>
            </a:r>
            <a:br>
              <a:rPr lang="en-US" dirty="0"/>
            </a:br>
            <a:r>
              <a:rPr lang="en-US" dirty="0"/>
              <a:t>The Tic-Tac-Toe game was successfully implemented with a user-friendly </a:t>
            </a:r>
            <a:r>
              <a:rPr lang="en-US" dirty="0" err="1"/>
              <a:t>Tkinter</a:t>
            </a:r>
            <a:r>
              <a:rPr lang="en-US" dirty="0"/>
              <a:t> GUI where the player (X) competes against the AI (O). The AI uses the Alpha-Beta Pruning algorithm to make intelligent and optimal decisions.</a:t>
            </a:r>
          </a:p>
          <a:p>
            <a:r>
              <a:rPr lang="en-IN" b="1" dirty="0"/>
              <a:t>Output – AI Wins </a:t>
            </a:r>
            <a:r>
              <a:rPr lang="en-US" b="1" dirty="0"/>
              <a:t>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AI analyzed all possible moves using the Alpha-Beta Pruning algorithm and selected the optimal path leading to a guaranteed win.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Unnecessary branches in the game tree were pruned, which reduced computation time and improved decision speed.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AI demonstrated intelligent move selection, blocking the player’s winning chances and creating its own winning opportunity.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game ended with the AI’s victory, proving the algorithm’s efficiency and accuracy in real-time gameplay.</a:t>
            </a:r>
          </a:p>
          <a:p>
            <a:r>
              <a:rPr lang="en-US" dirty="0"/>
              <a:t> 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DDE1-0854-C6EC-815D-247A3659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75AA4-4AD4-E0DB-3146-FFE7A8B1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025B555-9850-B8FE-C88C-CBF97CDDF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32739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" name="Content Placeholder 13" descr="A screenshot of a computer">
            <a:extLst>
              <a:ext uri="{FF2B5EF4-FFF2-40B4-BE49-F238E27FC236}">
                <a16:creationId xmlns:a16="http://schemas.microsoft.com/office/drawing/2014/main" id="{DD51D88F-7868-2D3A-EF49-0BF4D5CF4C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362" y="1786824"/>
            <a:ext cx="6106719" cy="3433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8894723-2972-94A9-3581-195B500CF5D1}"/>
              </a:ext>
            </a:extLst>
          </p:cNvPr>
          <p:cNvSpPr txBox="1"/>
          <p:nvPr/>
        </p:nvSpPr>
        <p:spPr>
          <a:xfrm>
            <a:off x="7004115" y="1527142"/>
            <a:ext cx="510932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Output – Draw: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When both the player and AI played optimally, the game ended in a draw with no winning moves left on the board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AI successfully blocked every possible winning path of the human player, ensuring it never loses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Alpha-Beta Pruning helped the AI evaluate only necessary moves, maintaining fast and efficient decision-making even until the final turn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The draw outcome proves that the AI’s strategy is unbeatable and always guarantees at least a tie against the human player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51416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3400" b="1" dirty="0"/>
              <a:t>References:</a:t>
            </a:r>
          </a:p>
          <a:p>
            <a:r>
              <a:rPr lang="en-US" dirty="0"/>
              <a:t>Stuart Russell and Peter Norvig, </a:t>
            </a:r>
            <a:r>
              <a:rPr lang="en-US" i="1" dirty="0"/>
              <a:t>Artificial Intelligence: A Modern Approach</a:t>
            </a:r>
            <a:r>
              <a:rPr lang="en-US" dirty="0"/>
              <a:t>.</a:t>
            </a:r>
          </a:p>
          <a:p>
            <a:r>
              <a:rPr lang="it-IT" dirty="0"/>
              <a:t>TutorialsPoint – </a:t>
            </a:r>
            <a:r>
              <a:rPr lang="it-IT" i="1" dirty="0"/>
              <a:t>Minimax Algorithm in AI</a:t>
            </a:r>
            <a:r>
              <a:rPr lang="it-IT" dirty="0"/>
              <a:t>.</a:t>
            </a:r>
          </a:p>
          <a:p>
            <a:r>
              <a:rPr lang="en-IN" dirty="0" err="1"/>
              <a:t>GeeksforGeeks</a:t>
            </a:r>
            <a:r>
              <a:rPr lang="en-IN" dirty="0"/>
              <a:t> – </a:t>
            </a:r>
            <a:r>
              <a:rPr lang="en-IN" i="1" dirty="0"/>
              <a:t>Alpha-Beta Pruning in AI</a:t>
            </a:r>
            <a:r>
              <a:rPr lang="en-IN" dirty="0"/>
              <a:t>.</a:t>
            </a:r>
          </a:p>
          <a:p>
            <a:r>
              <a:rPr lang="en-US" dirty="0"/>
              <a:t>Towards Data Science – </a:t>
            </a:r>
            <a:r>
              <a:rPr lang="en-US" i="1" dirty="0"/>
              <a:t>Implementing Game AI using Minimax and Alpha-Beta Pruning</a:t>
            </a:r>
          </a:p>
          <a:p>
            <a:r>
              <a:rPr lang="en-US" dirty="0"/>
              <a:t>ResearchGate – </a:t>
            </a:r>
            <a:r>
              <a:rPr lang="en-US" i="1" dirty="0"/>
              <a:t>Optimization Techniques in Game AI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10/29/2025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581</Words>
  <Application>Microsoft Office PowerPoint</Application>
  <PresentationFormat>Widescreen</PresentationFormat>
  <Paragraphs>72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Wingdings</vt:lpstr>
      <vt:lpstr>Office Theme</vt:lpstr>
      <vt:lpstr>DEPARTMENT OF ARTIFICIAL INTELLIGENCE AND DATA SCIENCE ACADEMIC YEAR 2025 - 2026 SEMESTER III ARTIFICIAL INTELLIGENCE LABORATORY  MINI PROJECT REVIEW   House Price Prediction Using Probabilistic Reasoning with Naive Bayes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Say My Name</cp:lastModifiedBy>
  <cp:revision>9</cp:revision>
  <dcterms:created xsi:type="dcterms:W3CDTF">2025-10-18T08:57:34Z</dcterms:created>
  <dcterms:modified xsi:type="dcterms:W3CDTF">2025-10-29T03:13:30Z</dcterms:modified>
</cp:coreProperties>
</file>