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 id="267" r:id="rId12"/>
    <p:sldId id="266"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1" d="100"/>
          <a:sy n="71" d="100"/>
        </p:scale>
        <p:origin x="-21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95C785-F922-914C-8F44-89DD0331ECB4}" type="doc">
      <dgm:prSet loTypeId="urn:microsoft.com/office/officeart/2005/8/layout/hProcess4" loCatId="" qsTypeId="urn:microsoft.com/office/officeart/2005/8/quickstyle/simple4" qsCatId="simple" csTypeId="urn:microsoft.com/office/officeart/2005/8/colors/accent1_2" csCatId="accent1" phldr="1"/>
      <dgm:spPr/>
      <dgm:t>
        <a:bodyPr/>
        <a:lstStyle/>
        <a:p>
          <a:endParaRPr lang="en-US"/>
        </a:p>
      </dgm:t>
    </dgm:pt>
    <dgm:pt modelId="{7AB4E3F8-5350-884B-9B2F-C2F5A45DFCD3}">
      <dgm:prSet phldrT="[Text]"/>
      <dgm:spPr/>
      <dgm:t>
        <a:bodyPr/>
        <a:lstStyle/>
        <a:p>
          <a:r>
            <a:rPr lang="en-US" dirty="0" smtClean="0"/>
            <a:t>Start</a:t>
          </a:r>
          <a:endParaRPr lang="en-US" dirty="0"/>
        </a:p>
      </dgm:t>
    </dgm:pt>
    <dgm:pt modelId="{C6D650E9-BC41-F047-878C-7B4F6111B525}" type="parTrans" cxnId="{9E86D4F5-BE82-1A4E-95B7-A3DA59D158F2}">
      <dgm:prSet/>
      <dgm:spPr/>
      <dgm:t>
        <a:bodyPr/>
        <a:lstStyle/>
        <a:p>
          <a:endParaRPr lang="en-US"/>
        </a:p>
      </dgm:t>
    </dgm:pt>
    <dgm:pt modelId="{0A7B2D9B-6998-E149-AD35-4EBB095DEF33}" type="sibTrans" cxnId="{9E86D4F5-BE82-1A4E-95B7-A3DA59D158F2}">
      <dgm:prSet/>
      <dgm:spPr/>
      <dgm:t>
        <a:bodyPr/>
        <a:lstStyle/>
        <a:p>
          <a:endParaRPr lang="en-US"/>
        </a:p>
      </dgm:t>
    </dgm:pt>
    <dgm:pt modelId="{17F01315-5CD2-9D4B-A450-9A03DA4D24E7}">
      <dgm:prSet phldrT="[Text]"/>
      <dgm:spPr/>
      <dgm:t>
        <a:bodyPr/>
        <a:lstStyle/>
        <a:p>
          <a:r>
            <a:rPr lang="en-US" dirty="0" smtClean="0"/>
            <a:t>Understanding problem statement</a:t>
          </a:r>
          <a:endParaRPr lang="en-US" dirty="0"/>
        </a:p>
      </dgm:t>
    </dgm:pt>
    <dgm:pt modelId="{DAA45F73-CE0C-8443-80B7-2939B20E490E}" type="parTrans" cxnId="{29E7A085-CD66-614D-9D76-B34A3D351153}">
      <dgm:prSet/>
      <dgm:spPr/>
      <dgm:t>
        <a:bodyPr/>
        <a:lstStyle/>
        <a:p>
          <a:endParaRPr lang="en-US"/>
        </a:p>
      </dgm:t>
    </dgm:pt>
    <dgm:pt modelId="{96F79657-827C-244D-9833-2513053305D8}" type="sibTrans" cxnId="{29E7A085-CD66-614D-9D76-B34A3D351153}">
      <dgm:prSet/>
      <dgm:spPr/>
      <dgm:t>
        <a:bodyPr/>
        <a:lstStyle/>
        <a:p>
          <a:endParaRPr lang="en-US"/>
        </a:p>
      </dgm:t>
    </dgm:pt>
    <dgm:pt modelId="{57EFCBDC-9947-B648-8D6F-77F5FDEDF2A4}">
      <dgm:prSet phldrT="[Text]"/>
      <dgm:spPr/>
      <dgm:t>
        <a:bodyPr/>
        <a:lstStyle/>
        <a:p>
          <a:r>
            <a:rPr lang="en-US" dirty="0" smtClean="0"/>
            <a:t>Data understanding</a:t>
          </a:r>
          <a:endParaRPr lang="en-US" dirty="0"/>
        </a:p>
      </dgm:t>
    </dgm:pt>
    <dgm:pt modelId="{32F986E5-D260-6848-A97C-E07BB4F7FB5C}" type="parTrans" cxnId="{8014B7FD-AF3F-5842-8ED7-5FCEC75B2A46}">
      <dgm:prSet/>
      <dgm:spPr/>
      <dgm:t>
        <a:bodyPr/>
        <a:lstStyle/>
        <a:p>
          <a:endParaRPr lang="en-US"/>
        </a:p>
      </dgm:t>
    </dgm:pt>
    <dgm:pt modelId="{EF954D60-AF7B-E943-939C-666280F91367}" type="sibTrans" cxnId="{8014B7FD-AF3F-5842-8ED7-5FCEC75B2A46}">
      <dgm:prSet/>
      <dgm:spPr/>
      <dgm:t>
        <a:bodyPr/>
        <a:lstStyle/>
        <a:p>
          <a:endParaRPr lang="en-US"/>
        </a:p>
      </dgm:t>
    </dgm:pt>
    <dgm:pt modelId="{FE9F54D9-2958-C04E-9FBD-D5688ADB08B4}">
      <dgm:prSet phldrT="[Text]"/>
      <dgm:spPr/>
      <dgm:t>
        <a:bodyPr/>
        <a:lstStyle/>
        <a:p>
          <a:r>
            <a:rPr lang="en-US" dirty="0" smtClean="0"/>
            <a:t>Understanding features</a:t>
          </a:r>
          <a:endParaRPr lang="en-US" dirty="0"/>
        </a:p>
      </dgm:t>
    </dgm:pt>
    <dgm:pt modelId="{5F194AEA-DC38-484C-825B-C9411845C253}" type="parTrans" cxnId="{F350F8CD-2F7A-BB47-891A-395C38F4A7FB}">
      <dgm:prSet/>
      <dgm:spPr/>
      <dgm:t>
        <a:bodyPr/>
        <a:lstStyle/>
        <a:p>
          <a:endParaRPr lang="en-US"/>
        </a:p>
      </dgm:t>
    </dgm:pt>
    <dgm:pt modelId="{2724FADD-1D61-424B-81B8-95654B172C47}" type="sibTrans" cxnId="{F350F8CD-2F7A-BB47-891A-395C38F4A7FB}">
      <dgm:prSet/>
      <dgm:spPr/>
      <dgm:t>
        <a:bodyPr/>
        <a:lstStyle/>
        <a:p>
          <a:endParaRPr lang="en-US"/>
        </a:p>
      </dgm:t>
    </dgm:pt>
    <dgm:pt modelId="{90C8BC1B-62A3-E54C-BD72-7DD5A8587D46}">
      <dgm:prSet phldrT="[Text]"/>
      <dgm:spPr/>
      <dgm:t>
        <a:bodyPr/>
        <a:lstStyle/>
        <a:p>
          <a:r>
            <a:rPr lang="en-US" dirty="0" smtClean="0"/>
            <a:t> Data cleaning</a:t>
          </a:r>
          <a:endParaRPr lang="en-US" dirty="0"/>
        </a:p>
      </dgm:t>
    </dgm:pt>
    <dgm:pt modelId="{08512C5C-1F65-0E4B-BA14-F21EAC75C720}" type="parTrans" cxnId="{5FAB6C35-D918-174E-B0FA-9EB72D41F1EB}">
      <dgm:prSet/>
      <dgm:spPr/>
      <dgm:t>
        <a:bodyPr/>
        <a:lstStyle/>
        <a:p>
          <a:endParaRPr lang="en-US"/>
        </a:p>
      </dgm:t>
    </dgm:pt>
    <dgm:pt modelId="{A15BA32B-E3C5-9042-8D18-63D72088C8FF}" type="sibTrans" cxnId="{5FAB6C35-D918-174E-B0FA-9EB72D41F1EB}">
      <dgm:prSet/>
      <dgm:spPr/>
      <dgm:t>
        <a:bodyPr/>
        <a:lstStyle/>
        <a:p>
          <a:endParaRPr lang="en-US"/>
        </a:p>
      </dgm:t>
    </dgm:pt>
    <dgm:pt modelId="{21E79926-B188-374B-BAFD-34471B0DF5FC}">
      <dgm:prSet phldrT="[Text]"/>
      <dgm:spPr/>
      <dgm:t>
        <a:bodyPr/>
        <a:lstStyle/>
        <a:p>
          <a:r>
            <a:rPr lang="en-US" dirty="0" smtClean="0"/>
            <a:t>EDA</a:t>
          </a:r>
          <a:endParaRPr lang="en-US" dirty="0"/>
        </a:p>
      </dgm:t>
    </dgm:pt>
    <dgm:pt modelId="{39CCCC61-B5A8-AA4F-BCAD-68281D67EEB9}" type="parTrans" cxnId="{94B4D874-9DED-154C-AC77-7F820DA7D8E8}">
      <dgm:prSet/>
      <dgm:spPr/>
      <dgm:t>
        <a:bodyPr/>
        <a:lstStyle/>
        <a:p>
          <a:endParaRPr lang="en-US"/>
        </a:p>
      </dgm:t>
    </dgm:pt>
    <dgm:pt modelId="{07DF74EB-C6A7-0D49-8055-359771F74772}" type="sibTrans" cxnId="{94B4D874-9DED-154C-AC77-7F820DA7D8E8}">
      <dgm:prSet/>
      <dgm:spPr/>
      <dgm:t>
        <a:bodyPr/>
        <a:lstStyle/>
        <a:p>
          <a:endParaRPr lang="en-US"/>
        </a:p>
      </dgm:t>
    </dgm:pt>
    <dgm:pt modelId="{4EB5B1F8-D7FA-234E-9F6B-78F8C0B89176}">
      <dgm:prSet phldrT="[Text]"/>
      <dgm:spPr/>
      <dgm:t>
        <a:bodyPr/>
        <a:lstStyle/>
        <a:p>
          <a:r>
            <a:rPr lang="en-US" dirty="0" smtClean="0"/>
            <a:t>Perform EDA</a:t>
          </a:r>
          <a:endParaRPr lang="en-US" dirty="0"/>
        </a:p>
      </dgm:t>
    </dgm:pt>
    <dgm:pt modelId="{143DCEF0-16DA-4E48-9F81-62835434CFD4}" type="parTrans" cxnId="{8C89A247-7F48-E848-8201-92B2BD502CC4}">
      <dgm:prSet/>
      <dgm:spPr/>
      <dgm:t>
        <a:bodyPr/>
        <a:lstStyle/>
        <a:p>
          <a:endParaRPr lang="en-US"/>
        </a:p>
      </dgm:t>
    </dgm:pt>
    <dgm:pt modelId="{5552F777-A15D-974B-B402-1C7F378A214E}" type="sibTrans" cxnId="{8C89A247-7F48-E848-8201-92B2BD502CC4}">
      <dgm:prSet/>
      <dgm:spPr/>
      <dgm:t>
        <a:bodyPr/>
        <a:lstStyle/>
        <a:p>
          <a:endParaRPr lang="en-US"/>
        </a:p>
      </dgm:t>
    </dgm:pt>
    <dgm:pt modelId="{8969CA2E-9B02-7448-8F40-F1D212E5ADA8}">
      <dgm:prSet phldrT="[Text]"/>
      <dgm:spPr/>
      <dgm:t>
        <a:bodyPr/>
        <a:lstStyle/>
        <a:p>
          <a:r>
            <a:rPr lang="en-US" dirty="0" smtClean="0"/>
            <a:t>Analyze </a:t>
          </a:r>
          <a:r>
            <a:rPr lang="en-US" smtClean="0"/>
            <a:t>important features</a:t>
          </a:r>
          <a:endParaRPr lang="en-US" dirty="0"/>
        </a:p>
      </dgm:t>
    </dgm:pt>
    <dgm:pt modelId="{37974C41-D553-BB45-A2C5-888D4BBF4A84}" type="parTrans" cxnId="{2ACB9249-14AA-9D4C-94BE-9A2B5A962439}">
      <dgm:prSet/>
      <dgm:spPr/>
      <dgm:t>
        <a:bodyPr/>
        <a:lstStyle/>
        <a:p>
          <a:endParaRPr lang="en-US"/>
        </a:p>
      </dgm:t>
    </dgm:pt>
    <dgm:pt modelId="{DB996A9C-0908-3D44-95E3-7CC215D928C8}" type="sibTrans" cxnId="{2ACB9249-14AA-9D4C-94BE-9A2B5A962439}">
      <dgm:prSet/>
      <dgm:spPr/>
      <dgm:t>
        <a:bodyPr/>
        <a:lstStyle/>
        <a:p>
          <a:endParaRPr lang="en-US"/>
        </a:p>
      </dgm:t>
    </dgm:pt>
    <dgm:pt modelId="{C468B7C1-2F19-5849-B8F8-85901035A661}" type="pres">
      <dgm:prSet presAssocID="{B295C785-F922-914C-8F44-89DD0331ECB4}" presName="Name0" presStyleCnt="0">
        <dgm:presLayoutVars>
          <dgm:dir/>
          <dgm:animLvl val="lvl"/>
          <dgm:resizeHandles val="exact"/>
        </dgm:presLayoutVars>
      </dgm:prSet>
      <dgm:spPr/>
      <dgm:t>
        <a:bodyPr/>
        <a:lstStyle/>
        <a:p>
          <a:endParaRPr lang="en-US"/>
        </a:p>
      </dgm:t>
    </dgm:pt>
    <dgm:pt modelId="{C8687699-7308-8D43-A90D-10BBB736ABE1}" type="pres">
      <dgm:prSet presAssocID="{B295C785-F922-914C-8F44-89DD0331ECB4}" presName="tSp" presStyleCnt="0"/>
      <dgm:spPr/>
    </dgm:pt>
    <dgm:pt modelId="{AADEECD9-FC46-6142-8842-DB08C5E021A5}" type="pres">
      <dgm:prSet presAssocID="{B295C785-F922-914C-8F44-89DD0331ECB4}" presName="bSp" presStyleCnt="0"/>
      <dgm:spPr/>
    </dgm:pt>
    <dgm:pt modelId="{47F3B862-74C6-7E47-8C8F-4E0F705408BB}" type="pres">
      <dgm:prSet presAssocID="{B295C785-F922-914C-8F44-89DD0331ECB4}" presName="process" presStyleCnt="0"/>
      <dgm:spPr/>
    </dgm:pt>
    <dgm:pt modelId="{60B202FA-5791-A647-994E-641903223685}" type="pres">
      <dgm:prSet presAssocID="{7AB4E3F8-5350-884B-9B2F-C2F5A45DFCD3}" presName="composite1" presStyleCnt="0"/>
      <dgm:spPr/>
    </dgm:pt>
    <dgm:pt modelId="{08D575F8-AC45-E046-B5D0-C1B80A1ACEC7}" type="pres">
      <dgm:prSet presAssocID="{7AB4E3F8-5350-884B-9B2F-C2F5A45DFCD3}" presName="dummyNode1" presStyleLbl="node1" presStyleIdx="0" presStyleCnt="3"/>
      <dgm:spPr/>
    </dgm:pt>
    <dgm:pt modelId="{4DF4FBBD-03D6-2C4B-AED4-44BA8981CEB9}" type="pres">
      <dgm:prSet presAssocID="{7AB4E3F8-5350-884B-9B2F-C2F5A45DFCD3}" presName="childNode1" presStyleLbl="bgAcc1" presStyleIdx="0" presStyleCnt="3" custLinFactNeighborX="0">
        <dgm:presLayoutVars>
          <dgm:bulletEnabled val="1"/>
        </dgm:presLayoutVars>
      </dgm:prSet>
      <dgm:spPr/>
      <dgm:t>
        <a:bodyPr/>
        <a:lstStyle/>
        <a:p>
          <a:endParaRPr lang="en-US"/>
        </a:p>
      </dgm:t>
    </dgm:pt>
    <dgm:pt modelId="{9190CFB1-952C-4F40-998C-B3506C9F1057}" type="pres">
      <dgm:prSet presAssocID="{7AB4E3F8-5350-884B-9B2F-C2F5A45DFCD3}" presName="childNode1tx" presStyleLbl="bgAcc1" presStyleIdx="0" presStyleCnt="3">
        <dgm:presLayoutVars>
          <dgm:bulletEnabled val="1"/>
        </dgm:presLayoutVars>
      </dgm:prSet>
      <dgm:spPr/>
      <dgm:t>
        <a:bodyPr/>
        <a:lstStyle/>
        <a:p>
          <a:endParaRPr lang="en-US"/>
        </a:p>
      </dgm:t>
    </dgm:pt>
    <dgm:pt modelId="{620660FC-C620-F243-9D5B-C2941C864041}" type="pres">
      <dgm:prSet presAssocID="{7AB4E3F8-5350-884B-9B2F-C2F5A45DFCD3}" presName="parentNode1" presStyleLbl="node1" presStyleIdx="0" presStyleCnt="3">
        <dgm:presLayoutVars>
          <dgm:chMax val="1"/>
          <dgm:bulletEnabled val="1"/>
        </dgm:presLayoutVars>
      </dgm:prSet>
      <dgm:spPr/>
      <dgm:t>
        <a:bodyPr/>
        <a:lstStyle/>
        <a:p>
          <a:endParaRPr lang="en-US"/>
        </a:p>
      </dgm:t>
    </dgm:pt>
    <dgm:pt modelId="{726FD73D-79CF-0C4F-8905-23289E639845}" type="pres">
      <dgm:prSet presAssocID="{7AB4E3F8-5350-884B-9B2F-C2F5A45DFCD3}" presName="connSite1" presStyleCnt="0"/>
      <dgm:spPr/>
    </dgm:pt>
    <dgm:pt modelId="{4D26260E-2733-984B-9ECC-6250083C5A06}" type="pres">
      <dgm:prSet presAssocID="{0A7B2D9B-6998-E149-AD35-4EBB095DEF33}" presName="Name9" presStyleLbl="sibTrans2D1" presStyleIdx="0" presStyleCnt="2"/>
      <dgm:spPr/>
      <dgm:t>
        <a:bodyPr/>
        <a:lstStyle/>
        <a:p>
          <a:endParaRPr lang="en-US"/>
        </a:p>
      </dgm:t>
    </dgm:pt>
    <dgm:pt modelId="{215ED19E-8F1D-C547-AE69-DD1E27A7DAB5}" type="pres">
      <dgm:prSet presAssocID="{57EFCBDC-9947-B648-8D6F-77F5FDEDF2A4}" presName="composite2" presStyleCnt="0"/>
      <dgm:spPr/>
    </dgm:pt>
    <dgm:pt modelId="{8D70B898-5963-6240-9E0D-30C7C6D8F7AB}" type="pres">
      <dgm:prSet presAssocID="{57EFCBDC-9947-B648-8D6F-77F5FDEDF2A4}" presName="dummyNode2" presStyleLbl="node1" presStyleIdx="0" presStyleCnt="3"/>
      <dgm:spPr/>
    </dgm:pt>
    <dgm:pt modelId="{1254210C-06A7-F84A-9E35-C030B3E42170}" type="pres">
      <dgm:prSet presAssocID="{57EFCBDC-9947-B648-8D6F-77F5FDEDF2A4}" presName="childNode2" presStyleLbl="bgAcc1" presStyleIdx="1" presStyleCnt="3">
        <dgm:presLayoutVars>
          <dgm:bulletEnabled val="1"/>
        </dgm:presLayoutVars>
      </dgm:prSet>
      <dgm:spPr/>
      <dgm:t>
        <a:bodyPr/>
        <a:lstStyle/>
        <a:p>
          <a:endParaRPr lang="en-US"/>
        </a:p>
      </dgm:t>
    </dgm:pt>
    <dgm:pt modelId="{1D2F857C-B50B-7A45-99B7-BDF3B03CF75E}" type="pres">
      <dgm:prSet presAssocID="{57EFCBDC-9947-B648-8D6F-77F5FDEDF2A4}" presName="childNode2tx" presStyleLbl="bgAcc1" presStyleIdx="1" presStyleCnt="3">
        <dgm:presLayoutVars>
          <dgm:bulletEnabled val="1"/>
        </dgm:presLayoutVars>
      </dgm:prSet>
      <dgm:spPr/>
      <dgm:t>
        <a:bodyPr/>
        <a:lstStyle/>
        <a:p>
          <a:endParaRPr lang="en-US"/>
        </a:p>
      </dgm:t>
    </dgm:pt>
    <dgm:pt modelId="{9096A442-DC6D-2D4B-8FC6-BB0C978DA2EB}" type="pres">
      <dgm:prSet presAssocID="{57EFCBDC-9947-B648-8D6F-77F5FDEDF2A4}" presName="parentNode2" presStyleLbl="node1" presStyleIdx="1" presStyleCnt="3">
        <dgm:presLayoutVars>
          <dgm:chMax val="0"/>
          <dgm:bulletEnabled val="1"/>
        </dgm:presLayoutVars>
      </dgm:prSet>
      <dgm:spPr/>
      <dgm:t>
        <a:bodyPr/>
        <a:lstStyle/>
        <a:p>
          <a:endParaRPr lang="en-US"/>
        </a:p>
      </dgm:t>
    </dgm:pt>
    <dgm:pt modelId="{B66AC1AD-4F35-B845-871B-BA86DDBA5F95}" type="pres">
      <dgm:prSet presAssocID="{57EFCBDC-9947-B648-8D6F-77F5FDEDF2A4}" presName="connSite2" presStyleCnt="0"/>
      <dgm:spPr/>
    </dgm:pt>
    <dgm:pt modelId="{E9B1750F-F7A7-924F-8758-C39A55E41CAB}" type="pres">
      <dgm:prSet presAssocID="{EF954D60-AF7B-E943-939C-666280F91367}" presName="Name18" presStyleLbl="sibTrans2D1" presStyleIdx="1" presStyleCnt="2"/>
      <dgm:spPr/>
      <dgm:t>
        <a:bodyPr/>
        <a:lstStyle/>
        <a:p>
          <a:endParaRPr lang="en-US"/>
        </a:p>
      </dgm:t>
    </dgm:pt>
    <dgm:pt modelId="{A1A23EA7-3146-F248-90A6-6F7E8076AD80}" type="pres">
      <dgm:prSet presAssocID="{21E79926-B188-374B-BAFD-34471B0DF5FC}" presName="composite1" presStyleCnt="0"/>
      <dgm:spPr/>
    </dgm:pt>
    <dgm:pt modelId="{58412AA5-9DBB-C74F-9548-54EFE5AE0B49}" type="pres">
      <dgm:prSet presAssocID="{21E79926-B188-374B-BAFD-34471B0DF5FC}" presName="dummyNode1" presStyleLbl="node1" presStyleIdx="1" presStyleCnt="3"/>
      <dgm:spPr/>
    </dgm:pt>
    <dgm:pt modelId="{DEEB76C8-7DE7-0D4B-BE1C-8B8831428092}" type="pres">
      <dgm:prSet presAssocID="{21E79926-B188-374B-BAFD-34471B0DF5FC}" presName="childNode1" presStyleLbl="bgAcc1" presStyleIdx="2" presStyleCnt="3">
        <dgm:presLayoutVars>
          <dgm:bulletEnabled val="1"/>
        </dgm:presLayoutVars>
      </dgm:prSet>
      <dgm:spPr/>
      <dgm:t>
        <a:bodyPr/>
        <a:lstStyle/>
        <a:p>
          <a:endParaRPr lang="en-US"/>
        </a:p>
      </dgm:t>
    </dgm:pt>
    <dgm:pt modelId="{7215C478-170F-1B4C-A386-7259A82781D5}" type="pres">
      <dgm:prSet presAssocID="{21E79926-B188-374B-BAFD-34471B0DF5FC}" presName="childNode1tx" presStyleLbl="bgAcc1" presStyleIdx="2" presStyleCnt="3">
        <dgm:presLayoutVars>
          <dgm:bulletEnabled val="1"/>
        </dgm:presLayoutVars>
      </dgm:prSet>
      <dgm:spPr/>
      <dgm:t>
        <a:bodyPr/>
        <a:lstStyle/>
        <a:p>
          <a:endParaRPr lang="en-US"/>
        </a:p>
      </dgm:t>
    </dgm:pt>
    <dgm:pt modelId="{899AD5F6-0402-1E4F-AB24-B1BB21E2FEA8}" type="pres">
      <dgm:prSet presAssocID="{21E79926-B188-374B-BAFD-34471B0DF5FC}" presName="parentNode1" presStyleLbl="node1" presStyleIdx="2" presStyleCnt="3">
        <dgm:presLayoutVars>
          <dgm:chMax val="1"/>
          <dgm:bulletEnabled val="1"/>
        </dgm:presLayoutVars>
      </dgm:prSet>
      <dgm:spPr/>
      <dgm:t>
        <a:bodyPr/>
        <a:lstStyle/>
        <a:p>
          <a:endParaRPr lang="en-US"/>
        </a:p>
      </dgm:t>
    </dgm:pt>
    <dgm:pt modelId="{F8CA444D-3079-8C40-97A1-6A673B7550C5}" type="pres">
      <dgm:prSet presAssocID="{21E79926-B188-374B-BAFD-34471B0DF5FC}" presName="connSite1" presStyleCnt="0"/>
      <dgm:spPr/>
    </dgm:pt>
  </dgm:ptLst>
  <dgm:cxnLst>
    <dgm:cxn modelId="{DFE1C4CA-C9CB-4940-B7F8-E0658D610297}" type="presOf" srcId="{8969CA2E-9B02-7448-8F40-F1D212E5ADA8}" destId="{DEEB76C8-7DE7-0D4B-BE1C-8B8831428092}" srcOrd="0" destOrd="1" presId="urn:microsoft.com/office/officeart/2005/8/layout/hProcess4"/>
    <dgm:cxn modelId="{109C1061-4149-9C4F-936A-98BA6CCA6063}" type="presOf" srcId="{EF954D60-AF7B-E943-939C-666280F91367}" destId="{E9B1750F-F7A7-924F-8758-C39A55E41CAB}" srcOrd="0" destOrd="0" presId="urn:microsoft.com/office/officeart/2005/8/layout/hProcess4"/>
    <dgm:cxn modelId="{126C6D98-FC77-E941-8E09-33D086419528}" type="presOf" srcId="{17F01315-5CD2-9D4B-A450-9A03DA4D24E7}" destId="{4DF4FBBD-03D6-2C4B-AED4-44BA8981CEB9}" srcOrd="0" destOrd="0" presId="urn:microsoft.com/office/officeart/2005/8/layout/hProcess4"/>
    <dgm:cxn modelId="{C00B1C0C-953F-7844-BADC-2117F85AAF2F}" type="presOf" srcId="{57EFCBDC-9947-B648-8D6F-77F5FDEDF2A4}" destId="{9096A442-DC6D-2D4B-8FC6-BB0C978DA2EB}" srcOrd="0" destOrd="0" presId="urn:microsoft.com/office/officeart/2005/8/layout/hProcess4"/>
    <dgm:cxn modelId="{97C62219-C1C3-9148-8B94-C42BF750C979}" type="presOf" srcId="{FE9F54D9-2958-C04E-9FBD-D5688ADB08B4}" destId="{1D2F857C-B50B-7A45-99B7-BDF3B03CF75E}" srcOrd="1" destOrd="0" presId="urn:microsoft.com/office/officeart/2005/8/layout/hProcess4"/>
    <dgm:cxn modelId="{473074ED-753D-A74F-903B-367809A4858B}" type="presOf" srcId="{0A7B2D9B-6998-E149-AD35-4EBB095DEF33}" destId="{4D26260E-2733-984B-9ECC-6250083C5A06}" srcOrd="0" destOrd="0" presId="urn:microsoft.com/office/officeart/2005/8/layout/hProcess4"/>
    <dgm:cxn modelId="{D22B75A8-35E4-B04A-8DDC-707FF3A45377}" type="presOf" srcId="{4EB5B1F8-D7FA-234E-9F6B-78F8C0B89176}" destId="{DEEB76C8-7DE7-0D4B-BE1C-8B8831428092}" srcOrd="0" destOrd="0" presId="urn:microsoft.com/office/officeart/2005/8/layout/hProcess4"/>
    <dgm:cxn modelId="{58714871-2DDB-554E-83BE-ACB67C8A137B}" type="presOf" srcId="{FE9F54D9-2958-C04E-9FBD-D5688ADB08B4}" destId="{1254210C-06A7-F84A-9E35-C030B3E42170}" srcOrd="0" destOrd="0" presId="urn:microsoft.com/office/officeart/2005/8/layout/hProcess4"/>
    <dgm:cxn modelId="{8014B7FD-AF3F-5842-8ED7-5FCEC75B2A46}" srcId="{B295C785-F922-914C-8F44-89DD0331ECB4}" destId="{57EFCBDC-9947-B648-8D6F-77F5FDEDF2A4}" srcOrd="1" destOrd="0" parTransId="{32F986E5-D260-6848-A97C-E07BB4F7FB5C}" sibTransId="{EF954D60-AF7B-E943-939C-666280F91367}"/>
    <dgm:cxn modelId="{5FAB6C35-D918-174E-B0FA-9EB72D41F1EB}" srcId="{57EFCBDC-9947-B648-8D6F-77F5FDEDF2A4}" destId="{90C8BC1B-62A3-E54C-BD72-7DD5A8587D46}" srcOrd="1" destOrd="0" parTransId="{08512C5C-1F65-0E4B-BA14-F21EAC75C720}" sibTransId="{A15BA32B-E3C5-9042-8D18-63D72088C8FF}"/>
    <dgm:cxn modelId="{F350F8CD-2F7A-BB47-891A-395C38F4A7FB}" srcId="{57EFCBDC-9947-B648-8D6F-77F5FDEDF2A4}" destId="{FE9F54D9-2958-C04E-9FBD-D5688ADB08B4}" srcOrd="0" destOrd="0" parTransId="{5F194AEA-DC38-484C-825B-C9411845C253}" sibTransId="{2724FADD-1D61-424B-81B8-95654B172C47}"/>
    <dgm:cxn modelId="{29E7A085-CD66-614D-9D76-B34A3D351153}" srcId="{7AB4E3F8-5350-884B-9B2F-C2F5A45DFCD3}" destId="{17F01315-5CD2-9D4B-A450-9A03DA4D24E7}" srcOrd="0" destOrd="0" parTransId="{DAA45F73-CE0C-8443-80B7-2939B20E490E}" sibTransId="{96F79657-827C-244D-9833-2513053305D8}"/>
    <dgm:cxn modelId="{3F0E8661-9C2E-0140-9A4E-DECC14F4965F}" type="presOf" srcId="{B295C785-F922-914C-8F44-89DD0331ECB4}" destId="{C468B7C1-2F19-5849-B8F8-85901035A661}" srcOrd="0" destOrd="0" presId="urn:microsoft.com/office/officeart/2005/8/layout/hProcess4"/>
    <dgm:cxn modelId="{3FDD370F-5AE9-AE49-AEF8-E7453D696F67}" type="presOf" srcId="{17F01315-5CD2-9D4B-A450-9A03DA4D24E7}" destId="{9190CFB1-952C-4F40-998C-B3506C9F1057}" srcOrd="1" destOrd="0" presId="urn:microsoft.com/office/officeart/2005/8/layout/hProcess4"/>
    <dgm:cxn modelId="{9104C10D-671E-EE46-B66F-F990A123826F}" type="presOf" srcId="{90C8BC1B-62A3-E54C-BD72-7DD5A8587D46}" destId="{1254210C-06A7-F84A-9E35-C030B3E42170}" srcOrd="0" destOrd="1" presId="urn:microsoft.com/office/officeart/2005/8/layout/hProcess4"/>
    <dgm:cxn modelId="{EC4611D4-575E-374A-875C-EE9D6116259A}" type="presOf" srcId="{7AB4E3F8-5350-884B-9B2F-C2F5A45DFCD3}" destId="{620660FC-C620-F243-9D5B-C2941C864041}" srcOrd="0" destOrd="0" presId="urn:microsoft.com/office/officeart/2005/8/layout/hProcess4"/>
    <dgm:cxn modelId="{8C89A247-7F48-E848-8201-92B2BD502CC4}" srcId="{21E79926-B188-374B-BAFD-34471B0DF5FC}" destId="{4EB5B1F8-D7FA-234E-9F6B-78F8C0B89176}" srcOrd="0" destOrd="0" parTransId="{143DCEF0-16DA-4E48-9F81-62835434CFD4}" sibTransId="{5552F777-A15D-974B-B402-1C7F378A214E}"/>
    <dgm:cxn modelId="{D7A1B710-3476-784B-9FAD-B2BEA49AF0B4}" type="presOf" srcId="{90C8BC1B-62A3-E54C-BD72-7DD5A8587D46}" destId="{1D2F857C-B50B-7A45-99B7-BDF3B03CF75E}" srcOrd="1" destOrd="1" presId="urn:microsoft.com/office/officeart/2005/8/layout/hProcess4"/>
    <dgm:cxn modelId="{94B4D874-9DED-154C-AC77-7F820DA7D8E8}" srcId="{B295C785-F922-914C-8F44-89DD0331ECB4}" destId="{21E79926-B188-374B-BAFD-34471B0DF5FC}" srcOrd="2" destOrd="0" parTransId="{39CCCC61-B5A8-AA4F-BCAD-68281D67EEB9}" sibTransId="{07DF74EB-C6A7-0D49-8055-359771F74772}"/>
    <dgm:cxn modelId="{1299B53D-F87F-0C49-8A6D-19FE1B38F4BE}" type="presOf" srcId="{21E79926-B188-374B-BAFD-34471B0DF5FC}" destId="{899AD5F6-0402-1E4F-AB24-B1BB21E2FEA8}" srcOrd="0" destOrd="0" presId="urn:microsoft.com/office/officeart/2005/8/layout/hProcess4"/>
    <dgm:cxn modelId="{9E86D4F5-BE82-1A4E-95B7-A3DA59D158F2}" srcId="{B295C785-F922-914C-8F44-89DD0331ECB4}" destId="{7AB4E3F8-5350-884B-9B2F-C2F5A45DFCD3}" srcOrd="0" destOrd="0" parTransId="{C6D650E9-BC41-F047-878C-7B4F6111B525}" sibTransId="{0A7B2D9B-6998-E149-AD35-4EBB095DEF33}"/>
    <dgm:cxn modelId="{87262230-CF14-A14C-9C22-2B2875D023C4}" type="presOf" srcId="{8969CA2E-9B02-7448-8F40-F1D212E5ADA8}" destId="{7215C478-170F-1B4C-A386-7259A82781D5}" srcOrd="1" destOrd="1" presId="urn:microsoft.com/office/officeart/2005/8/layout/hProcess4"/>
    <dgm:cxn modelId="{2ACB9249-14AA-9D4C-94BE-9A2B5A962439}" srcId="{21E79926-B188-374B-BAFD-34471B0DF5FC}" destId="{8969CA2E-9B02-7448-8F40-F1D212E5ADA8}" srcOrd="1" destOrd="0" parTransId="{37974C41-D553-BB45-A2C5-888D4BBF4A84}" sibTransId="{DB996A9C-0908-3D44-95E3-7CC215D928C8}"/>
    <dgm:cxn modelId="{EE2C351B-49B4-894F-BD93-BC4E19AE620B}" type="presOf" srcId="{4EB5B1F8-D7FA-234E-9F6B-78F8C0B89176}" destId="{7215C478-170F-1B4C-A386-7259A82781D5}" srcOrd="1" destOrd="0" presId="urn:microsoft.com/office/officeart/2005/8/layout/hProcess4"/>
    <dgm:cxn modelId="{83C639B4-7683-2B4A-BF07-83C84696C54A}" type="presParOf" srcId="{C468B7C1-2F19-5849-B8F8-85901035A661}" destId="{C8687699-7308-8D43-A90D-10BBB736ABE1}" srcOrd="0" destOrd="0" presId="urn:microsoft.com/office/officeart/2005/8/layout/hProcess4"/>
    <dgm:cxn modelId="{D9163D46-5E01-DC41-8033-A2AD01C5FA4A}" type="presParOf" srcId="{C468B7C1-2F19-5849-B8F8-85901035A661}" destId="{AADEECD9-FC46-6142-8842-DB08C5E021A5}" srcOrd="1" destOrd="0" presId="urn:microsoft.com/office/officeart/2005/8/layout/hProcess4"/>
    <dgm:cxn modelId="{253C682A-A411-664B-BEE3-87841CB88AAB}" type="presParOf" srcId="{C468B7C1-2F19-5849-B8F8-85901035A661}" destId="{47F3B862-74C6-7E47-8C8F-4E0F705408BB}" srcOrd="2" destOrd="0" presId="urn:microsoft.com/office/officeart/2005/8/layout/hProcess4"/>
    <dgm:cxn modelId="{39CE40F1-D2E7-234F-BC5A-8ED00EE1D6EB}" type="presParOf" srcId="{47F3B862-74C6-7E47-8C8F-4E0F705408BB}" destId="{60B202FA-5791-A647-994E-641903223685}" srcOrd="0" destOrd="0" presId="urn:microsoft.com/office/officeart/2005/8/layout/hProcess4"/>
    <dgm:cxn modelId="{559C0A75-604C-9A43-86BD-D2F7D6A73F5C}" type="presParOf" srcId="{60B202FA-5791-A647-994E-641903223685}" destId="{08D575F8-AC45-E046-B5D0-C1B80A1ACEC7}" srcOrd="0" destOrd="0" presId="urn:microsoft.com/office/officeart/2005/8/layout/hProcess4"/>
    <dgm:cxn modelId="{58C73A09-3B1B-0741-9837-D793C77EA1B6}" type="presParOf" srcId="{60B202FA-5791-A647-994E-641903223685}" destId="{4DF4FBBD-03D6-2C4B-AED4-44BA8981CEB9}" srcOrd="1" destOrd="0" presId="urn:microsoft.com/office/officeart/2005/8/layout/hProcess4"/>
    <dgm:cxn modelId="{34A41112-9D98-F144-B509-9E60AB42AF5E}" type="presParOf" srcId="{60B202FA-5791-A647-994E-641903223685}" destId="{9190CFB1-952C-4F40-998C-B3506C9F1057}" srcOrd="2" destOrd="0" presId="urn:microsoft.com/office/officeart/2005/8/layout/hProcess4"/>
    <dgm:cxn modelId="{0DA1D153-873C-C14B-AAE1-1E871846115F}" type="presParOf" srcId="{60B202FA-5791-A647-994E-641903223685}" destId="{620660FC-C620-F243-9D5B-C2941C864041}" srcOrd="3" destOrd="0" presId="urn:microsoft.com/office/officeart/2005/8/layout/hProcess4"/>
    <dgm:cxn modelId="{87133D36-B0CA-0448-BC6B-1FCD328CA8D4}" type="presParOf" srcId="{60B202FA-5791-A647-994E-641903223685}" destId="{726FD73D-79CF-0C4F-8905-23289E639845}" srcOrd="4" destOrd="0" presId="urn:microsoft.com/office/officeart/2005/8/layout/hProcess4"/>
    <dgm:cxn modelId="{045BDECE-E8CC-B24A-98BD-B76217A458C4}" type="presParOf" srcId="{47F3B862-74C6-7E47-8C8F-4E0F705408BB}" destId="{4D26260E-2733-984B-9ECC-6250083C5A06}" srcOrd="1" destOrd="0" presId="urn:microsoft.com/office/officeart/2005/8/layout/hProcess4"/>
    <dgm:cxn modelId="{1940D0D4-739D-E445-A74D-2B69DCC818CF}" type="presParOf" srcId="{47F3B862-74C6-7E47-8C8F-4E0F705408BB}" destId="{215ED19E-8F1D-C547-AE69-DD1E27A7DAB5}" srcOrd="2" destOrd="0" presId="urn:microsoft.com/office/officeart/2005/8/layout/hProcess4"/>
    <dgm:cxn modelId="{0090D3A0-2B8F-DA40-8F51-384F04D469BA}" type="presParOf" srcId="{215ED19E-8F1D-C547-AE69-DD1E27A7DAB5}" destId="{8D70B898-5963-6240-9E0D-30C7C6D8F7AB}" srcOrd="0" destOrd="0" presId="urn:microsoft.com/office/officeart/2005/8/layout/hProcess4"/>
    <dgm:cxn modelId="{2F2DD862-957B-914B-8166-49509E68A2D5}" type="presParOf" srcId="{215ED19E-8F1D-C547-AE69-DD1E27A7DAB5}" destId="{1254210C-06A7-F84A-9E35-C030B3E42170}" srcOrd="1" destOrd="0" presId="urn:microsoft.com/office/officeart/2005/8/layout/hProcess4"/>
    <dgm:cxn modelId="{9E94885F-F67F-1F43-9538-54A3D65A99A5}" type="presParOf" srcId="{215ED19E-8F1D-C547-AE69-DD1E27A7DAB5}" destId="{1D2F857C-B50B-7A45-99B7-BDF3B03CF75E}" srcOrd="2" destOrd="0" presId="urn:microsoft.com/office/officeart/2005/8/layout/hProcess4"/>
    <dgm:cxn modelId="{5C28AA76-AD5B-7A4A-AB4F-0CF09A944945}" type="presParOf" srcId="{215ED19E-8F1D-C547-AE69-DD1E27A7DAB5}" destId="{9096A442-DC6D-2D4B-8FC6-BB0C978DA2EB}" srcOrd="3" destOrd="0" presId="urn:microsoft.com/office/officeart/2005/8/layout/hProcess4"/>
    <dgm:cxn modelId="{7B0B488D-74FF-C646-8C50-485529718254}" type="presParOf" srcId="{215ED19E-8F1D-C547-AE69-DD1E27A7DAB5}" destId="{B66AC1AD-4F35-B845-871B-BA86DDBA5F95}" srcOrd="4" destOrd="0" presId="urn:microsoft.com/office/officeart/2005/8/layout/hProcess4"/>
    <dgm:cxn modelId="{AFDE0251-5239-8545-AE80-CD23AFB9F3EF}" type="presParOf" srcId="{47F3B862-74C6-7E47-8C8F-4E0F705408BB}" destId="{E9B1750F-F7A7-924F-8758-C39A55E41CAB}" srcOrd="3" destOrd="0" presId="urn:microsoft.com/office/officeart/2005/8/layout/hProcess4"/>
    <dgm:cxn modelId="{EA2266FD-541C-584F-BD54-BA4F87D4A3A7}" type="presParOf" srcId="{47F3B862-74C6-7E47-8C8F-4E0F705408BB}" destId="{A1A23EA7-3146-F248-90A6-6F7E8076AD80}" srcOrd="4" destOrd="0" presId="urn:microsoft.com/office/officeart/2005/8/layout/hProcess4"/>
    <dgm:cxn modelId="{DF0846C9-48A8-5143-B8FC-113B1A1A1471}" type="presParOf" srcId="{A1A23EA7-3146-F248-90A6-6F7E8076AD80}" destId="{58412AA5-9DBB-C74F-9548-54EFE5AE0B49}" srcOrd="0" destOrd="0" presId="urn:microsoft.com/office/officeart/2005/8/layout/hProcess4"/>
    <dgm:cxn modelId="{CE114B3D-B54B-0C49-9278-E01364F56E3E}" type="presParOf" srcId="{A1A23EA7-3146-F248-90A6-6F7E8076AD80}" destId="{DEEB76C8-7DE7-0D4B-BE1C-8B8831428092}" srcOrd="1" destOrd="0" presId="urn:microsoft.com/office/officeart/2005/8/layout/hProcess4"/>
    <dgm:cxn modelId="{844F8F8C-EEE7-1D49-A5E7-9EE5149245B9}" type="presParOf" srcId="{A1A23EA7-3146-F248-90A6-6F7E8076AD80}" destId="{7215C478-170F-1B4C-A386-7259A82781D5}" srcOrd="2" destOrd="0" presId="urn:microsoft.com/office/officeart/2005/8/layout/hProcess4"/>
    <dgm:cxn modelId="{F469DA66-9B84-2F4A-B1DB-4059FF2CCED1}" type="presParOf" srcId="{A1A23EA7-3146-F248-90A6-6F7E8076AD80}" destId="{899AD5F6-0402-1E4F-AB24-B1BB21E2FEA8}" srcOrd="3" destOrd="0" presId="urn:microsoft.com/office/officeart/2005/8/layout/hProcess4"/>
    <dgm:cxn modelId="{FED60BAA-B5E8-A347-A11E-1E50BBAD7BBA}" type="presParOf" srcId="{A1A23EA7-3146-F248-90A6-6F7E8076AD80}" destId="{F8CA444D-3079-8C40-97A1-6A673B7550C5}"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95C785-F922-914C-8F44-89DD0331ECB4}" type="doc">
      <dgm:prSet loTypeId="urn:microsoft.com/office/officeart/2005/8/layout/hProcess4" loCatId="" qsTypeId="urn:microsoft.com/office/officeart/2005/8/quickstyle/simple4" qsCatId="simple" csTypeId="urn:microsoft.com/office/officeart/2005/8/colors/accent1_2" csCatId="accent1" phldr="1"/>
      <dgm:spPr/>
      <dgm:t>
        <a:bodyPr/>
        <a:lstStyle/>
        <a:p>
          <a:endParaRPr lang="en-US"/>
        </a:p>
      </dgm:t>
    </dgm:pt>
    <dgm:pt modelId="{7AB4E3F8-5350-884B-9B2F-C2F5A45DFCD3}">
      <dgm:prSet phldrT="[Text]"/>
      <dgm:spPr/>
      <dgm:t>
        <a:bodyPr/>
        <a:lstStyle/>
        <a:p>
          <a:r>
            <a:rPr lang="en-US" dirty="0" smtClean="0"/>
            <a:t>WOE IV Analysis</a:t>
          </a:r>
          <a:endParaRPr lang="en-US" dirty="0"/>
        </a:p>
      </dgm:t>
    </dgm:pt>
    <dgm:pt modelId="{C6D650E9-BC41-F047-878C-7B4F6111B525}" type="parTrans" cxnId="{9E86D4F5-BE82-1A4E-95B7-A3DA59D158F2}">
      <dgm:prSet/>
      <dgm:spPr/>
      <dgm:t>
        <a:bodyPr/>
        <a:lstStyle/>
        <a:p>
          <a:endParaRPr lang="en-US"/>
        </a:p>
      </dgm:t>
    </dgm:pt>
    <dgm:pt modelId="{0A7B2D9B-6998-E149-AD35-4EBB095DEF33}" type="sibTrans" cxnId="{9E86D4F5-BE82-1A4E-95B7-A3DA59D158F2}">
      <dgm:prSet/>
      <dgm:spPr/>
      <dgm:t>
        <a:bodyPr/>
        <a:lstStyle/>
        <a:p>
          <a:endParaRPr lang="en-US"/>
        </a:p>
      </dgm:t>
    </dgm:pt>
    <dgm:pt modelId="{57EFCBDC-9947-B648-8D6F-77F5FDEDF2A4}">
      <dgm:prSet phldrT="[Text]"/>
      <dgm:spPr/>
      <dgm:t>
        <a:bodyPr/>
        <a:lstStyle/>
        <a:p>
          <a:r>
            <a:rPr lang="en-US" dirty="0" smtClean="0"/>
            <a:t>Compare features</a:t>
          </a:r>
          <a:endParaRPr lang="en-US" dirty="0"/>
        </a:p>
      </dgm:t>
    </dgm:pt>
    <dgm:pt modelId="{32F986E5-D260-6848-A97C-E07BB4F7FB5C}" type="parTrans" cxnId="{8014B7FD-AF3F-5842-8ED7-5FCEC75B2A46}">
      <dgm:prSet/>
      <dgm:spPr/>
      <dgm:t>
        <a:bodyPr/>
        <a:lstStyle/>
        <a:p>
          <a:endParaRPr lang="en-US"/>
        </a:p>
      </dgm:t>
    </dgm:pt>
    <dgm:pt modelId="{EF954D60-AF7B-E943-939C-666280F91367}" type="sibTrans" cxnId="{8014B7FD-AF3F-5842-8ED7-5FCEC75B2A46}">
      <dgm:prSet/>
      <dgm:spPr/>
      <dgm:t>
        <a:bodyPr/>
        <a:lstStyle/>
        <a:p>
          <a:endParaRPr lang="en-US"/>
        </a:p>
      </dgm:t>
    </dgm:pt>
    <dgm:pt modelId="{FE9F54D9-2958-C04E-9FBD-D5688ADB08B4}">
      <dgm:prSet phldrT="[Text]"/>
      <dgm:spPr/>
      <dgm:t>
        <a:bodyPr/>
        <a:lstStyle/>
        <a:p>
          <a:r>
            <a:rPr lang="en-US" dirty="0" smtClean="0"/>
            <a:t>Compare with WOE/IV and EDA</a:t>
          </a:r>
          <a:endParaRPr lang="en-US" dirty="0"/>
        </a:p>
      </dgm:t>
    </dgm:pt>
    <dgm:pt modelId="{5F194AEA-DC38-484C-825B-C9411845C253}" type="parTrans" cxnId="{F350F8CD-2F7A-BB47-891A-395C38F4A7FB}">
      <dgm:prSet/>
      <dgm:spPr/>
      <dgm:t>
        <a:bodyPr/>
        <a:lstStyle/>
        <a:p>
          <a:endParaRPr lang="en-US"/>
        </a:p>
      </dgm:t>
    </dgm:pt>
    <dgm:pt modelId="{2724FADD-1D61-424B-81B8-95654B172C47}" type="sibTrans" cxnId="{F350F8CD-2F7A-BB47-891A-395C38F4A7FB}">
      <dgm:prSet/>
      <dgm:spPr/>
      <dgm:t>
        <a:bodyPr/>
        <a:lstStyle/>
        <a:p>
          <a:endParaRPr lang="en-US"/>
        </a:p>
      </dgm:t>
    </dgm:pt>
    <dgm:pt modelId="{90C8BC1B-62A3-E54C-BD72-7DD5A8587D46}">
      <dgm:prSet phldrT="[Text]"/>
      <dgm:spPr/>
      <dgm:t>
        <a:bodyPr/>
        <a:lstStyle/>
        <a:p>
          <a:endParaRPr lang="en-US" dirty="0"/>
        </a:p>
      </dgm:t>
    </dgm:pt>
    <dgm:pt modelId="{08512C5C-1F65-0E4B-BA14-F21EAC75C720}" type="parTrans" cxnId="{5FAB6C35-D918-174E-B0FA-9EB72D41F1EB}">
      <dgm:prSet/>
      <dgm:spPr/>
      <dgm:t>
        <a:bodyPr/>
        <a:lstStyle/>
        <a:p>
          <a:endParaRPr lang="en-US"/>
        </a:p>
      </dgm:t>
    </dgm:pt>
    <dgm:pt modelId="{A15BA32B-E3C5-9042-8D18-63D72088C8FF}" type="sibTrans" cxnId="{5FAB6C35-D918-174E-B0FA-9EB72D41F1EB}">
      <dgm:prSet/>
      <dgm:spPr/>
      <dgm:t>
        <a:bodyPr/>
        <a:lstStyle/>
        <a:p>
          <a:endParaRPr lang="en-US"/>
        </a:p>
      </dgm:t>
    </dgm:pt>
    <dgm:pt modelId="{4EB5B1F8-D7FA-234E-9F6B-78F8C0B89176}">
      <dgm:prSet phldrT="[Text]"/>
      <dgm:spPr/>
      <dgm:t>
        <a:bodyPr/>
        <a:lstStyle/>
        <a:p>
          <a:r>
            <a:rPr lang="en-US" dirty="0" smtClean="0"/>
            <a:t>Prepare model</a:t>
          </a:r>
          <a:endParaRPr lang="en-US" dirty="0"/>
        </a:p>
      </dgm:t>
    </dgm:pt>
    <dgm:pt modelId="{143DCEF0-16DA-4E48-9F81-62835434CFD4}" type="parTrans" cxnId="{8C89A247-7F48-E848-8201-92B2BD502CC4}">
      <dgm:prSet/>
      <dgm:spPr/>
      <dgm:t>
        <a:bodyPr/>
        <a:lstStyle/>
        <a:p>
          <a:endParaRPr lang="en-US"/>
        </a:p>
      </dgm:t>
    </dgm:pt>
    <dgm:pt modelId="{5552F777-A15D-974B-B402-1C7F378A214E}" type="sibTrans" cxnId="{8C89A247-7F48-E848-8201-92B2BD502CC4}">
      <dgm:prSet/>
      <dgm:spPr/>
      <dgm:t>
        <a:bodyPr/>
        <a:lstStyle/>
        <a:p>
          <a:endParaRPr lang="en-US"/>
        </a:p>
      </dgm:t>
    </dgm:pt>
    <dgm:pt modelId="{2FF27BB3-61EF-B044-9F28-8963F3152331}">
      <dgm:prSet phldrT="[Text]"/>
      <dgm:spPr/>
      <dgm:t>
        <a:bodyPr/>
        <a:lstStyle/>
        <a:p>
          <a:r>
            <a:rPr lang="en-US" dirty="0" smtClean="0"/>
            <a:t>Get a clean dataset to prepare model</a:t>
          </a:r>
          <a:endParaRPr lang="en-US" dirty="0"/>
        </a:p>
      </dgm:t>
    </dgm:pt>
    <dgm:pt modelId="{16F0B990-1F22-3F46-8D2B-91C6BA34ED91}" type="parTrans" cxnId="{75356E30-1D2D-764D-8B57-3A54E483E98D}">
      <dgm:prSet/>
      <dgm:spPr/>
      <dgm:t>
        <a:bodyPr/>
        <a:lstStyle/>
        <a:p>
          <a:endParaRPr lang="en-US"/>
        </a:p>
      </dgm:t>
    </dgm:pt>
    <dgm:pt modelId="{52B357CA-740F-244F-BD04-E0576D69485E}" type="sibTrans" cxnId="{75356E30-1D2D-764D-8B57-3A54E483E98D}">
      <dgm:prSet/>
      <dgm:spPr/>
      <dgm:t>
        <a:bodyPr/>
        <a:lstStyle/>
        <a:p>
          <a:endParaRPr lang="en-US"/>
        </a:p>
      </dgm:t>
    </dgm:pt>
    <dgm:pt modelId="{982401F4-0D81-154D-8A3E-ADF0D4AEB588}">
      <dgm:prSet phldrT="[Text]"/>
      <dgm:spPr/>
      <dgm:t>
        <a:bodyPr/>
        <a:lstStyle/>
        <a:p>
          <a:r>
            <a:rPr lang="en-US" dirty="0" smtClean="0"/>
            <a:t>Perform WOE / IV Analysis</a:t>
          </a:r>
          <a:endParaRPr lang="en-US" dirty="0"/>
        </a:p>
      </dgm:t>
    </dgm:pt>
    <dgm:pt modelId="{18A72FC6-E1CD-5948-81D0-244AB960C580}" type="sibTrans" cxnId="{27C9B2F1-E90C-D540-AC86-2AC19593DE97}">
      <dgm:prSet/>
      <dgm:spPr/>
      <dgm:t>
        <a:bodyPr/>
        <a:lstStyle/>
        <a:p>
          <a:endParaRPr lang="en-US"/>
        </a:p>
      </dgm:t>
    </dgm:pt>
    <dgm:pt modelId="{C39B4946-2CBA-204C-8E80-500771E4C90E}" type="parTrans" cxnId="{27C9B2F1-E90C-D540-AC86-2AC19593DE97}">
      <dgm:prSet/>
      <dgm:spPr/>
      <dgm:t>
        <a:bodyPr/>
        <a:lstStyle/>
        <a:p>
          <a:endParaRPr lang="en-US"/>
        </a:p>
      </dgm:t>
    </dgm:pt>
    <dgm:pt modelId="{C468B7C1-2F19-5849-B8F8-85901035A661}" type="pres">
      <dgm:prSet presAssocID="{B295C785-F922-914C-8F44-89DD0331ECB4}" presName="Name0" presStyleCnt="0">
        <dgm:presLayoutVars>
          <dgm:dir/>
          <dgm:animLvl val="lvl"/>
          <dgm:resizeHandles val="exact"/>
        </dgm:presLayoutVars>
      </dgm:prSet>
      <dgm:spPr/>
      <dgm:t>
        <a:bodyPr/>
        <a:lstStyle/>
        <a:p>
          <a:endParaRPr lang="en-US"/>
        </a:p>
      </dgm:t>
    </dgm:pt>
    <dgm:pt modelId="{C8687699-7308-8D43-A90D-10BBB736ABE1}" type="pres">
      <dgm:prSet presAssocID="{B295C785-F922-914C-8F44-89DD0331ECB4}" presName="tSp" presStyleCnt="0"/>
      <dgm:spPr/>
    </dgm:pt>
    <dgm:pt modelId="{AADEECD9-FC46-6142-8842-DB08C5E021A5}" type="pres">
      <dgm:prSet presAssocID="{B295C785-F922-914C-8F44-89DD0331ECB4}" presName="bSp" presStyleCnt="0"/>
      <dgm:spPr/>
    </dgm:pt>
    <dgm:pt modelId="{47F3B862-74C6-7E47-8C8F-4E0F705408BB}" type="pres">
      <dgm:prSet presAssocID="{B295C785-F922-914C-8F44-89DD0331ECB4}" presName="process" presStyleCnt="0"/>
      <dgm:spPr/>
    </dgm:pt>
    <dgm:pt modelId="{60B202FA-5791-A647-994E-641903223685}" type="pres">
      <dgm:prSet presAssocID="{7AB4E3F8-5350-884B-9B2F-C2F5A45DFCD3}" presName="composite1" presStyleCnt="0"/>
      <dgm:spPr/>
    </dgm:pt>
    <dgm:pt modelId="{08D575F8-AC45-E046-B5D0-C1B80A1ACEC7}" type="pres">
      <dgm:prSet presAssocID="{7AB4E3F8-5350-884B-9B2F-C2F5A45DFCD3}" presName="dummyNode1" presStyleLbl="node1" presStyleIdx="0" presStyleCnt="3"/>
      <dgm:spPr/>
    </dgm:pt>
    <dgm:pt modelId="{4DF4FBBD-03D6-2C4B-AED4-44BA8981CEB9}" type="pres">
      <dgm:prSet presAssocID="{7AB4E3F8-5350-884B-9B2F-C2F5A45DFCD3}" presName="childNode1" presStyleLbl="bgAcc1" presStyleIdx="0" presStyleCnt="3">
        <dgm:presLayoutVars>
          <dgm:bulletEnabled val="1"/>
        </dgm:presLayoutVars>
      </dgm:prSet>
      <dgm:spPr/>
      <dgm:t>
        <a:bodyPr/>
        <a:lstStyle/>
        <a:p>
          <a:endParaRPr lang="en-US"/>
        </a:p>
      </dgm:t>
    </dgm:pt>
    <dgm:pt modelId="{9190CFB1-952C-4F40-998C-B3506C9F1057}" type="pres">
      <dgm:prSet presAssocID="{7AB4E3F8-5350-884B-9B2F-C2F5A45DFCD3}" presName="childNode1tx" presStyleLbl="bgAcc1" presStyleIdx="0" presStyleCnt="3">
        <dgm:presLayoutVars>
          <dgm:bulletEnabled val="1"/>
        </dgm:presLayoutVars>
      </dgm:prSet>
      <dgm:spPr/>
      <dgm:t>
        <a:bodyPr/>
        <a:lstStyle/>
        <a:p>
          <a:endParaRPr lang="en-US"/>
        </a:p>
      </dgm:t>
    </dgm:pt>
    <dgm:pt modelId="{620660FC-C620-F243-9D5B-C2941C864041}" type="pres">
      <dgm:prSet presAssocID="{7AB4E3F8-5350-884B-9B2F-C2F5A45DFCD3}" presName="parentNode1" presStyleLbl="node1" presStyleIdx="0" presStyleCnt="3">
        <dgm:presLayoutVars>
          <dgm:chMax val="1"/>
          <dgm:bulletEnabled val="1"/>
        </dgm:presLayoutVars>
      </dgm:prSet>
      <dgm:spPr/>
      <dgm:t>
        <a:bodyPr/>
        <a:lstStyle/>
        <a:p>
          <a:endParaRPr lang="en-US"/>
        </a:p>
      </dgm:t>
    </dgm:pt>
    <dgm:pt modelId="{726FD73D-79CF-0C4F-8905-23289E639845}" type="pres">
      <dgm:prSet presAssocID="{7AB4E3F8-5350-884B-9B2F-C2F5A45DFCD3}" presName="connSite1" presStyleCnt="0"/>
      <dgm:spPr/>
    </dgm:pt>
    <dgm:pt modelId="{4D26260E-2733-984B-9ECC-6250083C5A06}" type="pres">
      <dgm:prSet presAssocID="{0A7B2D9B-6998-E149-AD35-4EBB095DEF33}" presName="Name9" presStyleLbl="sibTrans2D1" presStyleIdx="0" presStyleCnt="2"/>
      <dgm:spPr/>
      <dgm:t>
        <a:bodyPr/>
        <a:lstStyle/>
        <a:p>
          <a:endParaRPr lang="en-US"/>
        </a:p>
      </dgm:t>
    </dgm:pt>
    <dgm:pt modelId="{215ED19E-8F1D-C547-AE69-DD1E27A7DAB5}" type="pres">
      <dgm:prSet presAssocID="{57EFCBDC-9947-B648-8D6F-77F5FDEDF2A4}" presName="composite2" presStyleCnt="0"/>
      <dgm:spPr/>
    </dgm:pt>
    <dgm:pt modelId="{8D70B898-5963-6240-9E0D-30C7C6D8F7AB}" type="pres">
      <dgm:prSet presAssocID="{57EFCBDC-9947-B648-8D6F-77F5FDEDF2A4}" presName="dummyNode2" presStyleLbl="node1" presStyleIdx="0" presStyleCnt="3"/>
      <dgm:spPr/>
    </dgm:pt>
    <dgm:pt modelId="{1254210C-06A7-F84A-9E35-C030B3E42170}" type="pres">
      <dgm:prSet presAssocID="{57EFCBDC-9947-B648-8D6F-77F5FDEDF2A4}" presName="childNode2" presStyleLbl="bgAcc1" presStyleIdx="1" presStyleCnt="3">
        <dgm:presLayoutVars>
          <dgm:bulletEnabled val="1"/>
        </dgm:presLayoutVars>
      </dgm:prSet>
      <dgm:spPr/>
      <dgm:t>
        <a:bodyPr/>
        <a:lstStyle/>
        <a:p>
          <a:endParaRPr lang="en-US"/>
        </a:p>
      </dgm:t>
    </dgm:pt>
    <dgm:pt modelId="{1D2F857C-B50B-7A45-99B7-BDF3B03CF75E}" type="pres">
      <dgm:prSet presAssocID="{57EFCBDC-9947-B648-8D6F-77F5FDEDF2A4}" presName="childNode2tx" presStyleLbl="bgAcc1" presStyleIdx="1" presStyleCnt="3">
        <dgm:presLayoutVars>
          <dgm:bulletEnabled val="1"/>
        </dgm:presLayoutVars>
      </dgm:prSet>
      <dgm:spPr/>
      <dgm:t>
        <a:bodyPr/>
        <a:lstStyle/>
        <a:p>
          <a:endParaRPr lang="en-US"/>
        </a:p>
      </dgm:t>
    </dgm:pt>
    <dgm:pt modelId="{9096A442-DC6D-2D4B-8FC6-BB0C978DA2EB}" type="pres">
      <dgm:prSet presAssocID="{57EFCBDC-9947-B648-8D6F-77F5FDEDF2A4}" presName="parentNode2" presStyleLbl="node1" presStyleIdx="1" presStyleCnt="3">
        <dgm:presLayoutVars>
          <dgm:chMax val="0"/>
          <dgm:bulletEnabled val="1"/>
        </dgm:presLayoutVars>
      </dgm:prSet>
      <dgm:spPr/>
      <dgm:t>
        <a:bodyPr/>
        <a:lstStyle/>
        <a:p>
          <a:endParaRPr lang="en-US"/>
        </a:p>
      </dgm:t>
    </dgm:pt>
    <dgm:pt modelId="{B66AC1AD-4F35-B845-871B-BA86DDBA5F95}" type="pres">
      <dgm:prSet presAssocID="{57EFCBDC-9947-B648-8D6F-77F5FDEDF2A4}" presName="connSite2" presStyleCnt="0"/>
      <dgm:spPr/>
    </dgm:pt>
    <dgm:pt modelId="{E9B1750F-F7A7-924F-8758-C39A55E41CAB}" type="pres">
      <dgm:prSet presAssocID="{EF954D60-AF7B-E943-939C-666280F91367}" presName="Name18" presStyleLbl="sibTrans2D1" presStyleIdx="1" presStyleCnt="2"/>
      <dgm:spPr/>
      <dgm:t>
        <a:bodyPr/>
        <a:lstStyle/>
        <a:p>
          <a:endParaRPr lang="en-US"/>
        </a:p>
      </dgm:t>
    </dgm:pt>
    <dgm:pt modelId="{ECAC0E86-E091-924F-AEE7-7087EC6B1D61}" type="pres">
      <dgm:prSet presAssocID="{4EB5B1F8-D7FA-234E-9F6B-78F8C0B89176}" presName="composite1" presStyleCnt="0"/>
      <dgm:spPr/>
    </dgm:pt>
    <dgm:pt modelId="{6244BEC8-FBBF-7144-8C35-4780A204B48F}" type="pres">
      <dgm:prSet presAssocID="{4EB5B1F8-D7FA-234E-9F6B-78F8C0B89176}" presName="dummyNode1" presStyleLbl="node1" presStyleIdx="1" presStyleCnt="3"/>
      <dgm:spPr/>
    </dgm:pt>
    <dgm:pt modelId="{3A89833C-673D-CC4C-9310-A70FDCFE2270}" type="pres">
      <dgm:prSet presAssocID="{4EB5B1F8-D7FA-234E-9F6B-78F8C0B89176}" presName="childNode1" presStyleLbl="bgAcc1" presStyleIdx="2" presStyleCnt="3">
        <dgm:presLayoutVars>
          <dgm:bulletEnabled val="1"/>
        </dgm:presLayoutVars>
      </dgm:prSet>
      <dgm:spPr/>
      <dgm:t>
        <a:bodyPr/>
        <a:lstStyle/>
        <a:p>
          <a:endParaRPr lang="en-US"/>
        </a:p>
      </dgm:t>
    </dgm:pt>
    <dgm:pt modelId="{FA02A8FD-8E2E-4B42-9B53-E1136759F9F6}" type="pres">
      <dgm:prSet presAssocID="{4EB5B1F8-D7FA-234E-9F6B-78F8C0B89176}" presName="childNode1tx" presStyleLbl="bgAcc1" presStyleIdx="2" presStyleCnt="3">
        <dgm:presLayoutVars>
          <dgm:bulletEnabled val="1"/>
        </dgm:presLayoutVars>
      </dgm:prSet>
      <dgm:spPr/>
      <dgm:t>
        <a:bodyPr/>
        <a:lstStyle/>
        <a:p>
          <a:endParaRPr lang="en-US"/>
        </a:p>
      </dgm:t>
    </dgm:pt>
    <dgm:pt modelId="{13579224-4F7E-A340-BD51-55DD4E490302}" type="pres">
      <dgm:prSet presAssocID="{4EB5B1F8-D7FA-234E-9F6B-78F8C0B89176}" presName="parentNode1" presStyleLbl="node1" presStyleIdx="2" presStyleCnt="3">
        <dgm:presLayoutVars>
          <dgm:chMax val="1"/>
          <dgm:bulletEnabled val="1"/>
        </dgm:presLayoutVars>
      </dgm:prSet>
      <dgm:spPr/>
      <dgm:t>
        <a:bodyPr/>
        <a:lstStyle/>
        <a:p>
          <a:endParaRPr lang="en-US"/>
        </a:p>
      </dgm:t>
    </dgm:pt>
    <dgm:pt modelId="{37AD996E-999D-1540-A039-D0152A53BB56}" type="pres">
      <dgm:prSet presAssocID="{4EB5B1F8-D7FA-234E-9F6B-78F8C0B89176}" presName="connSite1" presStyleCnt="0"/>
      <dgm:spPr/>
    </dgm:pt>
  </dgm:ptLst>
  <dgm:cxnLst>
    <dgm:cxn modelId="{75356E30-1D2D-764D-8B57-3A54E483E98D}" srcId="{4EB5B1F8-D7FA-234E-9F6B-78F8C0B89176}" destId="{2FF27BB3-61EF-B044-9F28-8963F3152331}" srcOrd="0" destOrd="0" parTransId="{16F0B990-1F22-3F46-8D2B-91C6BA34ED91}" sibTransId="{52B357CA-740F-244F-BD04-E0576D69485E}"/>
    <dgm:cxn modelId="{8D686B7E-1830-6A4D-92EA-2FB50F742659}" type="presOf" srcId="{2FF27BB3-61EF-B044-9F28-8963F3152331}" destId="{FA02A8FD-8E2E-4B42-9B53-E1136759F9F6}" srcOrd="1" destOrd="0" presId="urn:microsoft.com/office/officeart/2005/8/layout/hProcess4"/>
    <dgm:cxn modelId="{1BCD8B59-3CCB-7643-975A-7DE6E7151659}" type="presOf" srcId="{0A7B2D9B-6998-E149-AD35-4EBB095DEF33}" destId="{4D26260E-2733-984B-9ECC-6250083C5A06}" srcOrd="0" destOrd="0" presId="urn:microsoft.com/office/officeart/2005/8/layout/hProcess4"/>
    <dgm:cxn modelId="{34AE744E-FFC9-4C43-A036-8DE258DA7D9B}" type="presOf" srcId="{B295C785-F922-914C-8F44-89DD0331ECB4}" destId="{C468B7C1-2F19-5849-B8F8-85901035A661}" srcOrd="0" destOrd="0" presId="urn:microsoft.com/office/officeart/2005/8/layout/hProcess4"/>
    <dgm:cxn modelId="{D5FC51B3-188B-3348-82B0-4F60D2FFE6C8}" type="presOf" srcId="{2FF27BB3-61EF-B044-9F28-8963F3152331}" destId="{3A89833C-673D-CC4C-9310-A70FDCFE2270}" srcOrd="0" destOrd="0" presId="urn:microsoft.com/office/officeart/2005/8/layout/hProcess4"/>
    <dgm:cxn modelId="{639DCC54-D5DA-7E48-BFF1-9662836A5509}" type="presOf" srcId="{982401F4-0D81-154D-8A3E-ADF0D4AEB588}" destId="{9190CFB1-952C-4F40-998C-B3506C9F1057}" srcOrd="1" destOrd="0" presId="urn:microsoft.com/office/officeart/2005/8/layout/hProcess4"/>
    <dgm:cxn modelId="{8C89A247-7F48-E848-8201-92B2BD502CC4}" srcId="{B295C785-F922-914C-8F44-89DD0331ECB4}" destId="{4EB5B1F8-D7FA-234E-9F6B-78F8C0B89176}" srcOrd="2" destOrd="0" parTransId="{143DCEF0-16DA-4E48-9F81-62835434CFD4}" sibTransId="{5552F777-A15D-974B-B402-1C7F378A214E}"/>
    <dgm:cxn modelId="{4A721060-3AA0-9F4B-9C77-5019FAA6F9B6}" type="presOf" srcId="{FE9F54D9-2958-C04E-9FBD-D5688ADB08B4}" destId="{1254210C-06A7-F84A-9E35-C030B3E42170}" srcOrd="0" destOrd="0" presId="urn:microsoft.com/office/officeart/2005/8/layout/hProcess4"/>
    <dgm:cxn modelId="{4E1453B3-7557-CA4E-BEB7-9489C066FC3D}" type="presOf" srcId="{90C8BC1B-62A3-E54C-BD72-7DD5A8587D46}" destId="{1D2F857C-B50B-7A45-99B7-BDF3B03CF75E}" srcOrd="1" destOrd="1" presId="urn:microsoft.com/office/officeart/2005/8/layout/hProcess4"/>
    <dgm:cxn modelId="{07153E58-F43A-2448-AD90-87B1139104A2}" type="presOf" srcId="{57EFCBDC-9947-B648-8D6F-77F5FDEDF2A4}" destId="{9096A442-DC6D-2D4B-8FC6-BB0C978DA2EB}" srcOrd="0" destOrd="0" presId="urn:microsoft.com/office/officeart/2005/8/layout/hProcess4"/>
    <dgm:cxn modelId="{F5363422-36E1-8446-B939-A7721DEF3FB9}" type="presOf" srcId="{4EB5B1F8-D7FA-234E-9F6B-78F8C0B89176}" destId="{13579224-4F7E-A340-BD51-55DD4E490302}" srcOrd="0" destOrd="0" presId="urn:microsoft.com/office/officeart/2005/8/layout/hProcess4"/>
    <dgm:cxn modelId="{C6961F2C-0319-F744-B106-04DFEB837D31}" type="presOf" srcId="{7AB4E3F8-5350-884B-9B2F-C2F5A45DFCD3}" destId="{620660FC-C620-F243-9D5B-C2941C864041}" srcOrd="0" destOrd="0" presId="urn:microsoft.com/office/officeart/2005/8/layout/hProcess4"/>
    <dgm:cxn modelId="{48FAB714-B063-0244-B9AE-6264D0B4A7BD}" type="presOf" srcId="{982401F4-0D81-154D-8A3E-ADF0D4AEB588}" destId="{4DF4FBBD-03D6-2C4B-AED4-44BA8981CEB9}" srcOrd="0" destOrd="0" presId="urn:microsoft.com/office/officeart/2005/8/layout/hProcess4"/>
    <dgm:cxn modelId="{27C9B2F1-E90C-D540-AC86-2AC19593DE97}" srcId="{7AB4E3F8-5350-884B-9B2F-C2F5A45DFCD3}" destId="{982401F4-0D81-154D-8A3E-ADF0D4AEB588}" srcOrd="0" destOrd="0" parTransId="{C39B4946-2CBA-204C-8E80-500771E4C90E}" sibTransId="{18A72FC6-E1CD-5948-81D0-244AB960C580}"/>
    <dgm:cxn modelId="{9E86D4F5-BE82-1A4E-95B7-A3DA59D158F2}" srcId="{B295C785-F922-914C-8F44-89DD0331ECB4}" destId="{7AB4E3F8-5350-884B-9B2F-C2F5A45DFCD3}" srcOrd="0" destOrd="0" parTransId="{C6D650E9-BC41-F047-878C-7B4F6111B525}" sibTransId="{0A7B2D9B-6998-E149-AD35-4EBB095DEF33}"/>
    <dgm:cxn modelId="{A009A838-DE6F-EC4E-BE55-FB65B2700FAE}" type="presOf" srcId="{FE9F54D9-2958-C04E-9FBD-D5688ADB08B4}" destId="{1D2F857C-B50B-7A45-99B7-BDF3B03CF75E}" srcOrd="1" destOrd="0" presId="urn:microsoft.com/office/officeart/2005/8/layout/hProcess4"/>
    <dgm:cxn modelId="{4FA1157B-2A66-C944-BEAD-14E19077BB95}" type="presOf" srcId="{EF954D60-AF7B-E943-939C-666280F91367}" destId="{E9B1750F-F7A7-924F-8758-C39A55E41CAB}" srcOrd="0" destOrd="0" presId="urn:microsoft.com/office/officeart/2005/8/layout/hProcess4"/>
    <dgm:cxn modelId="{8014B7FD-AF3F-5842-8ED7-5FCEC75B2A46}" srcId="{B295C785-F922-914C-8F44-89DD0331ECB4}" destId="{57EFCBDC-9947-B648-8D6F-77F5FDEDF2A4}" srcOrd="1" destOrd="0" parTransId="{32F986E5-D260-6848-A97C-E07BB4F7FB5C}" sibTransId="{EF954D60-AF7B-E943-939C-666280F91367}"/>
    <dgm:cxn modelId="{547DDACC-775E-E649-BDB9-2BB748776031}" type="presOf" srcId="{90C8BC1B-62A3-E54C-BD72-7DD5A8587D46}" destId="{1254210C-06A7-F84A-9E35-C030B3E42170}" srcOrd="0" destOrd="1" presId="urn:microsoft.com/office/officeart/2005/8/layout/hProcess4"/>
    <dgm:cxn modelId="{F350F8CD-2F7A-BB47-891A-395C38F4A7FB}" srcId="{57EFCBDC-9947-B648-8D6F-77F5FDEDF2A4}" destId="{FE9F54D9-2958-C04E-9FBD-D5688ADB08B4}" srcOrd="0" destOrd="0" parTransId="{5F194AEA-DC38-484C-825B-C9411845C253}" sibTransId="{2724FADD-1D61-424B-81B8-95654B172C47}"/>
    <dgm:cxn modelId="{5FAB6C35-D918-174E-B0FA-9EB72D41F1EB}" srcId="{57EFCBDC-9947-B648-8D6F-77F5FDEDF2A4}" destId="{90C8BC1B-62A3-E54C-BD72-7DD5A8587D46}" srcOrd="1" destOrd="0" parTransId="{08512C5C-1F65-0E4B-BA14-F21EAC75C720}" sibTransId="{A15BA32B-E3C5-9042-8D18-63D72088C8FF}"/>
    <dgm:cxn modelId="{045B1E28-5832-344C-BA8E-023D512CEA16}" type="presParOf" srcId="{C468B7C1-2F19-5849-B8F8-85901035A661}" destId="{C8687699-7308-8D43-A90D-10BBB736ABE1}" srcOrd="0" destOrd="0" presId="urn:microsoft.com/office/officeart/2005/8/layout/hProcess4"/>
    <dgm:cxn modelId="{50392737-2E11-BE41-A3F5-292168EB5EAC}" type="presParOf" srcId="{C468B7C1-2F19-5849-B8F8-85901035A661}" destId="{AADEECD9-FC46-6142-8842-DB08C5E021A5}" srcOrd="1" destOrd="0" presId="urn:microsoft.com/office/officeart/2005/8/layout/hProcess4"/>
    <dgm:cxn modelId="{56CA2275-20F5-7943-8954-E2A6BB8E91F0}" type="presParOf" srcId="{C468B7C1-2F19-5849-B8F8-85901035A661}" destId="{47F3B862-74C6-7E47-8C8F-4E0F705408BB}" srcOrd="2" destOrd="0" presId="urn:microsoft.com/office/officeart/2005/8/layout/hProcess4"/>
    <dgm:cxn modelId="{A20AADB4-5949-6A46-9BAC-8CCF21F82D7C}" type="presParOf" srcId="{47F3B862-74C6-7E47-8C8F-4E0F705408BB}" destId="{60B202FA-5791-A647-994E-641903223685}" srcOrd="0" destOrd="0" presId="urn:microsoft.com/office/officeart/2005/8/layout/hProcess4"/>
    <dgm:cxn modelId="{2125ED50-014C-6F4F-A3FD-1DBB41015A63}" type="presParOf" srcId="{60B202FA-5791-A647-994E-641903223685}" destId="{08D575F8-AC45-E046-B5D0-C1B80A1ACEC7}" srcOrd="0" destOrd="0" presId="urn:microsoft.com/office/officeart/2005/8/layout/hProcess4"/>
    <dgm:cxn modelId="{BD079857-97C4-0745-955C-BD735E6ABA1C}" type="presParOf" srcId="{60B202FA-5791-A647-994E-641903223685}" destId="{4DF4FBBD-03D6-2C4B-AED4-44BA8981CEB9}" srcOrd="1" destOrd="0" presId="urn:microsoft.com/office/officeart/2005/8/layout/hProcess4"/>
    <dgm:cxn modelId="{E7C5B22C-C235-C141-9A7C-AA0E70FCB7BC}" type="presParOf" srcId="{60B202FA-5791-A647-994E-641903223685}" destId="{9190CFB1-952C-4F40-998C-B3506C9F1057}" srcOrd="2" destOrd="0" presId="urn:microsoft.com/office/officeart/2005/8/layout/hProcess4"/>
    <dgm:cxn modelId="{9D05C26B-C0B2-8D48-B95B-B8E71024C2FA}" type="presParOf" srcId="{60B202FA-5791-A647-994E-641903223685}" destId="{620660FC-C620-F243-9D5B-C2941C864041}" srcOrd="3" destOrd="0" presId="urn:microsoft.com/office/officeart/2005/8/layout/hProcess4"/>
    <dgm:cxn modelId="{513B9EDC-648C-E84E-919E-3B8192A13A68}" type="presParOf" srcId="{60B202FA-5791-A647-994E-641903223685}" destId="{726FD73D-79CF-0C4F-8905-23289E639845}" srcOrd="4" destOrd="0" presId="urn:microsoft.com/office/officeart/2005/8/layout/hProcess4"/>
    <dgm:cxn modelId="{DA6B4FD5-ACF5-234E-A535-DFBD9E985E46}" type="presParOf" srcId="{47F3B862-74C6-7E47-8C8F-4E0F705408BB}" destId="{4D26260E-2733-984B-9ECC-6250083C5A06}" srcOrd="1" destOrd="0" presId="urn:microsoft.com/office/officeart/2005/8/layout/hProcess4"/>
    <dgm:cxn modelId="{05E9BBDC-BF0C-1344-8766-4CE038A9081F}" type="presParOf" srcId="{47F3B862-74C6-7E47-8C8F-4E0F705408BB}" destId="{215ED19E-8F1D-C547-AE69-DD1E27A7DAB5}" srcOrd="2" destOrd="0" presId="urn:microsoft.com/office/officeart/2005/8/layout/hProcess4"/>
    <dgm:cxn modelId="{B0BEA206-01B5-6148-A715-29F186268062}" type="presParOf" srcId="{215ED19E-8F1D-C547-AE69-DD1E27A7DAB5}" destId="{8D70B898-5963-6240-9E0D-30C7C6D8F7AB}" srcOrd="0" destOrd="0" presId="urn:microsoft.com/office/officeart/2005/8/layout/hProcess4"/>
    <dgm:cxn modelId="{FF1BD89E-D140-F244-8F60-73FF78C026B0}" type="presParOf" srcId="{215ED19E-8F1D-C547-AE69-DD1E27A7DAB5}" destId="{1254210C-06A7-F84A-9E35-C030B3E42170}" srcOrd="1" destOrd="0" presId="urn:microsoft.com/office/officeart/2005/8/layout/hProcess4"/>
    <dgm:cxn modelId="{4B0E0AB9-A737-6C41-B900-032F09753297}" type="presParOf" srcId="{215ED19E-8F1D-C547-AE69-DD1E27A7DAB5}" destId="{1D2F857C-B50B-7A45-99B7-BDF3B03CF75E}" srcOrd="2" destOrd="0" presId="urn:microsoft.com/office/officeart/2005/8/layout/hProcess4"/>
    <dgm:cxn modelId="{9C25C17D-041A-D84C-BAEB-2D7B146D894D}" type="presParOf" srcId="{215ED19E-8F1D-C547-AE69-DD1E27A7DAB5}" destId="{9096A442-DC6D-2D4B-8FC6-BB0C978DA2EB}" srcOrd="3" destOrd="0" presId="urn:microsoft.com/office/officeart/2005/8/layout/hProcess4"/>
    <dgm:cxn modelId="{90044A00-3124-C749-9FCA-991F2F54F4AB}" type="presParOf" srcId="{215ED19E-8F1D-C547-AE69-DD1E27A7DAB5}" destId="{B66AC1AD-4F35-B845-871B-BA86DDBA5F95}" srcOrd="4" destOrd="0" presId="urn:microsoft.com/office/officeart/2005/8/layout/hProcess4"/>
    <dgm:cxn modelId="{6B569ED7-95E2-2F42-B067-3766FF69879F}" type="presParOf" srcId="{47F3B862-74C6-7E47-8C8F-4E0F705408BB}" destId="{E9B1750F-F7A7-924F-8758-C39A55E41CAB}" srcOrd="3" destOrd="0" presId="urn:microsoft.com/office/officeart/2005/8/layout/hProcess4"/>
    <dgm:cxn modelId="{F05BCD80-5A67-8243-A2E0-D49666E1ACC7}" type="presParOf" srcId="{47F3B862-74C6-7E47-8C8F-4E0F705408BB}" destId="{ECAC0E86-E091-924F-AEE7-7087EC6B1D61}" srcOrd="4" destOrd="0" presId="urn:microsoft.com/office/officeart/2005/8/layout/hProcess4"/>
    <dgm:cxn modelId="{67F060B5-0817-5146-9825-E7DA637D39D3}" type="presParOf" srcId="{ECAC0E86-E091-924F-AEE7-7087EC6B1D61}" destId="{6244BEC8-FBBF-7144-8C35-4780A204B48F}" srcOrd="0" destOrd="0" presId="urn:microsoft.com/office/officeart/2005/8/layout/hProcess4"/>
    <dgm:cxn modelId="{9B69A252-FAC4-004C-8204-A34C8644677B}" type="presParOf" srcId="{ECAC0E86-E091-924F-AEE7-7087EC6B1D61}" destId="{3A89833C-673D-CC4C-9310-A70FDCFE2270}" srcOrd="1" destOrd="0" presId="urn:microsoft.com/office/officeart/2005/8/layout/hProcess4"/>
    <dgm:cxn modelId="{9903C3EE-319A-CE41-BB3D-501678090CCA}" type="presParOf" srcId="{ECAC0E86-E091-924F-AEE7-7087EC6B1D61}" destId="{FA02A8FD-8E2E-4B42-9B53-E1136759F9F6}" srcOrd="2" destOrd="0" presId="urn:microsoft.com/office/officeart/2005/8/layout/hProcess4"/>
    <dgm:cxn modelId="{CDADCA74-CA89-6C4B-95F0-250364F76F1F}" type="presParOf" srcId="{ECAC0E86-E091-924F-AEE7-7087EC6B1D61}" destId="{13579224-4F7E-A340-BD51-55DD4E490302}" srcOrd="3" destOrd="0" presId="urn:microsoft.com/office/officeart/2005/8/layout/hProcess4"/>
    <dgm:cxn modelId="{94AA8387-FED2-6048-8F59-A4D5ACFE53BE}" type="presParOf" srcId="{ECAC0E86-E091-924F-AEE7-7087EC6B1D61}" destId="{37AD996E-999D-1540-A039-D0152A53BB56}"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95C785-F922-914C-8F44-89DD0331ECB4}" type="doc">
      <dgm:prSet loTypeId="urn:microsoft.com/office/officeart/2005/8/layout/hProcess4" loCatId="" qsTypeId="urn:microsoft.com/office/officeart/2005/8/quickstyle/simple4" qsCatId="simple" csTypeId="urn:microsoft.com/office/officeart/2005/8/colors/accent1_2" csCatId="accent1" phldr="1"/>
      <dgm:spPr/>
      <dgm:t>
        <a:bodyPr/>
        <a:lstStyle/>
        <a:p>
          <a:endParaRPr lang="en-US"/>
        </a:p>
      </dgm:t>
    </dgm:pt>
    <dgm:pt modelId="{7AB4E3F8-5350-884B-9B2F-C2F5A45DFCD3}">
      <dgm:prSet phldrT="[Text]"/>
      <dgm:spPr/>
      <dgm:t>
        <a:bodyPr/>
        <a:lstStyle/>
        <a:p>
          <a:r>
            <a:rPr lang="en-US" dirty="0" smtClean="0"/>
            <a:t>Logistic regression</a:t>
          </a:r>
          <a:endParaRPr lang="en-US" dirty="0"/>
        </a:p>
      </dgm:t>
    </dgm:pt>
    <dgm:pt modelId="{C6D650E9-BC41-F047-878C-7B4F6111B525}" type="parTrans" cxnId="{9E86D4F5-BE82-1A4E-95B7-A3DA59D158F2}">
      <dgm:prSet/>
      <dgm:spPr/>
      <dgm:t>
        <a:bodyPr/>
        <a:lstStyle/>
        <a:p>
          <a:endParaRPr lang="en-US"/>
        </a:p>
      </dgm:t>
    </dgm:pt>
    <dgm:pt modelId="{0A7B2D9B-6998-E149-AD35-4EBB095DEF33}" type="sibTrans" cxnId="{9E86D4F5-BE82-1A4E-95B7-A3DA59D158F2}">
      <dgm:prSet/>
      <dgm:spPr/>
      <dgm:t>
        <a:bodyPr/>
        <a:lstStyle/>
        <a:p>
          <a:endParaRPr lang="en-US"/>
        </a:p>
      </dgm:t>
    </dgm:pt>
    <dgm:pt modelId="{17F01315-5CD2-9D4B-A450-9A03DA4D24E7}">
      <dgm:prSet phldrT="[Text]"/>
      <dgm:spPr/>
      <dgm:t>
        <a:bodyPr/>
        <a:lstStyle/>
        <a:p>
          <a:r>
            <a:rPr lang="en-US" dirty="0" smtClean="0"/>
            <a:t>Use logistic regression to start modeling</a:t>
          </a:r>
          <a:endParaRPr lang="en-US" dirty="0"/>
        </a:p>
      </dgm:t>
    </dgm:pt>
    <dgm:pt modelId="{DAA45F73-CE0C-8443-80B7-2939B20E490E}" type="parTrans" cxnId="{29E7A085-CD66-614D-9D76-B34A3D351153}">
      <dgm:prSet/>
      <dgm:spPr/>
      <dgm:t>
        <a:bodyPr/>
        <a:lstStyle/>
        <a:p>
          <a:endParaRPr lang="en-US"/>
        </a:p>
      </dgm:t>
    </dgm:pt>
    <dgm:pt modelId="{96F79657-827C-244D-9833-2513053305D8}" type="sibTrans" cxnId="{29E7A085-CD66-614D-9D76-B34A3D351153}">
      <dgm:prSet/>
      <dgm:spPr/>
      <dgm:t>
        <a:bodyPr/>
        <a:lstStyle/>
        <a:p>
          <a:endParaRPr lang="en-US"/>
        </a:p>
      </dgm:t>
    </dgm:pt>
    <dgm:pt modelId="{982401F4-0D81-154D-8A3E-ADF0D4AEB588}">
      <dgm:prSet phldrT="[Text]"/>
      <dgm:spPr/>
      <dgm:t>
        <a:bodyPr/>
        <a:lstStyle/>
        <a:p>
          <a:endParaRPr lang="en-US" dirty="0"/>
        </a:p>
      </dgm:t>
    </dgm:pt>
    <dgm:pt modelId="{C39B4946-2CBA-204C-8E80-500771E4C90E}" type="parTrans" cxnId="{27C9B2F1-E90C-D540-AC86-2AC19593DE97}">
      <dgm:prSet/>
      <dgm:spPr/>
      <dgm:t>
        <a:bodyPr/>
        <a:lstStyle/>
        <a:p>
          <a:endParaRPr lang="en-US"/>
        </a:p>
      </dgm:t>
    </dgm:pt>
    <dgm:pt modelId="{18A72FC6-E1CD-5948-81D0-244AB960C580}" type="sibTrans" cxnId="{27C9B2F1-E90C-D540-AC86-2AC19593DE97}">
      <dgm:prSet/>
      <dgm:spPr/>
      <dgm:t>
        <a:bodyPr/>
        <a:lstStyle/>
        <a:p>
          <a:endParaRPr lang="en-US"/>
        </a:p>
      </dgm:t>
    </dgm:pt>
    <dgm:pt modelId="{57EFCBDC-9947-B648-8D6F-77F5FDEDF2A4}">
      <dgm:prSet phldrT="[Text]"/>
      <dgm:spPr/>
      <dgm:t>
        <a:bodyPr/>
        <a:lstStyle/>
        <a:p>
          <a:r>
            <a:rPr lang="en-US" dirty="0" smtClean="0"/>
            <a:t>Decision Tree Classifier</a:t>
          </a:r>
          <a:endParaRPr lang="en-US" dirty="0"/>
        </a:p>
      </dgm:t>
    </dgm:pt>
    <dgm:pt modelId="{32F986E5-D260-6848-A97C-E07BB4F7FB5C}" type="parTrans" cxnId="{8014B7FD-AF3F-5842-8ED7-5FCEC75B2A46}">
      <dgm:prSet/>
      <dgm:spPr/>
      <dgm:t>
        <a:bodyPr/>
        <a:lstStyle/>
        <a:p>
          <a:endParaRPr lang="en-US"/>
        </a:p>
      </dgm:t>
    </dgm:pt>
    <dgm:pt modelId="{EF954D60-AF7B-E943-939C-666280F91367}" type="sibTrans" cxnId="{8014B7FD-AF3F-5842-8ED7-5FCEC75B2A46}">
      <dgm:prSet/>
      <dgm:spPr/>
      <dgm:t>
        <a:bodyPr/>
        <a:lstStyle/>
        <a:p>
          <a:endParaRPr lang="en-US"/>
        </a:p>
      </dgm:t>
    </dgm:pt>
    <dgm:pt modelId="{FE9F54D9-2958-C04E-9FBD-D5688ADB08B4}">
      <dgm:prSet phldrT="[Text]"/>
      <dgm:spPr/>
      <dgm:t>
        <a:bodyPr/>
        <a:lstStyle/>
        <a:p>
          <a:r>
            <a:rPr lang="en-US" dirty="0" smtClean="0"/>
            <a:t>Use the decision tree classifier modeling method</a:t>
          </a:r>
          <a:endParaRPr lang="en-US" dirty="0"/>
        </a:p>
      </dgm:t>
    </dgm:pt>
    <dgm:pt modelId="{5F194AEA-DC38-484C-825B-C9411845C253}" type="parTrans" cxnId="{F350F8CD-2F7A-BB47-891A-395C38F4A7FB}">
      <dgm:prSet/>
      <dgm:spPr/>
      <dgm:t>
        <a:bodyPr/>
        <a:lstStyle/>
        <a:p>
          <a:endParaRPr lang="en-US"/>
        </a:p>
      </dgm:t>
    </dgm:pt>
    <dgm:pt modelId="{2724FADD-1D61-424B-81B8-95654B172C47}" type="sibTrans" cxnId="{F350F8CD-2F7A-BB47-891A-395C38F4A7FB}">
      <dgm:prSet/>
      <dgm:spPr/>
      <dgm:t>
        <a:bodyPr/>
        <a:lstStyle/>
        <a:p>
          <a:endParaRPr lang="en-US"/>
        </a:p>
      </dgm:t>
    </dgm:pt>
    <dgm:pt modelId="{90C8BC1B-62A3-E54C-BD72-7DD5A8587D46}">
      <dgm:prSet phldrT="[Text]"/>
      <dgm:spPr/>
      <dgm:t>
        <a:bodyPr/>
        <a:lstStyle/>
        <a:p>
          <a:endParaRPr lang="en-US" dirty="0"/>
        </a:p>
      </dgm:t>
    </dgm:pt>
    <dgm:pt modelId="{08512C5C-1F65-0E4B-BA14-F21EAC75C720}" type="parTrans" cxnId="{5FAB6C35-D918-174E-B0FA-9EB72D41F1EB}">
      <dgm:prSet/>
      <dgm:spPr/>
      <dgm:t>
        <a:bodyPr/>
        <a:lstStyle/>
        <a:p>
          <a:endParaRPr lang="en-US"/>
        </a:p>
      </dgm:t>
    </dgm:pt>
    <dgm:pt modelId="{A15BA32B-E3C5-9042-8D18-63D72088C8FF}" type="sibTrans" cxnId="{5FAB6C35-D918-174E-B0FA-9EB72D41F1EB}">
      <dgm:prSet/>
      <dgm:spPr/>
      <dgm:t>
        <a:bodyPr/>
        <a:lstStyle/>
        <a:p>
          <a:endParaRPr lang="en-US"/>
        </a:p>
      </dgm:t>
    </dgm:pt>
    <dgm:pt modelId="{4EB5B1F8-D7FA-234E-9F6B-78F8C0B89176}">
      <dgm:prSet phldrT="[Text]"/>
      <dgm:spPr/>
      <dgm:t>
        <a:bodyPr/>
        <a:lstStyle/>
        <a:p>
          <a:r>
            <a:rPr lang="en-US" dirty="0" err="1" smtClean="0"/>
            <a:t>RandomForest</a:t>
          </a:r>
          <a:r>
            <a:rPr lang="en-US" dirty="0" smtClean="0"/>
            <a:t> Model</a:t>
          </a:r>
          <a:endParaRPr lang="en-US" dirty="0"/>
        </a:p>
      </dgm:t>
    </dgm:pt>
    <dgm:pt modelId="{143DCEF0-16DA-4E48-9F81-62835434CFD4}" type="parTrans" cxnId="{8C89A247-7F48-E848-8201-92B2BD502CC4}">
      <dgm:prSet/>
      <dgm:spPr/>
      <dgm:t>
        <a:bodyPr/>
        <a:lstStyle/>
        <a:p>
          <a:endParaRPr lang="en-US"/>
        </a:p>
      </dgm:t>
    </dgm:pt>
    <dgm:pt modelId="{5552F777-A15D-974B-B402-1C7F378A214E}" type="sibTrans" cxnId="{8C89A247-7F48-E848-8201-92B2BD502CC4}">
      <dgm:prSet/>
      <dgm:spPr/>
      <dgm:t>
        <a:bodyPr/>
        <a:lstStyle/>
        <a:p>
          <a:endParaRPr lang="en-US"/>
        </a:p>
      </dgm:t>
    </dgm:pt>
    <dgm:pt modelId="{8969CA2E-9B02-7448-8F40-F1D212E5ADA8}">
      <dgm:prSet phldrT="[Text]"/>
      <dgm:spPr/>
      <dgm:t>
        <a:bodyPr/>
        <a:lstStyle/>
        <a:p>
          <a:r>
            <a:rPr lang="en-US" dirty="0" smtClean="0"/>
            <a:t>Use </a:t>
          </a:r>
          <a:r>
            <a:rPr lang="en-US" dirty="0" err="1" smtClean="0"/>
            <a:t>RandomForest</a:t>
          </a:r>
          <a:r>
            <a:rPr lang="en-US" dirty="0" smtClean="0"/>
            <a:t> model</a:t>
          </a:r>
          <a:endParaRPr lang="en-US" dirty="0"/>
        </a:p>
      </dgm:t>
    </dgm:pt>
    <dgm:pt modelId="{37974C41-D553-BB45-A2C5-888D4BBF4A84}" type="parTrans" cxnId="{2ACB9249-14AA-9D4C-94BE-9A2B5A962439}">
      <dgm:prSet/>
      <dgm:spPr/>
      <dgm:t>
        <a:bodyPr/>
        <a:lstStyle/>
        <a:p>
          <a:endParaRPr lang="en-US"/>
        </a:p>
      </dgm:t>
    </dgm:pt>
    <dgm:pt modelId="{DB996A9C-0908-3D44-95E3-7CC215D928C8}" type="sibTrans" cxnId="{2ACB9249-14AA-9D4C-94BE-9A2B5A962439}">
      <dgm:prSet/>
      <dgm:spPr/>
      <dgm:t>
        <a:bodyPr/>
        <a:lstStyle/>
        <a:p>
          <a:endParaRPr lang="en-US"/>
        </a:p>
      </dgm:t>
    </dgm:pt>
    <dgm:pt modelId="{C468B7C1-2F19-5849-B8F8-85901035A661}" type="pres">
      <dgm:prSet presAssocID="{B295C785-F922-914C-8F44-89DD0331ECB4}" presName="Name0" presStyleCnt="0">
        <dgm:presLayoutVars>
          <dgm:dir/>
          <dgm:animLvl val="lvl"/>
          <dgm:resizeHandles val="exact"/>
        </dgm:presLayoutVars>
      </dgm:prSet>
      <dgm:spPr/>
      <dgm:t>
        <a:bodyPr/>
        <a:lstStyle/>
        <a:p>
          <a:endParaRPr lang="en-US"/>
        </a:p>
      </dgm:t>
    </dgm:pt>
    <dgm:pt modelId="{C8687699-7308-8D43-A90D-10BBB736ABE1}" type="pres">
      <dgm:prSet presAssocID="{B295C785-F922-914C-8F44-89DD0331ECB4}" presName="tSp" presStyleCnt="0"/>
      <dgm:spPr/>
    </dgm:pt>
    <dgm:pt modelId="{AADEECD9-FC46-6142-8842-DB08C5E021A5}" type="pres">
      <dgm:prSet presAssocID="{B295C785-F922-914C-8F44-89DD0331ECB4}" presName="bSp" presStyleCnt="0"/>
      <dgm:spPr/>
    </dgm:pt>
    <dgm:pt modelId="{47F3B862-74C6-7E47-8C8F-4E0F705408BB}" type="pres">
      <dgm:prSet presAssocID="{B295C785-F922-914C-8F44-89DD0331ECB4}" presName="process" presStyleCnt="0"/>
      <dgm:spPr/>
    </dgm:pt>
    <dgm:pt modelId="{60B202FA-5791-A647-994E-641903223685}" type="pres">
      <dgm:prSet presAssocID="{7AB4E3F8-5350-884B-9B2F-C2F5A45DFCD3}" presName="composite1" presStyleCnt="0"/>
      <dgm:spPr/>
    </dgm:pt>
    <dgm:pt modelId="{08D575F8-AC45-E046-B5D0-C1B80A1ACEC7}" type="pres">
      <dgm:prSet presAssocID="{7AB4E3F8-5350-884B-9B2F-C2F5A45DFCD3}" presName="dummyNode1" presStyleLbl="node1" presStyleIdx="0" presStyleCnt="3"/>
      <dgm:spPr/>
    </dgm:pt>
    <dgm:pt modelId="{4DF4FBBD-03D6-2C4B-AED4-44BA8981CEB9}" type="pres">
      <dgm:prSet presAssocID="{7AB4E3F8-5350-884B-9B2F-C2F5A45DFCD3}" presName="childNode1" presStyleLbl="bgAcc1" presStyleIdx="0" presStyleCnt="3" custLinFactNeighborX="0">
        <dgm:presLayoutVars>
          <dgm:bulletEnabled val="1"/>
        </dgm:presLayoutVars>
      </dgm:prSet>
      <dgm:spPr/>
      <dgm:t>
        <a:bodyPr/>
        <a:lstStyle/>
        <a:p>
          <a:endParaRPr lang="en-US"/>
        </a:p>
      </dgm:t>
    </dgm:pt>
    <dgm:pt modelId="{9190CFB1-952C-4F40-998C-B3506C9F1057}" type="pres">
      <dgm:prSet presAssocID="{7AB4E3F8-5350-884B-9B2F-C2F5A45DFCD3}" presName="childNode1tx" presStyleLbl="bgAcc1" presStyleIdx="0" presStyleCnt="3">
        <dgm:presLayoutVars>
          <dgm:bulletEnabled val="1"/>
        </dgm:presLayoutVars>
      </dgm:prSet>
      <dgm:spPr/>
      <dgm:t>
        <a:bodyPr/>
        <a:lstStyle/>
        <a:p>
          <a:endParaRPr lang="en-US"/>
        </a:p>
      </dgm:t>
    </dgm:pt>
    <dgm:pt modelId="{620660FC-C620-F243-9D5B-C2941C864041}" type="pres">
      <dgm:prSet presAssocID="{7AB4E3F8-5350-884B-9B2F-C2F5A45DFCD3}" presName="parentNode1" presStyleLbl="node1" presStyleIdx="0" presStyleCnt="3">
        <dgm:presLayoutVars>
          <dgm:chMax val="1"/>
          <dgm:bulletEnabled val="1"/>
        </dgm:presLayoutVars>
      </dgm:prSet>
      <dgm:spPr/>
      <dgm:t>
        <a:bodyPr/>
        <a:lstStyle/>
        <a:p>
          <a:endParaRPr lang="en-US"/>
        </a:p>
      </dgm:t>
    </dgm:pt>
    <dgm:pt modelId="{726FD73D-79CF-0C4F-8905-23289E639845}" type="pres">
      <dgm:prSet presAssocID="{7AB4E3F8-5350-884B-9B2F-C2F5A45DFCD3}" presName="connSite1" presStyleCnt="0"/>
      <dgm:spPr/>
    </dgm:pt>
    <dgm:pt modelId="{4D26260E-2733-984B-9ECC-6250083C5A06}" type="pres">
      <dgm:prSet presAssocID="{0A7B2D9B-6998-E149-AD35-4EBB095DEF33}" presName="Name9" presStyleLbl="sibTrans2D1" presStyleIdx="0" presStyleCnt="2"/>
      <dgm:spPr/>
      <dgm:t>
        <a:bodyPr/>
        <a:lstStyle/>
        <a:p>
          <a:endParaRPr lang="en-US"/>
        </a:p>
      </dgm:t>
    </dgm:pt>
    <dgm:pt modelId="{215ED19E-8F1D-C547-AE69-DD1E27A7DAB5}" type="pres">
      <dgm:prSet presAssocID="{57EFCBDC-9947-B648-8D6F-77F5FDEDF2A4}" presName="composite2" presStyleCnt="0"/>
      <dgm:spPr/>
    </dgm:pt>
    <dgm:pt modelId="{8D70B898-5963-6240-9E0D-30C7C6D8F7AB}" type="pres">
      <dgm:prSet presAssocID="{57EFCBDC-9947-B648-8D6F-77F5FDEDF2A4}" presName="dummyNode2" presStyleLbl="node1" presStyleIdx="0" presStyleCnt="3"/>
      <dgm:spPr/>
    </dgm:pt>
    <dgm:pt modelId="{1254210C-06A7-F84A-9E35-C030B3E42170}" type="pres">
      <dgm:prSet presAssocID="{57EFCBDC-9947-B648-8D6F-77F5FDEDF2A4}" presName="childNode2" presStyleLbl="bgAcc1" presStyleIdx="1" presStyleCnt="3">
        <dgm:presLayoutVars>
          <dgm:bulletEnabled val="1"/>
        </dgm:presLayoutVars>
      </dgm:prSet>
      <dgm:spPr/>
      <dgm:t>
        <a:bodyPr/>
        <a:lstStyle/>
        <a:p>
          <a:endParaRPr lang="en-US"/>
        </a:p>
      </dgm:t>
    </dgm:pt>
    <dgm:pt modelId="{1D2F857C-B50B-7A45-99B7-BDF3B03CF75E}" type="pres">
      <dgm:prSet presAssocID="{57EFCBDC-9947-B648-8D6F-77F5FDEDF2A4}" presName="childNode2tx" presStyleLbl="bgAcc1" presStyleIdx="1" presStyleCnt="3">
        <dgm:presLayoutVars>
          <dgm:bulletEnabled val="1"/>
        </dgm:presLayoutVars>
      </dgm:prSet>
      <dgm:spPr/>
      <dgm:t>
        <a:bodyPr/>
        <a:lstStyle/>
        <a:p>
          <a:endParaRPr lang="en-US"/>
        </a:p>
      </dgm:t>
    </dgm:pt>
    <dgm:pt modelId="{9096A442-DC6D-2D4B-8FC6-BB0C978DA2EB}" type="pres">
      <dgm:prSet presAssocID="{57EFCBDC-9947-B648-8D6F-77F5FDEDF2A4}" presName="parentNode2" presStyleLbl="node1" presStyleIdx="1" presStyleCnt="3">
        <dgm:presLayoutVars>
          <dgm:chMax val="0"/>
          <dgm:bulletEnabled val="1"/>
        </dgm:presLayoutVars>
      </dgm:prSet>
      <dgm:spPr/>
      <dgm:t>
        <a:bodyPr/>
        <a:lstStyle/>
        <a:p>
          <a:endParaRPr lang="en-US"/>
        </a:p>
      </dgm:t>
    </dgm:pt>
    <dgm:pt modelId="{B66AC1AD-4F35-B845-871B-BA86DDBA5F95}" type="pres">
      <dgm:prSet presAssocID="{57EFCBDC-9947-B648-8D6F-77F5FDEDF2A4}" presName="connSite2" presStyleCnt="0"/>
      <dgm:spPr/>
    </dgm:pt>
    <dgm:pt modelId="{E9B1750F-F7A7-924F-8758-C39A55E41CAB}" type="pres">
      <dgm:prSet presAssocID="{EF954D60-AF7B-E943-939C-666280F91367}" presName="Name18" presStyleLbl="sibTrans2D1" presStyleIdx="1" presStyleCnt="2"/>
      <dgm:spPr/>
      <dgm:t>
        <a:bodyPr/>
        <a:lstStyle/>
        <a:p>
          <a:endParaRPr lang="en-US"/>
        </a:p>
      </dgm:t>
    </dgm:pt>
    <dgm:pt modelId="{D585014E-6175-CE46-89E4-78B3EF93B655}" type="pres">
      <dgm:prSet presAssocID="{4EB5B1F8-D7FA-234E-9F6B-78F8C0B89176}" presName="composite1" presStyleCnt="0"/>
      <dgm:spPr/>
    </dgm:pt>
    <dgm:pt modelId="{3D95FDB7-F614-E34E-9492-F85EC0FB0609}" type="pres">
      <dgm:prSet presAssocID="{4EB5B1F8-D7FA-234E-9F6B-78F8C0B89176}" presName="dummyNode1" presStyleLbl="node1" presStyleIdx="1" presStyleCnt="3"/>
      <dgm:spPr/>
    </dgm:pt>
    <dgm:pt modelId="{6BF506BF-7307-0446-90AE-1CC655F86B3F}" type="pres">
      <dgm:prSet presAssocID="{4EB5B1F8-D7FA-234E-9F6B-78F8C0B89176}" presName="childNode1" presStyleLbl="bgAcc1" presStyleIdx="2" presStyleCnt="3">
        <dgm:presLayoutVars>
          <dgm:bulletEnabled val="1"/>
        </dgm:presLayoutVars>
      </dgm:prSet>
      <dgm:spPr/>
      <dgm:t>
        <a:bodyPr/>
        <a:lstStyle/>
        <a:p>
          <a:endParaRPr lang="en-US"/>
        </a:p>
      </dgm:t>
    </dgm:pt>
    <dgm:pt modelId="{87D27F31-9EDB-EE47-9540-D5DF8888D33E}" type="pres">
      <dgm:prSet presAssocID="{4EB5B1F8-D7FA-234E-9F6B-78F8C0B89176}" presName="childNode1tx" presStyleLbl="bgAcc1" presStyleIdx="2" presStyleCnt="3">
        <dgm:presLayoutVars>
          <dgm:bulletEnabled val="1"/>
        </dgm:presLayoutVars>
      </dgm:prSet>
      <dgm:spPr/>
      <dgm:t>
        <a:bodyPr/>
        <a:lstStyle/>
        <a:p>
          <a:endParaRPr lang="en-US"/>
        </a:p>
      </dgm:t>
    </dgm:pt>
    <dgm:pt modelId="{FFF553D8-13D6-A740-9469-C84C443616B9}" type="pres">
      <dgm:prSet presAssocID="{4EB5B1F8-D7FA-234E-9F6B-78F8C0B89176}" presName="parentNode1" presStyleLbl="node1" presStyleIdx="2" presStyleCnt="3">
        <dgm:presLayoutVars>
          <dgm:chMax val="1"/>
          <dgm:bulletEnabled val="1"/>
        </dgm:presLayoutVars>
      </dgm:prSet>
      <dgm:spPr/>
      <dgm:t>
        <a:bodyPr/>
        <a:lstStyle/>
        <a:p>
          <a:endParaRPr lang="en-US"/>
        </a:p>
      </dgm:t>
    </dgm:pt>
    <dgm:pt modelId="{9E02739F-F7A7-E242-A124-FBD29C4567B1}" type="pres">
      <dgm:prSet presAssocID="{4EB5B1F8-D7FA-234E-9F6B-78F8C0B89176}" presName="connSite1" presStyleCnt="0"/>
      <dgm:spPr/>
    </dgm:pt>
  </dgm:ptLst>
  <dgm:cxnLst>
    <dgm:cxn modelId="{29E7A085-CD66-614D-9D76-B34A3D351153}" srcId="{7AB4E3F8-5350-884B-9B2F-C2F5A45DFCD3}" destId="{17F01315-5CD2-9D4B-A450-9A03DA4D24E7}" srcOrd="0" destOrd="0" parTransId="{DAA45F73-CE0C-8443-80B7-2939B20E490E}" sibTransId="{96F79657-827C-244D-9833-2513053305D8}"/>
    <dgm:cxn modelId="{5AAA9D69-B582-F84C-AF01-A09E440ECF5D}" type="presOf" srcId="{90C8BC1B-62A3-E54C-BD72-7DD5A8587D46}" destId="{1D2F857C-B50B-7A45-99B7-BDF3B03CF75E}" srcOrd="1" destOrd="1" presId="urn:microsoft.com/office/officeart/2005/8/layout/hProcess4"/>
    <dgm:cxn modelId="{C5CF93FD-D16F-934D-9B6A-7263E191CCCF}" type="presOf" srcId="{8969CA2E-9B02-7448-8F40-F1D212E5ADA8}" destId="{87D27F31-9EDB-EE47-9540-D5DF8888D33E}" srcOrd="1" destOrd="0" presId="urn:microsoft.com/office/officeart/2005/8/layout/hProcess4"/>
    <dgm:cxn modelId="{8C89A247-7F48-E848-8201-92B2BD502CC4}" srcId="{B295C785-F922-914C-8F44-89DD0331ECB4}" destId="{4EB5B1F8-D7FA-234E-9F6B-78F8C0B89176}" srcOrd="2" destOrd="0" parTransId="{143DCEF0-16DA-4E48-9F81-62835434CFD4}" sibTransId="{5552F777-A15D-974B-B402-1C7F378A214E}"/>
    <dgm:cxn modelId="{CB8C5005-65FB-2745-AE17-2B34DEA41F58}" type="presOf" srcId="{982401F4-0D81-154D-8A3E-ADF0D4AEB588}" destId="{9190CFB1-952C-4F40-998C-B3506C9F1057}" srcOrd="1" destOrd="1" presId="urn:microsoft.com/office/officeart/2005/8/layout/hProcess4"/>
    <dgm:cxn modelId="{84511F5D-93DC-AD47-80A3-0696C318E00A}" type="presOf" srcId="{B295C785-F922-914C-8F44-89DD0331ECB4}" destId="{C468B7C1-2F19-5849-B8F8-85901035A661}" srcOrd="0" destOrd="0" presId="urn:microsoft.com/office/officeart/2005/8/layout/hProcess4"/>
    <dgm:cxn modelId="{2ACB9249-14AA-9D4C-94BE-9A2B5A962439}" srcId="{4EB5B1F8-D7FA-234E-9F6B-78F8C0B89176}" destId="{8969CA2E-9B02-7448-8F40-F1D212E5ADA8}" srcOrd="0" destOrd="0" parTransId="{37974C41-D553-BB45-A2C5-888D4BBF4A84}" sibTransId="{DB996A9C-0908-3D44-95E3-7CC215D928C8}"/>
    <dgm:cxn modelId="{59E73773-442E-6746-B6FE-9804EDFCBE92}" type="presOf" srcId="{90C8BC1B-62A3-E54C-BD72-7DD5A8587D46}" destId="{1254210C-06A7-F84A-9E35-C030B3E42170}" srcOrd="0" destOrd="1" presId="urn:microsoft.com/office/officeart/2005/8/layout/hProcess4"/>
    <dgm:cxn modelId="{E137650A-C3A1-0E40-9069-B479729EB1B2}" type="presOf" srcId="{982401F4-0D81-154D-8A3E-ADF0D4AEB588}" destId="{4DF4FBBD-03D6-2C4B-AED4-44BA8981CEB9}" srcOrd="0" destOrd="1" presId="urn:microsoft.com/office/officeart/2005/8/layout/hProcess4"/>
    <dgm:cxn modelId="{E2B5B998-FF35-AF45-858E-C5D3E0FE92A7}" type="presOf" srcId="{7AB4E3F8-5350-884B-9B2F-C2F5A45DFCD3}" destId="{620660FC-C620-F243-9D5B-C2941C864041}" srcOrd="0" destOrd="0" presId="urn:microsoft.com/office/officeart/2005/8/layout/hProcess4"/>
    <dgm:cxn modelId="{417B5F2E-0958-3F4F-B368-92C5386EABE0}" type="presOf" srcId="{57EFCBDC-9947-B648-8D6F-77F5FDEDF2A4}" destId="{9096A442-DC6D-2D4B-8FC6-BB0C978DA2EB}" srcOrd="0" destOrd="0" presId="urn:microsoft.com/office/officeart/2005/8/layout/hProcess4"/>
    <dgm:cxn modelId="{A708A159-8419-F24E-B2FD-F7B5EFDC6606}" type="presOf" srcId="{FE9F54D9-2958-C04E-9FBD-D5688ADB08B4}" destId="{1D2F857C-B50B-7A45-99B7-BDF3B03CF75E}" srcOrd="1" destOrd="0" presId="urn:microsoft.com/office/officeart/2005/8/layout/hProcess4"/>
    <dgm:cxn modelId="{27C9B2F1-E90C-D540-AC86-2AC19593DE97}" srcId="{7AB4E3F8-5350-884B-9B2F-C2F5A45DFCD3}" destId="{982401F4-0D81-154D-8A3E-ADF0D4AEB588}" srcOrd="1" destOrd="0" parTransId="{C39B4946-2CBA-204C-8E80-500771E4C90E}" sibTransId="{18A72FC6-E1CD-5948-81D0-244AB960C580}"/>
    <dgm:cxn modelId="{9E86D4F5-BE82-1A4E-95B7-A3DA59D158F2}" srcId="{B295C785-F922-914C-8F44-89DD0331ECB4}" destId="{7AB4E3F8-5350-884B-9B2F-C2F5A45DFCD3}" srcOrd="0" destOrd="0" parTransId="{C6D650E9-BC41-F047-878C-7B4F6111B525}" sibTransId="{0A7B2D9B-6998-E149-AD35-4EBB095DEF33}"/>
    <dgm:cxn modelId="{E01E41D4-2D09-3B44-879C-4AC2A8948E95}" type="presOf" srcId="{17F01315-5CD2-9D4B-A450-9A03DA4D24E7}" destId="{4DF4FBBD-03D6-2C4B-AED4-44BA8981CEB9}" srcOrd="0" destOrd="0" presId="urn:microsoft.com/office/officeart/2005/8/layout/hProcess4"/>
    <dgm:cxn modelId="{AD8E5E68-01E4-8144-BF8F-14FA87E965B9}" type="presOf" srcId="{17F01315-5CD2-9D4B-A450-9A03DA4D24E7}" destId="{9190CFB1-952C-4F40-998C-B3506C9F1057}" srcOrd="1" destOrd="0" presId="urn:microsoft.com/office/officeart/2005/8/layout/hProcess4"/>
    <dgm:cxn modelId="{1EF6BA0D-43A3-0C4B-BE4D-9EC4710B1152}" type="presOf" srcId="{8969CA2E-9B02-7448-8F40-F1D212E5ADA8}" destId="{6BF506BF-7307-0446-90AE-1CC655F86B3F}" srcOrd="0" destOrd="0" presId="urn:microsoft.com/office/officeart/2005/8/layout/hProcess4"/>
    <dgm:cxn modelId="{D1C49D2E-CDF0-D842-983B-5E2CAE1298E8}" type="presOf" srcId="{FE9F54D9-2958-C04E-9FBD-D5688ADB08B4}" destId="{1254210C-06A7-F84A-9E35-C030B3E42170}" srcOrd="0" destOrd="0" presId="urn:microsoft.com/office/officeart/2005/8/layout/hProcess4"/>
    <dgm:cxn modelId="{26949A10-D957-F842-A74A-16AB5088617E}" type="presOf" srcId="{0A7B2D9B-6998-E149-AD35-4EBB095DEF33}" destId="{4D26260E-2733-984B-9ECC-6250083C5A06}" srcOrd="0" destOrd="0" presId="urn:microsoft.com/office/officeart/2005/8/layout/hProcess4"/>
    <dgm:cxn modelId="{8014B7FD-AF3F-5842-8ED7-5FCEC75B2A46}" srcId="{B295C785-F922-914C-8F44-89DD0331ECB4}" destId="{57EFCBDC-9947-B648-8D6F-77F5FDEDF2A4}" srcOrd="1" destOrd="0" parTransId="{32F986E5-D260-6848-A97C-E07BB4F7FB5C}" sibTransId="{EF954D60-AF7B-E943-939C-666280F91367}"/>
    <dgm:cxn modelId="{A6515ECC-DA3D-9D40-AD56-2EAF1AF6BC59}" type="presOf" srcId="{EF954D60-AF7B-E943-939C-666280F91367}" destId="{E9B1750F-F7A7-924F-8758-C39A55E41CAB}" srcOrd="0" destOrd="0" presId="urn:microsoft.com/office/officeart/2005/8/layout/hProcess4"/>
    <dgm:cxn modelId="{F350F8CD-2F7A-BB47-891A-395C38F4A7FB}" srcId="{57EFCBDC-9947-B648-8D6F-77F5FDEDF2A4}" destId="{FE9F54D9-2958-C04E-9FBD-D5688ADB08B4}" srcOrd="0" destOrd="0" parTransId="{5F194AEA-DC38-484C-825B-C9411845C253}" sibTransId="{2724FADD-1D61-424B-81B8-95654B172C47}"/>
    <dgm:cxn modelId="{4FEC69CC-94F4-974B-9DCA-9592D9DCA2E0}" type="presOf" srcId="{4EB5B1F8-D7FA-234E-9F6B-78F8C0B89176}" destId="{FFF553D8-13D6-A740-9469-C84C443616B9}" srcOrd="0" destOrd="0" presId="urn:microsoft.com/office/officeart/2005/8/layout/hProcess4"/>
    <dgm:cxn modelId="{5FAB6C35-D918-174E-B0FA-9EB72D41F1EB}" srcId="{57EFCBDC-9947-B648-8D6F-77F5FDEDF2A4}" destId="{90C8BC1B-62A3-E54C-BD72-7DD5A8587D46}" srcOrd="1" destOrd="0" parTransId="{08512C5C-1F65-0E4B-BA14-F21EAC75C720}" sibTransId="{A15BA32B-E3C5-9042-8D18-63D72088C8FF}"/>
    <dgm:cxn modelId="{642E2C67-7EC2-9048-9D69-271F1AA1B87F}" type="presParOf" srcId="{C468B7C1-2F19-5849-B8F8-85901035A661}" destId="{C8687699-7308-8D43-A90D-10BBB736ABE1}" srcOrd="0" destOrd="0" presId="urn:microsoft.com/office/officeart/2005/8/layout/hProcess4"/>
    <dgm:cxn modelId="{B4999A98-7E5E-B14B-BA9F-97A9E919D053}" type="presParOf" srcId="{C468B7C1-2F19-5849-B8F8-85901035A661}" destId="{AADEECD9-FC46-6142-8842-DB08C5E021A5}" srcOrd="1" destOrd="0" presId="urn:microsoft.com/office/officeart/2005/8/layout/hProcess4"/>
    <dgm:cxn modelId="{A0D25A03-2FD9-EA46-9A29-0F3ADDD13B8E}" type="presParOf" srcId="{C468B7C1-2F19-5849-B8F8-85901035A661}" destId="{47F3B862-74C6-7E47-8C8F-4E0F705408BB}" srcOrd="2" destOrd="0" presId="urn:microsoft.com/office/officeart/2005/8/layout/hProcess4"/>
    <dgm:cxn modelId="{ABE0DDC6-0714-7148-BFDC-B66D59437D01}" type="presParOf" srcId="{47F3B862-74C6-7E47-8C8F-4E0F705408BB}" destId="{60B202FA-5791-A647-994E-641903223685}" srcOrd="0" destOrd="0" presId="urn:microsoft.com/office/officeart/2005/8/layout/hProcess4"/>
    <dgm:cxn modelId="{E27E9864-864E-204D-9EB7-438DC748BF0D}" type="presParOf" srcId="{60B202FA-5791-A647-994E-641903223685}" destId="{08D575F8-AC45-E046-B5D0-C1B80A1ACEC7}" srcOrd="0" destOrd="0" presId="urn:microsoft.com/office/officeart/2005/8/layout/hProcess4"/>
    <dgm:cxn modelId="{E01EE277-AC7A-B540-AAE0-314E6351E87F}" type="presParOf" srcId="{60B202FA-5791-A647-994E-641903223685}" destId="{4DF4FBBD-03D6-2C4B-AED4-44BA8981CEB9}" srcOrd="1" destOrd="0" presId="urn:microsoft.com/office/officeart/2005/8/layout/hProcess4"/>
    <dgm:cxn modelId="{017B1EC5-07D2-404E-89C3-E19822BB7174}" type="presParOf" srcId="{60B202FA-5791-A647-994E-641903223685}" destId="{9190CFB1-952C-4F40-998C-B3506C9F1057}" srcOrd="2" destOrd="0" presId="urn:microsoft.com/office/officeart/2005/8/layout/hProcess4"/>
    <dgm:cxn modelId="{1CA1194F-FE69-D440-AA06-B470C0FF01C0}" type="presParOf" srcId="{60B202FA-5791-A647-994E-641903223685}" destId="{620660FC-C620-F243-9D5B-C2941C864041}" srcOrd="3" destOrd="0" presId="urn:microsoft.com/office/officeart/2005/8/layout/hProcess4"/>
    <dgm:cxn modelId="{0F8A329E-AAE8-C54B-B8E7-290953CE9B0E}" type="presParOf" srcId="{60B202FA-5791-A647-994E-641903223685}" destId="{726FD73D-79CF-0C4F-8905-23289E639845}" srcOrd="4" destOrd="0" presId="urn:microsoft.com/office/officeart/2005/8/layout/hProcess4"/>
    <dgm:cxn modelId="{65029106-7697-2444-99AD-309BB0B1DFEC}" type="presParOf" srcId="{47F3B862-74C6-7E47-8C8F-4E0F705408BB}" destId="{4D26260E-2733-984B-9ECC-6250083C5A06}" srcOrd="1" destOrd="0" presId="urn:microsoft.com/office/officeart/2005/8/layout/hProcess4"/>
    <dgm:cxn modelId="{AF092651-EAD8-0940-A610-A45EE7A4A0FB}" type="presParOf" srcId="{47F3B862-74C6-7E47-8C8F-4E0F705408BB}" destId="{215ED19E-8F1D-C547-AE69-DD1E27A7DAB5}" srcOrd="2" destOrd="0" presId="urn:microsoft.com/office/officeart/2005/8/layout/hProcess4"/>
    <dgm:cxn modelId="{CF57DD15-4D5B-D84F-AF61-93A41786C374}" type="presParOf" srcId="{215ED19E-8F1D-C547-AE69-DD1E27A7DAB5}" destId="{8D70B898-5963-6240-9E0D-30C7C6D8F7AB}" srcOrd="0" destOrd="0" presId="urn:microsoft.com/office/officeart/2005/8/layout/hProcess4"/>
    <dgm:cxn modelId="{4916AFAB-8AAB-AC4A-8DE0-ED504351209D}" type="presParOf" srcId="{215ED19E-8F1D-C547-AE69-DD1E27A7DAB5}" destId="{1254210C-06A7-F84A-9E35-C030B3E42170}" srcOrd="1" destOrd="0" presId="urn:microsoft.com/office/officeart/2005/8/layout/hProcess4"/>
    <dgm:cxn modelId="{E86BACCA-FC88-7542-B37A-E71AC1317957}" type="presParOf" srcId="{215ED19E-8F1D-C547-AE69-DD1E27A7DAB5}" destId="{1D2F857C-B50B-7A45-99B7-BDF3B03CF75E}" srcOrd="2" destOrd="0" presId="urn:microsoft.com/office/officeart/2005/8/layout/hProcess4"/>
    <dgm:cxn modelId="{48711099-7D71-F04C-9EA5-EFEBF0ED59C1}" type="presParOf" srcId="{215ED19E-8F1D-C547-AE69-DD1E27A7DAB5}" destId="{9096A442-DC6D-2D4B-8FC6-BB0C978DA2EB}" srcOrd="3" destOrd="0" presId="urn:microsoft.com/office/officeart/2005/8/layout/hProcess4"/>
    <dgm:cxn modelId="{B922287D-2633-614E-95CF-AC0ACAE0C475}" type="presParOf" srcId="{215ED19E-8F1D-C547-AE69-DD1E27A7DAB5}" destId="{B66AC1AD-4F35-B845-871B-BA86DDBA5F95}" srcOrd="4" destOrd="0" presId="urn:microsoft.com/office/officeart/2005/8/layout/hProcess4"/>
    <dgm:cxn modelId="{D948D467-80D8-3A43-8C3B-ABB17F5DD9E2}" type="presParOf" srcId="{47F3B862-74C6-7E47-8C8F-4E0F705408BB}" destId="{E9B1750F-F7A7-924F-8758-C39A55E41CAB}" srcOrd="3" destOrd="0" presId="urn:microsoft.com/office/officeart/2005/8/layout/hProcess4"/>
    <dgm:cxn modelId="{85F066BC-ADD4-D745-B84E-32E18A66AD7E}" type="presParOf" srcId="{47F3B862-74C6-7E47-8C8F-4E0F705408BB}" destId="{D585014E-6175-CE46-89E4-78B3EF93B655}" srcOrd="4" destOrd="0" presId="urn:microsoft.com/office/officeart/2005/8/layout/hProcess4"/>
    <dgm:cxn modelId="{AFB8E76B-7336-8749-8115-54B3459643A3}" type="presParOf" srcId="{D585014E-6175-CE46-89E4-78B3EF93B655}" destId="{3D95FDB7-F614-E34E-9492-F85EC0FB0609}" srcOrd="0" destOrd="0" presId="urn:microsoft.com/office/officeart/2005/8/layout/hProcess4"/>
    <dgm:cxn modelId="{DA87F207-FEC4-9A47-B444-C0F64D64A19B}" type="presParOf" srcId="{D585014E-6175-CE46-89E4-78B3EF93B655}" destId="{6BF506BF-7307-0446-90AE-1CC655F86B3F}" srcOrd="1" destOrd="0" presId="urn:microsoft.com/office/officeart/2005/8/layout/hProcess4"/>
    <dgm:cxn modelId="{B43E3B57-154C-4941-A563-BCBE3EE79E09}" type="presParOf" srcId="{D585014E-6175-CE46-89E4-78B3EF93B655}" destId="{87D27F31-9EDB-EE47-9540-D5DF8888D33E}" srcOrd="2" destOrd="0" presId="urn:microsoft.com/office/officeart/2005/8/layout/hProcess4"/>
    <dgm:cxn modelId="{DEB6F373-A53A-4C4F-AB7A-86EFE8E5486B}" type="presParOf" srcId="{D585014E-6175-CE46-89E4-78B3EF93B655}" destId="{FFF553D8-13D6-A740-9469-C84C443616B9}" srcOrd="3" destOrd="0" presId="urn:microsoft.com/office/officeart/2005/8/layout/hProcess4"/>
    <dgm:cxn modelId="{8EB5165F-E12D-1645-BDBE-6B0FCF5A6F17}" type="presParOf" srcId="{D585014E-6175-CE46-89E4-78B3EF93B655}" destId="{9E02739F-F7A7-E242-A124-FBD29C4567B1}" srcOrd="4" destOrd="0" presId="urn:microsoft.com/office/officeart/2005/8/layout/h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95C785-F922-914C-8F44-89DD0331ECB4}" type="doc">
      <dgm:prSet loTypeId="urn:microsoft.com/office/officeart/2005/8/layout/hProcess4" loCatId="" qsTypeId="urn:microsoft.com/office/officeart/2005/8/quickstyle/simple4" qsCatId="simple" csTypeId="urn:microsoft.com/office/officeart/2005/8/colors/accent1_2" csCatId="accent1" phldr="1"/>
      <dgm:spPr/>
      <dgm:t>
        <a:bodyPr/>
        <a:lstStyle/>
        <a:p>
          <a:endParaRPr lang="en-US"/>
        </a:p>
      </dgm:t>
    </dgm:pt>
    <dgm:pt modelId="{7AB4E3F8-5350-884B-9B2F-C2F5A45DFCD3}">
      <dgm:prSet phldrT="[Text]"/>
      <dgm:spPr/>
      <dgm:t>
        <a:bodyPr/>
        <a:lstStyle/>
        <a:p>
          <a:r>
            <a:rPr lang="en-US" dirty="0" smtClean="0"/>
            <a:t>Evaluate models</a:t>
          </a:r>
          <a:endParaRPr lang="en-US" dirty="0"/>
        </a:p>
      </dgm:t>
    </dgm:pt>
    <dgm:pt modelId="{C6D650E9-BC41-F047-878C-7B4F6111B525}" type="parTrans" cxnId="{9E86D4F5-BE82-1A4E-95B7-A3DA59D158F2}">
      <dgm:prSet/>
      <dgm:spPr/>
      <dgm:t>
        <a:bodyPr/>
        <a:lstStyle/>
        <a:p>
          <a:endParaRPr lang="en-US"/>
        </a:p>
      </dgm:t>
    </dgm:pt>
    <dgm:pt modelId="{0A7B2D9B-6998-E149-AD35-4EBB095DEF33}" type="sibTrans" cxnId="{9E86D4F5-BE82-1A4E-95B7-A3DA59D158F2}">
      <dgm:prSet/>
      <dgm:spPr/>
      <dgm:t>
        <a:bodyPr/>
        <a:lstStyle/>
        <a:p>
          <a:endParaRPr lang="en-US"/>
        </a:p>
      </dgm:t>
    </dgm:pt>
    <dgm:pt modelId="{17F01315-5CD2-9D4B-A450-9A03DA4D24E7}">
      <dgm:prSet phldrT="[Text]"/>
      <dgm:spPr/>
      <dgm:t>
        <a:bodyPr/>
        <a:lstStyle/>
        <a:p>
          <a:r>
            <a:rPr lang="en-US" dirty="0" smtClean="0"/>
            <a:t>Compare model performance</a:t>
          </a:r>
          <a:endParaRPr lang="en-US" dirty="0"/>
        </a:p>
      </dgm:t>
    </dgm:pt>
    <dgm:pt modelId="{DAA45F73-CE0C-8443-80B7-2939B20E490E}" type="parTrans" cxnId="{29E7A085-CD66-614D-9D76-B34A3D351153}">
      <dgm:prSet/>
      <dgm:spPr/>
      <dgm:t>
        <a:bodyPr/>
        <a:lstStyle/>
        <a:p>
          <a:endParaRPr lang="en-US"/>
        </a:p>
      </dgm:t>
    </dgm:pt>
    <dgm:pt modelId="{96F79657-827C-244D-9833-2513053305D8}" type="sibTrans" cxnId="{29E7A085-CD66-614D-9D76-B34A3D351153}">
      <dgm:prSet/>
      <dgm:spPr/>
      <dgm:t>
        <a:bodyPr/>
        <a:lstStyle/>
        <a:p>
          <a:endParaRPr lang="en-US"/>
        </a:p>
      </dgm:t>
    </dgm:pt>
    <dgm:pt modelId="{982401F4-0D81-154D-8A3E-ADF0D4AEB588}">
      <dgm:prSet phldrT="[Text]"/>
      <dgm:spPr/>
      <dgm:t>
        <a:bodyPr/>
        <a:lstStyle/>
        <a:p>
          <a:r>
            <a:rPr lang="en-US" dirty="0" smtClean="0"/>
            <a:t>Compare features</a:t>
          </a:r>
          <a:endParaRPr lang="en-US" dirty="0"/>
        </a:p>
      </dgm:t>
    </dgm:pt>
    <dgm:pt modelId="{C39B4946-2CBA-204C-8E80-500771E4C90E}" type="parTrans" cxnId="{27C9B2F1-E90C-D540-AC86-2AC19593DE97}">
      <dgm:prSet/>
      <dgm:spPr/>
      <dgm:t>
        <a:bodyPr/>
        <a:lstStyle/>
        <a:p>
          <a:endParaRPr lang="en-US"/>
        </a:p>
      </dgm:t>
    </dgm:pt>
    <dgm:pt modelId="{18A72FC6-E1CD-5948-81D0-244AB960C580}" type="sibTrans" cxnId="{27C9B2F1-E90C-D540-AC86-2AC19593DE97}">
      <dgm:prSet/>
      <dgm:spPr/>
      <dgm:t>
        <a:bodyPr/>
        <a:lstStyle/>
        <a:p>
          <a:endParaRPr lang="en-US"/>
        </a:p>
      </dgm:t>
    </dgm:pt>
    <dgm:pt modelId="{57EFCBDC-9947-B648-8D6F-77F5FDEDF2A4}">
      <dgm:prSet phldrT="[Text]"/>
      <dgm:spPr/>
      <dgm:t>
        <a:bodyPr/>
        <a:lstStyle/>
        <a:p>
          <a:r>
            <a:rPr lang="en-US" dirty="0" smtClean="0"/>
            <a:t>Application Scorecard</a:t>
          </a:r>
          <a:endParaRPr lang="en-US" dirty="0"/>
        </a:p>
      </dgm:t>
    </dgm:pt>
    <dgm:pt modelId="{32F986E5-D260-6848-A97C-E07BB4F7FB5C}" type="parTrans" cxnId="{8014B7FD-AF3F-5842-8ED7-5FCEC75B2A46}">
      <dgm:prSet/>
      <dgm:spPr/>
      <dgm:t>
        <a:bodyPr/>
        <a:lstStyle/>
        <a:p>
          <a:endParaRPr lang="en-US"/>
        </a:p>
      </dgm:t>
    </dgm:pt>
    <dgm:pt modelId="{EF954D60-AF7B-E943-939C-666280F91367}" type="sibTrans" cxnId="{8014B7FD-AF3F-5842-8ED7-5FCEC75B2A46}">
      <dgm:prSet/>
      <dgm:spPr/>
      <dgm:t>
        <a:bodyPr/>
        <a:lstStyle/>
        <a:p>
          <a:endParaRPr lang="en-US"/>
        </a:p>
      </dgm:t>
    </dgm:pt>
    <dgm:pt modelId="{FE9F54D9-2958-C04E-9FBD-D5688ADB08B4}">
      <dgm:prSet phldrT="[Text]"/>
      <dgm:spPr/>
      <dgm:t>
        <a:bodyPr/>
        <a:lstStyle/>
        <a:p>
          <a:r>
            <a:rPr lang="en-US" dirty="0" smtClean="0"/>
            <a:t>Build Application Scorecard of each applicant</a:t>
          </a:r>
          <a:endParaRPr lang="en-US" dirty="0"/>
        </a:p>
      </dgm:t>
    </dgm:pt>
    <dgm:pt modelId="{5F194AEA-DC38-484C-825B-C9411845C253}" type="parTrans" cxnId="{F350F8CD-2F7A-BB47-891A-395C38F4A7FB}">
      <dgm:prSet/>
      <dgm:spPr/>
      <dgm:t>
        <a:bodyPr/>
        <a:lstStyle/>
        <a:p>
          <a:endParaRPr lang="en-US"/>
        </a:p>
      </dgm:t>
    </dgm:pt>
    <dgm:pt modelId="{2724FADD-1D61-424B-81B8-95654B172C47}" type="sibTrans" cxnId="{F350F8CD-2F7A-BB47-891A-395C38F4A7FB}">
      <dgm:prSet/>
      <dgm:spPr/>
      <dgm:t>
        <a:bodyPr/>
        <a:lstStyle/>
        <a:p>
          <a:endParaRPr lang="en-US"/>
        </a:p>
      </dgm:t>
    </dgm:pt>
    <dgm:pt modelId="{90C8BC1B-62A3-E54C-BD72-7DD5A8587D46}">
      <dgm:prSet phldrT="[Text]"/>
      <dgm:spPr/>
      <dgm:t>
        <a:bodyPr/>
        <a:lstStyle/>
        <a:p>
          <a:endParaRPr lang="en-US" dirty="0"/>
        </a:p>
      </dgm:t>
    </dgm:pt>
    <dgm:pt modelId="{08512C5C-1F65-0E4B-BA14-F21EAC75C720}" type="parTrans" cxnId="{5FAB6C35-D918-174E-B0FA-9EB72D41F1EB}">
      <dgm:prSet/>
      <dgm:spPr/>
      <dgm:t>
        <a:bodyPr/>
        <a:lstStyle/>
        <a:p>
          <a:endParaRPr lang="en-US"/>
        </a:p>
      </dgm:t>
    </dgm:pt>
    <dgm:pt modelId="{A15BA32B-E3C5-9042-8D18-63D72088C8FF}" type="sibTrans" cxnId="{5FAB6C35-D918-174E-B0FA-9EB72D41F1EB}">
      <dgm:prSet/>
      <dgm:spPr/>
      <dgm:t>
        <a:bodyPr/>
        <a:lstStyle/>
        <a:p>
          <a:endParaRPr lang="en-US"/>
        </a:p>
      </dgm:t>
    </dgm:pt>
    <dgm:pt modelId="{21E79926-B188-374B-BAFD-34471B0DF5FC}">
      <dgm:prSet phldrT="[Text]"/>
      <dgm:spPr/>
      <dgm:t>
        <a:bodyPr/>
        <a:lstStyle/>
        <a:p>
          <a:r>
            <a:rPr lang="en-US" dirty="0" smtClean="0"/>
            <a:t>Submit results</a:t>
          </a:r>
          <a:endParaRPr lang="en-US" dirty="0"/>
        </a:p>
      </dgm:t>
    </dgm:pt>
    <dgm:pt modelId="{39CCCC61-B5A8-AA4F-BCAD-68281D67EEB9}" type="parTrans" cxnId="{94B4D874-9DED-154C-AC77-7F820DA7D8E8}">
      <dgm:prSet/>
      <dgm:spPr/>
      <dgm:t>
        <a:bodyPr/>
        <a:lstStyle/>
        <a:p>
          <a:endParaRPr lang="en-US"/>
        </a:p>
      </dgm:t>
    </dgm:pt>
    <dgm:pt modelId="{07DF74EB-C6A7-0D49-8055-359771F74772}" type="sibTrans" cxnId="{94B4D874-9DED-154C-AC77-7F820DA7D8E8}">
      <dgm:prSet/>
      <dgm:spPr/>
      <dgm:t>
        <a:bodyPr/>
        <a:lstStyle/>
        <a:p>
          <a:endParaRPr lang="en-US"/>
        </a:p>
      </dgm:t>
    </dgm:pt>
    <dgm:pt modelId="{4EB5B1F8-D7FA-234E-9F6B-78F8C0B89176}">
      <dgm:prSet phldrT="[Text]"/>
      <dgm:spPr/>
      <dgm:t>
        <a:bodyPr/>
        <a:lstStyle/>
        <a:p>
          <a:r>
            <a:rPr lang="en-US" dirty="0" smtClean="0"/>
            <a:t>Display financial benefit</a:t>
          </a:r>
          <a:endParaRPr lang="en-US" dirty="0"/>
        </a:p>
      </dgm:t>
    </dgm:pt>
    <dgm:pt modelId="{143DCEF0-16DA-4E48-9F81-62835434CFD4}" type="parTrans" cxnId="{8C89A247-7F48-E848-8201-92B2BD502CC4}">
      <dgm:prSet/>
      <dgm:spPr/>
      <dgm:t>
        <a:bodyPr/>
        <a:lstStyle/>
        <a:p>
          <a:endParaRPr lang="en-US"/>
        </a:p>
      </dgm:t>
    </dgm:pt>
    <dgm:pt modelId="{5552F777-A15D-974B-B402-1C7F378A214E}" type="sibTrans" cxnId="{8C89A247-7F48-E848-8201-92B2BD502CC4}">
      <dgm:prSet/>
      <dgm:spPr/>
      <dgm:t>
        <a:bodyPr/>
        <a:lstStyle/>
        <a:p>
          <a:endParaRPr lang="en-US"/>
        </a:p>
      </dgm:t>
    </dgm:pt>
    <dgm:pt modelId="{2FF27BB3-61EF-B044-9F28-8963F3152331}">
      <dgm:prSet phldrT="[Text]"/>
      <dgm:spPr/>
      <dgm:t>
        <a:bodyPr/>
        <a:lstStyle/>
        <a:p>
          <a:endParaRPr lang="en-US" dirty="0"/>
        </a:p>
      </dgm:t>
    </dgm:pt>
    <dgm:pt modelId="{16F0B990-1F22-3F46-8D2B-91C6BA34ED91}" type="parTrans" cxnId="{75356E30-1D2D-764D-8B57-3A54E483E98D}">
      <dgm:prSet/>
      <dgm:spPr/>
      <dgm:t>
        <a:bodyPr/>
        <a:lstStyle/>
        <a:p>
          <a:endParaRPr lang="en-US"/>
        </a:p>
      </dgm:t>
    </dgm:pt>
    <dgm:pt modelId="{52B357CA-740F-244F-BD04-E0576D69485E}" type="sibTrans" cxnId="{75356E30-1D2D-764D-8B57-3A54E483E98D}">
      <dgm:prSet/>
      <dgm:spPr/>
      <dgm:t>
        <a:bodyPr/>
        <a:lstStyle/>
        <a:p>
          <a:endParaRPr lang="en-US"/>
        </a:p>
      </dgm:t>
    </dgm:pt>
    <dgm:pt modelId="{C468B7C1-2F19-5849-B8F8-85901035A661}" type="pres">
      <dgm:prSet presAssocID="{B295C785-F922-914C-8F44-89DD0331ECB4}" presName="Name0" presStyleCnt="0">
        <dgm:presLayoutVars>
          <dgm:dir/>
          <dgm:animLvl val="lvl"/>
          <dgm:resizeHandles val="exact"/>
        </dgm:presLayoutVars>
      </dgm:prSet>
      <dgm:spPr/>
      <dgm:t>
        <a:bodyPr/>
        <a:lstStyle/>
        <a:p>
          <a:endParaRPr lang="en-US"/>
        </a:p>
      </dgm:t>
    </dgm:pt>
    <dgm:pt modelId="{C8687699-7308-8D43-A90D-10BBB736ABE1}" type="pres">
      <dgm:prSet presAssocID="{B295C785-F922-914C-8F44-89DD0331ECB4}" presName="tSp" presStyleCnt="0"/>
      <dgm:spPr/>
    </dgm:pt>
    <dgm:pt modelId="{AADEECD9-FC46-6142-8842-DB08C5E021A5}" type="pres">
      <dgm:prSet presAssocID="{B295C785-F922-914C-8F44-89DD0331ECB4}" presName="bSp" presStyleCnt="0"/>
      <dgm:spPr/>
    </dgm:pt>
    <dgm:pt modelId="{47F3B862-74C6-7E47-8C8F-4E0F705408BB}" type="pres">
      <dgm:prSet presAssocID="{B295C785-F922-914C-8F44-89DD0331ECB4}" presName="process" presStyleCnt="0"/>
      <dgm:spPr/>
    </dgm:pt>
    <dgm:pt modelId="{60B202FA-5791-A647-994E-641903223685}" type="pres">
      <dgm:prSet presAssocID="{7AB4E3F8-5350-884B-9B2F-C2F5A45DFCD3}" presName="composite1" presStyleCnt="0"/>
      <dgm:spPr/>
    </dgm:pt>
    <dgm:pt modelId="{08D575F8-AC45-E046-B5D0-C1B80A1ACEC7}" type="pres">
      <dgm:prSet presAssocID="{7AB4E3F8-5350-884B-9B2F-C2F5A45DFCD3}" presName="dummyNode1" presStyleLbl="node1" presStyleIdx="0" presStyleCnt="3"/>
      <dgm:spPr/>
    </dgm:pt>
    <dgm:pt modelId="{4DF4FBBD-03D6-2C4B-AED4-44BA8981CEB9}" type="pres">
      <dgm:prSet presAssocID="{7AB4E3F8-5350-884B-9B2F-C2F5A45DFCD3}" presName="childNode1" presStyleLbl="bgAcc1" presStyleIdx="0" presStyleCnt="3">
        <dgm:presLayoutVars>
          <dgm:bulletEnabled val="1"/>
        </dgm:presLayoutVars>
      </dgm:prSet>
      <dgm:spPr/>
      <dgm:t>
        <a:bodyPr/>
        <a:lstStyle/>
        <a:p>
          <a:endParaRPr lang="en-US"/>
        </a:p>
      </dgm:t>
    </dgm:pt>
    <dgm:pt modelId="{9190CFB1-952C-4F40-998C-B3506C9F1057}" type="pres">
      <dgm:prSet presAssocID="{7AB4E3F8-5350-884B-9B2F-C2F5A45DFCD3}" presName="childNode1tx" presStyleLbl="bgAcc1" presStyleIdx="0" presStyleCnt="3">
        <dgm:presLayoutVars>
          <dgm:bulletEnabled val="1"/>
        </dgm:presLayoutVars>
      </dgm:prSet>
      <dgm:spPr/>
      <dgm:t>
        <a:bodyPr/>
        <a:lstStyle/>
        <a:p>
          <a:endParaRPr lang="en-US"/>
        </a:p>
      </dgm:t>
    </dgm:pt>
    <dgm:pt modelId="{620660FC-C620-F243-9D5B-C2941C864041}" type="pres">
      <dgm:prSet presAssocID="{7AB4E3F8-5350-884B-9B2F-C2F5A45DFCD3}" presName="parentNode1" presStyleLbl="node1" presStyleIdx="0" presStyleCnt="3">
        <dgm:presLayoutVars>
          <dgm:chMax val="1"/>
          <dgm:bulletEnabled val="1"/>
        </dgm:presLayoutVars>
      </dgm:prSet>
      <dgm:spPr/>
      <dgm:t>
        <a:bodyPr/>
        <a:lstStyle/>
        <a:p>
          <a:endParaRPr lang="en-US"/>
        </a:p>
      </dgm:t>
    </dgm:pt>
    <dgm:pt modelId="{726FD73D-79CF-0C4F-8905-23289E639845}" type="pres">
      <dgm:prSet presAssocID="{7AB4E3F8-5350-884B-9B2F-C2F5A45DFCD3}" presName="connSite1" presStyleCnt="0"/>
      <dgm:spPr/>
    </dgm:pt>
    <dgm:pt modelId="{4D26260E-2733-984B-9ECC-6250083C5A06}" type="pres">
      <dgm:prSet presAssocID="{0A7B2D9B-6998-E149-AD35-4EBB095DEF33}" presName="Name9" presStyleLbl="sibTrans2D1" presStyleIdx="0" presStyleCnt="2"/>
      <dgm:spPr/>
      <dgm:t>
        <a:bodyPr/>
        <a:lstStyle/>
        <a:p>
          <a:endParaRPr lang="en-US"/>
        </a:p>
      </dgm:t>
    </dgm:pt>
    <dgm:pt modelId="{215ED19E-8F1D-C547-AE69-DD1E27A7DAB5}" type="pres">
      <dgm:prSet presAssocID="{57EFCBDC-9947-B648-8D6F-77F5FDEDF2A4}" presName="composite2" presStyleCnt="0"/>
      <dgm:spPr/>
    </dgm:pt>
    <dgm:pt modelId="{8D70B898-5963-6240-9E0D-30C7C6D8F7AB}" type="pres">
      <dgm:prSet presAssocID="{57EFCBDC-9947-B648-8D6F-77F5FDEDF2A4}" presName="dummyNode2" presStyleLbl="node1" presStyleIdx="0" presStyleCnt="3"/>
      <dgm:spPr/>
    </dgm:pt>
    <dgm:pt modelId="{1254210C-06A7-F84A-9E35-C030B3E42170}" type="pres">
      <dgm:prSet presAssocID="{57EFCBDC-9947-B648-8D6F-77F5FDEDF2A4}" presName="childNode2" presStyleLbl="bgAcc1" presStyleIdx="1" presStyleCnt="3">
        <dgm:presLayoutVars>
          <dgm:bulletEnabled val="1"/>
        </dgm:presLayoutVars>
      </dgm:prSet>
      <dgm:spPr/>
      <dgm:t>
        <a:bodyPr/>
        <a:lstStyle/>
        <a:p>
          <a:endParaRPr lang="en-US"/>
        </a:p>
      </dgm:t>
    </dgm:pt>
    <dgm:pt modelId="{1D2F857C-B50B-7A45-99B7-BDF3B03CF75E}" type="pres">
      <dgm:prSet presAssocID="{57EFCBDC-9947-B648-8D6F-77F5FDEDF2A4}" presName="childNode2tx" presStyleLbl="bgAcc1" presStyleIdx="1" presStyleCnt="3">
        <dgm:presLayoutVars>
          <dgm:bulletEnabled val="1"/>
        </dgm:presLayoutVars>
      </dgm:prSet>
      <dgm:spPr/>
      <dgm:t>
        <a:bodyPr/>
        <a:lstStyle/>
        <a:p>
          <a:endParaRPr lang="en-US"/>
        </a:p>
      </dgm:t>
    </dgm:pt>
    <dgm:pt modelId="{9096A442-DC6D-2D4B-8FC6-BB0C978DA2EB}" type="pres">
      <dgm:prSet presAssocID="{57EFCBDC-9947-B648-8D6F-77F5FDEDF2A4}" presName="parentNode2" presStyleLbl="node1" presStyleIdx="1" presStyleCnt="3">
        <dgm:presLayoutVars>
          <dgm:chMax val="0"/>
          <dgm:bulletEnabled val="1"/>
        </dgm:presLayoutVars>
      </dgm:prSet>
      <dgm:spPr/>
      <dgm:t>
        <a:bodyPr/>
        <a:lstStyle/>
        <a:p>
          <a:endParaRPr lang="en-US"/>
        </a:p>
      </dgm:t>
    </dgm:pt>
    <dgm:pt modelId="{B66AC1AD-4F35-B845-871B-BA86DDBA5F95}" type="pres">
      <dgm:prSet presAssocID="{57EFCBDC-9947-B648-8D6F-77F5FDEDF2A4}" presName="connSite2" presStyleCnt="0"/>
      <dgm:spPr/>
    </dgm:pt>
    <dgm:pt modelId="{E9B1750F-F7A7-924F-8758-C39A55E41CAB}" type="pres">
      <dgm:prSet presAssocID="{EF954D60-AF7B-E943-939C-666280F91367}" presName="Name18" presStyleLbl="sibTrans2D1" presStyleIdx="1" presStyleCnt="2"/>
      <dgm:spPr/>
      <dgm:t>
        <a:bodyPr/>
        <a:lstStyle/>
        <a:p>
          <a:endParaRPr lang="en-US"/>
        </a:p>
      </dgm:t>
    </dgm:pt>
    <dgm:pt modelId="{A1A23EA7-3146-F248-90A6-6F7E8076AD80}" type="pres">
      <dgm:prSet presAssocID="{21E79926-B188-374B-BAFD-34471B0DF5FC}" presName="composite1" presStyleCnt="0"/>
      <dgm:spPr/>
    </dgm:pt>
    <dgm:pt modelId="{58412AA5-9DBB-C74F-9548-54EFE5AE0B49}" type="pres">
      <dgm:prSet presAssocID="{21E79926-B188-374B-BAFD-34471B0DF5FC}" presName="dummyNode1" presStyleLbl="node1" presStyleIdx="1" presStyleCnt="3"/>
      <dgm:spPr/>
    </dgm:pt>
    <dgm:pt modelId="{DEEB76C8-7DE7-0D4B-BE1C-8B8831428092}" type="pres">
      <dgm:prSet presAssocID="{21E79926-B188-374B-BAFD-34471B0DF5FC}" presName="childNode1" presStyleLbl="bgAcc1" presStyleIdx="2" presStyleCnt="3">
        <dgm:presLayoutVars>
          <dgm:bulletEnabled val="1"/>
        </dgm:presLayoutVars>
      </dgm:prSet>
      <dgm:spPr/>
      <dgm:t>
        <a:bodyPr/>
        <a:lstStyle/>
        <a:p>
          <a:endParaRPr lang="en-US"/>
        </a:p>
      </dgm:t>
    </dgm:pt>
    <dgm:pt modelId="{7215C478-170F-1B4C-A386-7259A82781D5}" type="pres">
      <dgm:prSet presAssocID="{21E79926-B188-374B-BAFD-34471B0DF5FC}" presName="childNode1tx" presStyleLbl="bgAcc1" presStyleIdx="2" presStyleCnt="3">
        <dgm:presLayoutVars>
          <dgm:bulletEnabled val="1"/>
        </dgm:presLayoutVars>
      </dgm:prSet>
      <dgm:spPr/>
      <dgm:t>
        <a:bodyPr/>
        <a:lstStyle/>
        <a:p>
          <a:endParaRPr lang="en-US"/>
        </a:p>
      </dgm:t>
    </dgm:pt>
    <dgm:pt modelId="{899AD5F6-0402-1E4F-AB24-B1BB21E2FEA8}" type="pres">
      <dgm:prSet presAssocID="{21E79926-B188-374B-BAFD-34471B0DF5FC}" presName="parentNode1" presStyleLbl="node1" presStyleIdx="2" presStyleCnt="3">
        <dgm:presLayoutVars>
          <dgm:chMax val="1"/>
          <dgm:bulletEnabled val="1"/>
        </dgm:presLayoutVars>
      </dgm:prSet>
      <dgm:spPr/>
      <dgm:t>
        <a:bodyPr/>
        <a:lstStyle/>
        <a:p>
          <a:endParaRPr lang="en-US"/>
        </a:p>
      </dgm:t>
    </dgm:pt>
    <dgm:pt modelId="{F8CA444D-3079-8C40-97A1-6A673B7550C5}" type="pres">
      <dgm:prSet presAssocID="{21E79926-B188-374B-BAFD-34471B0DF5FC}" presName="connSite1" presStyleCnt="0"/>
      <dgm:spPr/>
    </dgm:pt>
  </dgm:ptLst>
  <dgm:cxnLst>
    <dgm:cxn modelId="{45AEDD68-5C5D-BF47-AC3A-6F1779934336}" type="presOf" srcId="{90C8BC1B-62A3-E54C-BD72-7DD5A8587D46}" destId="{1D2F857C-B50B-7A45-99B7-BDF3B03CF75E}" srcOrd="1" destOrd="1" presId="urn:microsoft.com/office/officeart/2005/8/layout/hProcess4"/>
    <dgm:cxn modelId="{29E7A085-CD66-614D-9D76-B34A3D351153}" srcId="{7AB4E3F8-5350-884B-9B2F-C2F5A45DFCD3}" destId="{17F01315-5CD2-9D4B-A450-9A03DA4D24E7}" srcOrd="0" destOrd="0" parTransId="{DAA45F73-CE0C-8443-80B7-2939B20E490E}" sibTransId="{96F79657-827C-244D-9833-2513053305D8}"/>
    <dgm:cxn modelId="{D4D52990-D8EE-9946-84CB-BA8CAB411CD4}" type="presOf" srcId="{EF954D60-AF7B-E943-939C-666280F91367}" destId="{E9B1750F-F7A7-924F-8758-C39A55E41CAB}" srcOrd="0" destOrd="0" presId="urn:microsoft.com/office/officeart/2005/8/layout/hProcess4"/>
    <dgm:cxn modelId="{FE99BFAE-7277-CC42-83E5-741C48D3C070}" type="presOf" srcId="{982401F4-0D81-154D-8A3E-ADF0D4AEB588}" destId="{4DF4FBBD-03D6-2C4B-AED4-44BA8981CEB9}" srcOrd="0" destOrd="1" presId="urn:microsoft.com/office/officeart/2005/8/layout/hProcess4"/>
    <dgm:cxn modelId="{75356E30-1D2D-764D-8B57-3A54E483E98D}" srcId="{21E79926-B188-374B-BAFD-34471B0DF5FC}" destId="{2FF27BB3-61EF-B044-9F28-8963F3152331}" srcOrd="1" destOrd="0" parTransId="{16F0B990-1F22-3F46-8D2B-91C6BA34ED91}" sibTransId="{52B357CA-740F-244F-BD04-E0576D69485E}"/>
    <dgm:cxn modelId="{B65687DB-FC16-6246-ACEE-3F6C859FEB1A}" type="presOf" srcId="{4EB5B1F8-D7FA-234E-9F6B-78F8C0B89176}" destId="{DEEB76C8-7DE7-0D4B-BE1C-8B8831428092}" srcOrd="0" destOrd="0" presId="urn:microsoft.com/office/officeart/2005/8/layout/hProcess4"/>
    <dgm:cxn modelId="{0D43D26D-9808-D349-9139-602E1A60DEDD}" type="presOf" srcId="{90C8BC1B-62A3-E54C-BD72-7DD5A8587D46}" destId="{1254210C-06A7-F84A-9E35-C030B3E42170}" srcOrd="0" destOrd="1" presId="urn:microsoft.com/office/officeart/2005/8/layout/hProcess4"/>
    <dgm:cxn modelId="{A811DFE2-F215-9741-B2B2-9D84F53360FA}" type="presOf" srcId="{17F01315-5CD2-9D4B-A450-9A03DA4D24E7}" destId="{4DF4FBBD-03D6-2C4B-AED4-44BA8981CEB9}" srcOrd="0" destOrd="0" presId="urn:microsoft.com/office/officeart/2005/8/layout/hProcess4"/>
    <dgm:cxn modelId="{B2713397-4324-B74F-814A-7BAC6ED3AA54}" type="presOf" srcId="{B295C785-F922-914C-8F44-89DD0331ECB4}" destId="{C468B7C1-2F19-5849-B8F8-85901035A661}" srcOrd="0" destOrd="0" presId="urn:microsoft.com/office/officeart/2005/8/layout/hProcess4"/>
    <dgm:cxn modelId="{4D118D59-C4CD-C041-9099-5954518AE85E}" type="presOf" srcId="{7AB4E3F8-5350-884B-9B2F-C2F5A45DFCD3}" destId="{620660FC-C620-F243-9D5B-C2941C864041}" srcOrd="0" destOrd="0" presId="urn:microsoft.com/office/officeart/2005/8/layout/hProcess4"/>
    <dgm:cxn modelId="{8C89A247-7F48-E848-8201-92B2BD502CC4}" srcId="{21E79926-B188-374B-BAFD-34471B0DF5FC}" destId="{4EB5B1F8-D7FA-234E-9F6B-78F8C0B89176}" srcOrd="0" destOrd="0" parTransId="{143DCEF0-16DA-4E48-9F81-62835434CFD4}" sibTransId="{5552F777-A15D-974B-B402-1C7F378A214E}"/>
    <dgm:cxn modelId="{7AF4E457-5FC0-374F-9534-5A87B22631CC}" type="presOf" srcId="{FE9F54D9-2958-C04E-9FBD-D5688ADB08B4}" destId="{1254210C-06A7-F84A-9E35-C030B3E42170}" srcOrd="0" destOrd="0" presId="urn:microsoft.com/office/officeart/2005/8/layout/hProcess4"/>
    <dgm:cxn modelId="{569ECA4F-0D97-7143-8941-886B4487AAC0}" type="presOf" srcId="{57EFCBDC-9947-B648-8D6F-77F5FDEDF2A4}" destId="{9096A442-DC6D-2D4B-8FC6-BB0C978DA2EB}" srcOrd="0" destOrd="0" presId="urn:microsoft.com/office/officeart/2005/8/layout/hProcess4"/>
    <dgm:cxn modelId="{E6DCADF9-4CD5-1144-8EB0-A85E61ED91AD}" type="presOf" srcId="{982401F4-0D81-154D-8A3E-ADF0D4AEB588}" destId="{9190CFB1-952C-4F40-998C-B3506C9F1057}" srcOrd="1" destOrd="1" presId="urn:microsoft.com/office/officeart/2005/8/layout/hProcess4"/>
    <dgm:cxn modelId="{BCD2C83F-AF0A-404F-A2A4-395623048CA7}" type="presOf" srcId="{2FF27BB3-61EF-B044-9F28-8963F3152331}" destId="{DEEB76C8-7DE7-0D4B-BE1C-8B8831428092}" srcOrd="0" destOrd="1" presId="urn:microsoft.com/office/officeart/2005/8/layout/hProcess4"/>
    <dgm:cxn modelId="{394CE664-9DA0-6F4B-9757-13CC5AB71256}" type="presOf" srcId="{2FF27BB3-61EF-B044-9F28-8963F3152331}" destId="{7215C478-170F-1B4C-A386-7259A82781D5}" srcOrd="1" destOrd="1" presId="urn:microsoft.com/office/officeart/2005/8/layout/hProcess4"/>
    <dgm:cxn modelId="{27C9B2F1-E90C-D540-AC86-2AC19593DE97}" srcId="{7AB4E3F8-5350-884B-9B2F-C2F5A45DFCD3}" destId="{982401F4-0D81-154D-8A3E-ADF0D4AEB588}" srcOrd="1" destOrd="0" parTransId="{C39B4946-2CBA-204C-8E80-500771E4C90E}" sibTransId="{18A72FC6-E1CD-5948-81D0-244AB960C580}"/>
    <dgm:cxn modelId="{3B2225B3-0F2B-0D45-86F1-0BC0D756A1C0}" type="presOf" srcId="{FE9F54D9-2958-C04E-9FBD-D5688ADB08B4}" destId="{1D2F857C-B50B-7A45-99B7-BDF3B03CF75E}" srcOrd="1" destOrd="0" presId="urn:microsoft.com/office/officeart/2005/8/layout/hProcess4"/>
    <dgm:cxn modelId="{9E86D4F5-BE82-1A4E-95B7-A3DA59D158F2}" srcId="{B295C785-F922-914C-8F44-89DD0331ECB4}" destId="{7AB4E3F8-5350-884B-9B2F-C2F5A45DFCD3}" srcOrd="0" destOrd="0" parTransId="{C6D650E9-BC41-F047-878C-7B4F6111B525}" sibTransId="{0A7B2D9B-6998-E149-AD35-4EBB095DEF33}"/>
    <dgm:cxn modelId="{3E07321B-6171-524E-B807-A7E9301ADB37}" type="presOf" srcId="{21E79926-B188-374B-BAFD-34471B0DF5FC}" destId="{899AD5F6-0402-1E4F-AB24-B1BB21E2FEA8}" srcOrd="0" destOrd="0" presId="urn:microsoft.com/office/officeart/2005/8/layout/hProcess4"/>
    <dgm:cxn modelId="{1643E1B6-E61B-9340-86C8-31111A9E2DB0}" type="presOf" srcId="{4EB5B1F8-D7FA-234E-9F6B-78F8C0B89176}" destId="{7215C478-170F-1B4C-A386-7259A82781D5}" srcOrd="1" destOrd="0" presId="urn:microsoft.com/office/officeart/2005/8/layout/hProcess4"/>
    <dgm:cxn modelId="{8014B7FD-AF3F-5842-8ED7-5FCEC75B2A46}" srcId="{B295C785-F922-914C-8F44-89DD0331ECB4}" destId="{57EFCBDC-9947-B648-8D6F-77F5FDEDF2A4}" srcOrd="1" destOrd="0" parTransId="{32F986E5-D260-6848-A97C-E07BB4F7FB5C}" sibTransId="{EF954D60-AF7B-E943-939C-666280F91367}"/>
    <dgm:cxn modelId="{9956288B-A2A9-834F-9B98-579B90E6E810}" type="presOf" srcId="{17F01315-5CD2-9D4B-A450-9A03DA4D24E7}" destId="{9190CFB1-952C-4F40-998C-B3506C9F1057}" srcOrd="1" destOrd="0" presId="urn:microsoft.com/office/officeart/2005/8/layout/hProcess4"/>
    <dgm:cxn modelId="{94B4D874-9DED-154C-AC77-7F820DA7D8E8}" srcId="{B295C785-F922-914C-8F44-89DD0331ECB4}" destId="{21E79926-B188-374B-BAFD-34471B0DF5FC}" srcOrd="2" destOrd="0" parTransId="{39CCCC61-B5A8-AA4F-BCAD-68281D67EEB9}" sibTransId="{07DF74EB-C6A7-0D49-8055-359771F74772}"/>
    <dgm:cxn modelId="{76D8C1B6-0C2E-6843-B87B-AE0078C649DF}" type="presOf" srcId="{0A7B2D9B-6998-E149-AD35-4EBB095DEF33}" destId="{4D26260E-2733-984B-9ECC-6250083C5A06}" srcOrd="0" destOrd="0" presId="urn:microsoft.com/office/officeart/2005/8/layout/hProcess4"/>
    <dgm:cxn modelId="{F350F8CD-2F7A-BB47-891A-395C38F4A7FB}" srcId="{57EFCBDC-9947-B648-8D6F-77F5FDEDF2A4}" destId="{FE9F54D9-2958-C04E-9FBD-D5688ADB08B4}" srcOrd="0" destOrd="0" parTransId="{5F194AEA-DC38-484C-825B-C9411845C253}" sibTransId="{2724FADD-1D61-424B-81B8-95654B172C47}"/>
    <dgm:cxn modelId="{5FAB6C35-D918-174E-B0FA-9EB72D41F1EB}" srcId="{57EFCBDC-9947-B648-8D6F-77F5FDEDF2A4}" destId="{90C8BC1B-62A3-E54C-BD72-7DD5A8587D46}" srcOrd="1" destOrd="0" parTransId="{08512C5C-1F65-0E4B-BA14-F21EAC75C720}" sibTransId="{A15BA32B-E3C5-9042-8D18-63D72088C8FF}"/>
    <dgm:cxn modelId="{BB1394A7-944F-A449-8125-6BAD21B1262D}" type="presParOf" srcId="{C468B7C1-2F19-5849-B8F8-85901035A661}" destId="{C8687699-7308-8D43-A90D-10BBB736ABE1}" srcOrd="0" destOrd="0" presId="urn:microsoft.com/office/officeart/2005/8/layout/hProcess4"/>
    <dgm:cxn modelId="{3EE6DB67-90CA-244A-8A0E-9940D3889FBB}" type="presParOf" srcId="{C468B7C1-2F19-5849-B8F8-85901035A661}" destId="{AADEECD9-FC46-6142-8842-DB08C5E021A5}" srcOrd="1" destOrd="0" presId="urn:microsoft.com/office/officeart/2005/8/layout/hProcess4"/>
    <dgm:cxn modelId="{6F811370-C440-6647-A6C3-3BEDA09FBC2B}" type="presParOf" srcId="{C468B7C1-2F19-5849-B8F8-85901035A661}" destId="{47F3B862-74C6-7E47-8C8F-4E0F705408BB}" srcOrd="2" destOrd="0" presId="urn:microsoft.com/office/officeart/2005/8/layout/hProcess4"/>
    <dgm:cxn modelId="{7C3BE304-656F-4041-A0A1-DC8B764CB158}" type="presParOf" srcId="{47F3B862-74C6-7E47-8C8F-4E0F705408BB}" destId="{60B202FA-5791-A647-994E-641903223685}" srcOrd="0" destOrd="0" presId="urn:microsoft.com/office/officeart/2005/8/layout/hProcess4"/>
    <dgm:cxn modelId="{52C3D2A0-B827-1547-866B-8DBEB53D939D}" type="presParOf" srcId="{60B202FA-5791-A647-994E-641903223685}" destId="{08D575F8-AC45-E046-B5D0-C1B80A1ACEC7}" srcOrd="0" destOrd="0" presId="urn:microsoft.com/office/officeart/2005/8/layout/hProcess4"/>
    <dgm:cxn modelId="{A4A11762-3DB2-6444-A7EF-8FCDBFF1D675}" type="presParOf" srcId="{60B202FA-5791-A647-994E-641903223685}" destId="{4DF4FBBD-03D6-2C4B-AED4-44BA8981CEB9}" srcOrd="1" destOrd="0" presId="urn:microsoft.com/office/officeart/2005/8/layout/hProcess4"/>
    <dgm:cxn modelId="{B8FE67F9-65D2-F14C-A38B-58406B540170}" type="presParOf" srcId="{60B202FA-5791-A647-994E-641903223685}" destId="{9190CFB1-952C-4F40-998C-B3506C9F1057}" srcOrd="2" destOrd="0" presId="urn:microsoft.com/office/officeart/2005/8/layout/hProcess4"/>
    <dgm:cxn modelId="{F00CD6AE-EF9E-574E-9901-825646042F6F}" type="presParOf" srcId="{60B202FA-5791-A647-994E-641903223685}" destId="{620660FC-C620-F243-9D5B-C2941C864041}" srcOrd="3" destOrd="0" presId="urn:microsoft.com/office/officeart/2005/8/layout/hProcess4"/>
    <dgm:cxn modelId="{B4A6E800-13A7-8942-AAEE-FA8738F70F5E}" type="presParOf" srcId="{60B202FA-5791-A647-994E-641903223685}" destId="{726FD73D-79CF-0C4F-8905-23289E639845}" srcOrd="4" destOrd="0" presId="urn:microsoft.com/office/officeart/2005/8/layout/hProcess4"/>
    <dgm:cxn modelId="{2CEA6566-8AB3-174E-BF79-6F50258A22BD}" type="presParOf" srcId="{47F3B862-74C6-7E47-8C8F-4E0F705408BB}" destId="{4D26260E-2733-984B-9ECC-6250083C5A06}" srcOrd="1" destOrd="0" presId="urn:microsoft.com/office/officeart/2005/8/layout/hProcess4"/>
    <dgm:cxn modelId="{BC55F123-829C-AA46-B531-69654524C01A}" type="presParOf" srcId="{47F3B862-74C6-7E47-8C8F-4E0F705408BB}" destId="{215ED19E-8F1D-C547-AE69-DD1E27A7DAB5}" srcOrd="2" destOrd="0" presId="urn:microsoft.com/office/officeart/2005/8/layout/hProcess4"/>
    <dgm:cxn modelId="{CA02224F-2EA7-E04C-A1E8-4C400A6F69A4}" type="presParOf" srcId="{215ED19E-8F1D-C547-AE69-DD1E27A7DAB5}" destId="{8D70B898-5963-6240-9E0D-30C7C6D8F7AB}" srcOrd="0" destOrd="0" presId="urn:microsoft.com/office/officeart/2005/8/layout/hProcess4"/>
    <dgm:cxn modelId="{F8BC4F61-D9C1-FA44-993A-1952FA61A1BA}" type="presParOf" srcId="{215ED19E-8F1D-C547-AE69-DD1E27A7DAB5}" destId="{1254210C-06A7-F84A-9E35-C030B3E42170}" srcOrd="1" destOrd="0" presId="urn:microsoft.com/office/officeart/2005/8/layout/hProcess4"/>
    <dgm:cxn modelId="{FD405958-476E-D948-9EEA-F6A01C00C6C2}" type="presParOf" srcId="{215ED19E-8F1D-C547-AE69-DD1E27A7DAB5}" destId="{1D2F857C-B50B-7A45-99B7-BDF3B03CF75E}" srcOrd="2" destOrd="0" presId="urn:microsoft.com/office/officeart/2005/8/layout/hProcess4"/>
    <dgm:cxn modelId="{1FE6CEC3-B93D-464B-B14B-62EC4E46FF04}" type="presParOf" srcId="{215ED19E-8F1D-C547-AE69-DD1E27A7DAB5}" destId="{9096A442-DC6D-2D4B-8FC6-BB0C978DA2EB}" srcOrd="3" destOrd="0" presId="urn:microsoft.com/office/officeart/2005/8/layout/hProcess4"/>
    <dgm:cxn modelId="{337995E7-1088-3E45-93F0-A3E4CC4DCCAE}" type="presParOf" srcId="{215ED19E-8F1D-C547-AE69-DD1E27A7DAB5}" destId="{B66AC1AD-4F35-B845-871B-BA86DDBA5F95}" srcOrd="4" destOrd="0" presId="urn:microsoft.com/office/officeart/2005/8/layout/hProcess4"/>
    <dgm:cxn modelId="{D899D003-17EB-5246-BDB3-53821E45D701}" type="presParOf" srcId="{47F3B862-74C6-7E47-8C8F-4E0F705408BB}" destId="{E9B1750F-F7A7-924F-8758-C39A55E41CAB}" srcOrd="3" destOrd="0" presId="urn:microsoft.com/office/officeart/2005/8/layout/hProcess4"/>
    <dgm:cxn modelId="{E56D5CE2-1DED-9840-A568-A566BA192455}" type="presParOf" srcId="{47F3B862-74C6-7E47-8C8F-4E0F705408BB}" destId="{A1A23EA7-3146-F248-90A6-6F7E8076AD80}" srcOrd="4" destOrd="0" presId="urn:microsoft.com/office/officeart/2005/8/layout/hProcess4"/>
    <dgm:cxn modelId="{BABB9D06-F32C-0744-ACF4-3382D1CD704B}" type="presParOf" srcId="{A1A23EA7-3146-F248-90A6-6F7E8076AD80}" destId="{58412AA5-9DBB-C74F-9548-54EFE5AE0B49}" srcOrd="0" destOrd="0" presId="urn:microsoft.com/office/officeart/2005/8/layout/hProcess4"/>
    <dgm:cxn modelId="{54BD13C5-6692-6A41-BA9C-94E736C4F30E}" type="presParOf" srcId="{A1A23EA7-3146-F248-90A6-6F7E8076AD80}" destId="{DEEB76C8-7DE7-0D4B-BE1C-8B8831428092}" srcOrd="1" destOrd="0" presId="urn:microsoft.com/office/officeart/2005/8/layout/hProcess4"/>
    <dgm:cxn modelId="{829A7791-FF15-734C-AE1F-51A22BBBFAA7}" type="presParOf" srcId="{A1A23EA7-3146-F248-90A6-6F7E8076AD80}" destId="{7215C478-170F-1B4C-A386-7259A82781D5}" srcOrd="2" destOrd="0" presId="urn:microsoft.com/office/officeart/2005/8/layout/hProcess4"/>
    <dgm:cxn modelId="{E9B34943-3ADB-0343-A957-C39F67753103}" type="presParOf" srcId="{A1A23EA7-3146-F248-90A6-6F7E8076AD80}" destId="{899AD5F6-0402-1E4F-AB24-B1BB21E2FEA8}" srcOrd="3" destOrd="0" presId="urn:microsoft.com/office/officeart/2005/8/layout/hProcess4"/>
    <dgm:cxn modelId="{39FEC668-210D-1243-987F-1661CB97C10B}" type="presParOf" srcId="{A1A23EA7-3146-F248-90A6-6F7E8076AD80}" destId="{F8CA444D-3079-8C40-97A1-6A673B7550C5}" srcOrd="4" destOrd="0" presId="urn:microsoft.com/office/officeart/2005/8/layout/hProcess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4FBBD-03D6-2C4B-AED4-44BA8981CEB9}">
      <dsp:nvSpPr>
        <dsp:cNvPr id="0" name=""/>
        <dsp:cNvSpPr/>
      </dsp:nvSpPr>
      <dsp:spPr>
        <a:xfrm>
          <a:off x="1125384" y="522508"/>
          <a:ext cx="1217321" cy="100403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Understanding problem statement</a:t>
          </a:r>
          <a:endParaRPr lang="en-US" sz="1200" kern="1200" dirty="0"/>
        </a:p>
      </dsp:txBody>
      <dsp:txXfrm>
        <a:off x="1148490" y="545614"/>
        <a:ext cx="1171109" cy="742673"/>
      </dsp:txXfrm>
    </dsp:sp>
    <dsp:sp modelId="{4D26260E-2733-984B-9ECC-6250083C5A06}">
      <dsp:nvSpPr>
        <dsp:cNvPr id="0" name=""/>
        <dsp:cNvSpPr/>
      </dsp:nvSpPr>
      <dsp:spPr>
        <a:xfrm>
          <a:off x="1764468" y="599951"/>
          <a:ext cx="1581338" cy="1581338"/>
        </a:xfrm>
        <a:prstGeom prst="leftCircularArrow">
          <a:avLst>
            <a:gd name="adj1" fmla="val 4654"/>
            <a:gd name="adj2" fmla="val 593889"/>
            <a:gd name="adj3" fmla="val 2369399"/>
            <a:gd name="adj4" fmla="val 9024489"/>
            <a:gd name="adj5" fmla="val 543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0660FC-C620-F243-9D5B-C2941C864041}">
      <dsp:nvSpPr>
        <dsp:cNvPr id="0" name=""/>
        <dsp:cNvSpPr/>
      </dsp:nvSpPr>
      <dsp:spPr>
        <a:xfrm>
          <a:off x="1395899" y="1311393"/>
          <a:ext cx="1082063" cy="4303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Start</a:t>
          </a:r>
          <a:endParaRPr lang="en-US" sz="1300" kern="1200" dirty="0"/>
        </a:p>
      </dsp:txBody>
      <dsp:txXfrm>
        <a:off x="1408502" y="1323996"/>
        <a:ext cx="1056857" cy="405094"/>
      </dsp:txXfrm>
    </dsp:sp>
    <dsp:sp modelId="{1254210C-06A7-F84A-9E35-C030B3E42170}">
      <dsp:nvSpPr>
        <dsp:cNvPr id="0" name=""/>
        <dsp:cNvSpPr/>
      </dsp:nvSpPr>
      <dsp:spPr>
        <a:xfrm>
          <a:off x="2828435" y="522508"/>
          <a:ext cx="1217321" cy="100403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Understanding features</a:t>
          </a:r>
          <a:endParaRPr lang="en-US" sz="1200" kern="1200" dirty="0"/>
        </a:p>
        <a:p>
          <a:pPr marL="114300" lvl="1" indent="-114300" algn="l" defTabSz="533400">
            <a:lnSpc>
              <a:spcPct val="90000"/>
            </a:lnSpc>
            <a:spcBef>
              <a:spcPct val="0"/>
            </a:spcBef>
            <a:spcAft>
              <a:spcPct val="15000"/>
            </a:spcAft>
            <a:buChar char="••"/>
          </a:pPr>
          <a:r>
            <a:rPr lang="en-US" sz="1200" kern="1200" dirty="0" smtClean="0"/>
            <a:t> Data cleaning</a:t>
          </a:r>
          <a:endParaRPr lang="en-US" sz="1200" kern="1200" dirty="0"/>
        </a:p>
      </dsp:txBody>
      <dsp:txXfrm>
        <a:off x="2851541" y="760764"/>
        <a:ext cx="1171109" cy="742673"/>
      </dsp:txXfrm>
    </dsp:sp>
    <dsp:sp modelId="{E9B1750F-F7A7-924F-8758-C39A55E41CAB}">
      <dsp:nvSpPr>
        <dsp:cNvPr id="0" name=""/>
        <dsp:cNvSpPr/>
      </dsp:nvSpPr>
      <dsp:spPr>
        <a:xfrm>
          <a:off x="3457375" y="-171605"/>
          <a:ext cx="1736885" cy="1736885"/>
        </a:xfrm>
        <a:prstGeom prst="circularArrow">
          <a:avLst>
            <a:gd name="adj1" fmla="val 4237"/>
            <a:gd name="adj2" fmla="val 535201"/>
            <a:gd name="adj3" fmla="val 19289288"/>
            <a:gd name="adj4" fmla="val 12575511"/>
            <a:gd name="adj5" fmla="val 494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096A442-DC6D-2D4B-8FC6-BB0C978DA2EB}">
      <dsp:nvSpPr>
        <dsp:cNvPr id="0" name=""/>
        <dsp:cNvSpPr/>
      </dsp:nvSpPr>
      <dsp:spPr>
        <a:xfrm>
          <a:off x="3098951" y="307357"/>
          <a:ext cx="1082063" cy="4303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Data understanding</a:t>
          </a:r>
          <a:endParaRPr lang="en-US" sz="1300" kern="1200" dirty="0"/>
        </a:p>
      </dsp:txBody>
      <dsp:txXfrm>
        <a:off x="3111554" y="319960"/>
        <a:ext cx="1056857" cy="405094"/>
      </dsp:txXfrm>
    </dsp:sp>
    <dsp:sp modelId="{DEEB76C8-7DE7-0D4B-BE1C-8B8831428092}">
      <dsp:nvSpPr>
        <dsp:cNvPr id="0" name=""/>
        <dsp:cNvSpPr/>
      </dsp:nvSpPr>
      <dsp:spPr>
        <a:xfrm>
          <a:off x="4531487" y="522508"/>
          <a:ext cx="1217321" cy="100403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Perform EDA</a:t>
          </a:r>
          <a:endParaRPr lang="en-US" sz="1200" kern="1200" dirty="0"/>
        </a:p>
        <a:p>
          <a:pPr marL="114300" lvl="1" indent="-114300" algn="l" defTabSz="533400">
            <a:lnSpc>
              <a:spcPct val="90000"/>
            </a:lnSpc>
            <a:spcBef>
              <a:spcPct val="0"/>
            </a:spcBef>
            <a:spcAft>
              <a:spcPct val="15000"/>
            </a:spcAft>
            <a:buChar char="••"/>
          </a:pPr>
          <a:r>
            <a:rPr lang="en-US" sz="1200" kern="1200" dirty="0" smtClean="0"/>
            <a:t>Analyze </a:t>
          </a:r>
          <a:r>
            <a:rPr lang="en-US" sz="1200" kern="1200" smtClean="0"/>
            <a:t>important features</a:t>
          </a:r>
          <a:endParaRPr lang="en-US" sz="1200" kern="1200" dirty="0"/>
        </a:p>
      </dsp:txBody>
      <dsp:txXfrm>
        <a:off x="4554593" y="545614"/>
        <a:ext cx="1171109" cy="742673"/>
      </dsp:txXfrm>
    </dsp:sp>
    <dsp:sp modelId="{899AD5F6-0402-1E4F-AB24-B1BB21E2FEA8}">
      <dsp:nvSpPr>
        <dsp:cNvPr id="0" name=""/>
        <dsp:cNvSpPr/>
      </dsp:nvSpPr>
      <dsp:spPr>
        <a:xfrm>
          <a:off x="4802003" y="1311393"/>
          <a:ext cx="1082063" cy="4303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EDA</a:t>
          </a:r>
          <a:endParaRPr lang="en-US" sz="1300" kern="1200" dirty="0"/>
        </a:p>
      </dsp:txBody>
      <dsp:txXfrm>
        <a:off x="4814606" y="1323996"/>
        <a:ext cx="1056857" cy="40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4FBBD-03D6-2C4B-AED4-44BA8981CEB9}">
      <dsp:nvSpPr>
        <dsp:cNvPr id="0" name=""/>
        <dsp:cNvSpPr/>
      </dsp:nvSpPr>
      <dsp:spPr>
        <a:xfrm>
          <a:off x="1149865" y="485192"/>
          <a:ext cx="1130383" cy="9323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Perform WOE / IV Analysis</a:t>
          </a:r>
          <a:endParaRPr lang="en-US" sz="1100" kern="1200" dirty="0"/>
        </a:p>
      </dsp:txBody>
      <dsp:txXfrm>
        <a:off x="1171320" y="506647"/>
        <a:ext cx="1087473" cy="689634"/>
      </dsp:txXfrm>
    </dsp:sp>
    <dsp:sp modelId="{4D26260E-2733-984B-9ECC-6250083C5A06}">
      <dsp:nvSpPr>
        <dsp:cNvPr id="0" name=""/>
        <dsp:cNvSpPr/>
      </dsp:nvSpPr>
      <dsp:spPr>
        <a:xfrm>
          <a:off x="1739783" y="544446"/>
          <a:ext cx="1487102" cy="1487102"/>
        </a:xfrm>
        <a:prstGeom prst="leftCircularArrow">
          <a:avLst>
            <a:gd name="adj1" fmla="val 4760"/>
            <a:gd name="adj2" fmla="val 609009"/>
            <a:gd name="adj3" fmla="val 2384519"/>
            <a:gd name="adj4" fmla="val 9024489"/>
            <a:gd name="adj5" fmla="val 555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0660FC-C620-F243-9D5B-C2941C864041}">
      <dsp:nvSpPr>
        <dsp:cNvPr id="0" name=""/>
        <dsp:cNvSpPr/>
      </dsp:nvSpPr>
      <dsp:spPr>
        <a:xfrm>
          <a:off x="1401061" y="1217736"/>
          <a:ext cx="1004785" cy="39956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WOE IV Analysis</a:t>
          </a:r>
          <a:endParaRPr lang="en-US" sz="1200" kern="1200" dirty="0"/>
        </a:p>
      </dsp:txBody>
      <dsp:txXfrm>
        <a:off x="1412764" y="1229439"/>
        <a:ext cx="981379" cy="376163"/>
      </dsp:txXfrm>
    </dsp:sp>
    <dsp:sp modelId="{1254210C-06A7-F84A-9E35-C030B3E42170}">
      <dsp:nvSpPr>
        <dsp:cNvPr id="0" name=""/>
        <dsp:cNvSpPr/>
      </dsp:nvSpPr>
      <dsp:spPr>
        <a:xfrm>
          <a:off x="2742939" y="485192"/>
          <a:ext cx="1130383" cy="9323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Compare with WOE/IV and EDA</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2764394" y="706432"/>
        <a:ext cx="1087473" cy="689634"/>
      </dsp:txXfrm>
    </dsp:sp>
    <dsp:sp modelId="{E9B1750F-F7A7-924F-8758-C39A55E41CAB}">
      <dsp:nvSpPr>
        <dsp:cNvPr id="0" name=""/>
        <dsp:cNvSpPr/>
      </dsp:nvSpPr>
      <dsp:spPr>
        <a:xfrm>
          <a:off x="3323438" y="-165391"/>
          <a:ext cx="1631540" cy="1631540"/>
        </a:xfrm>
        <a:prstGeom prst="circularArrow">
          <a:avLst>
            <a:gd name="adj1" fmla="val 4339"/>
            <a:gd name="adj2" fmla="val 549366"/>
            <a:gd name="adj3" fmla="val 19275123"/>
            <a:gd name="adj4" fmla="val 12575511"/>
            <a:gd name="adj5" fmla="val 506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096A442-DC6D-2D4B-8FC6-BB0C978DA2EB}">
      <dsp:nvSpPr>
        <dsp:cNvPr id="0" name=""/>
        <dsp:cNvSpPr/>
      </dsp:nvSpPr>
      <dsp:spPr>
        <a:xfrm>
          <a:off x="2994136" y="285407"/>
          <a:ext cx="1004785" cy="39956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Compare features</a:t>
          </a:r>
          <a:endParaRPr lang="en-US" sz="1200" kern="1200" dirty="0"/>
        </a:p>
      </dsp:txBody>
      <dsp:txXfrm>
        <a:off x="3005839" y="297110"/>
        <a:ext cx="981379" cy="376163"/>
      </dsp:txXfrm>
    </dsp:sp>
    <dsp:sp modelId="{3A89833C-673D-CC4C-9310-A70FDCFE2270}">
      <dsp:nvSpPr>
        <dsp:cNvPr id="0" name=""/>
        <dsp:cNvSpPr/>
      </dsp:nvSpPr>
      <dsp:spPr>
        <a:xfrm>
          <a:off x="4336014" y="485192"/>
          <a:ext cx="1130383" cy="9323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Get a clean dataset to prepare model</a:t>
          </a:r>
          <a:endParaRPr lang="en-US" sz="1100" kern="1200" dirty="0"/>
        </a:p>
      </dsp:txBody>
      <dsp:txXfrm>
        <a:off x="4357469" y="506647"/>
        <a:ext cx="1087473" cy="689634"/>
      </dsp:txXfrm>
    </dsp:sp>
    <dsp:sp modelId="{13579224-4F7E-A340-BD51-55DD4E490302}">
      <dsp:nvSpPr>
        <dsp:cNvPr id="0" name=""/>
        <dsp:cNvSpPr/>
      </dsp:nvSpPr>
      <dsp:spPr>
        <a:xfrm>
          <a:off x="4587210" y="1217736"/>
          <a:ext cx="1004785" cy="39956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Prepare model</a:t>
          </a:r>
          <a:endParaRPr lang="en-US" sz="1200" kern="1200" dirty="0"/>
        </a:p>
      </dsp:txBody>
      <dsp:txXfrm>
        <a:off x="4598913" y="1229439"/>
        <a:ext cx="981379" cy="376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4FBBD-03D6-2C4B-AED4-44BA8981CEB9}">
      <dsp:nvSpPr>
        <dsp:cNvPr id="0" name=""/>
        <dsp:cNvSpPr/>
      </dsp:nvSpPr>
      <dsp:spPr>
        <a:xfrm>
          <a:off x="1125384" y="522508"/>
          <a:ext cx="1217321" cy="100403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Use logistic regression to start modeling</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1148490" y="545614"/>
        <a:ext cx="1171109" cy="742673"/>
      </dsp:txXfrm>
    </dsp:sp>
    <dsp:sp modelId="{4D26260E-2733-984B-9ECC-6250083C5A06}">
      <dsp:nvSpPr>
        <dsp:cNvPr id="0" name=""/>
        <dsp:cNvSpPr/>
      </dsp:nvSpPr>
      <dsp:spPr>
        <a:xfrm>
          <a:off x="1764468" y="599951"/>
          <a:ext cx="1581338" cy="1581338"/>
        </a:xfrm>
        <a:prstGeom prst="leftCircularArrow">
          <a:avLst>
            <a:gd name="adj1" fmla="val 4654"/>
            <a:gd name="adj2" fmla="val 593889"/>
            <a:gd name="adj3" fmla="val 2369399"/>
            <a:gd name="adj4" fmla="val 9024489"/>
            <a:gd name="adj5" fmla="val 543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0660FC-C620-F243-9D5B-C2941C864041}">
      <dsp:nvSpPr>
        <dsp:cNvPr id="0" name=""/>
        <dsp:cNvSpPr/>
      </dsp:nvSpPr>
      <dsp:spPr>
        <a:xfrm>
          <a:off x="1395899" y="1311393"/>
          <a:ext cx="1082063" cy="4303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Logistic regression</a:t>
          </a:r>
          <a:endParaRPr lang="en-US" sz="1300" kern="1200" dirty="0"/>
        </a:p>
      </dsp:txBody>
      <dsp:txXfrm>
        <a:off x="1408502" y="1323996"/>
        <a:ext cx="1056857" cy="405094"/>
      </dsp:txXfrm>
    </dsp:sp>
    <dsp:sp modelId="{1254210C-06A7-F84A-9E35-C030B3E42170}">
      <dsp:nvSpPr>
        <dsp:cNvPr id="0" name=""/>
        <dsp:cNvSpPr/>
      </dsp:nvSpPr>
      <dsp:spPr>
        <a:xfrm>
          <a:off x="2828435" y="522508"/>
          <a:ext cx="1217321" cy="100403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Use the decision tree classifier modeling method</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2851541" y="760764"/>
        <a:ext cx="1171109" cy="742673"/>
      </dsp:txXfrm>
    </dsp:sp>
    <dsp:sp modelId="{E9B1750F-F7A7-924F-8758-C39A55E41CAB}">
      <dsp:nvSpPr>
        <dsp:cNvPr id="0" name=""/>
        <dsp:cNvSpPr/>
      </dsp:nvSpPr>
      <dsp:spPr>
        <a:xfrm>
          <a:off x="3457375" y="-171605"/>
          <a:ext cx="1736885" cy="1736885"/>
        </a:xfrm>
        <a:prstGeom prst="circularArrow">
          <a:avLst>
            <a:gd name="adj1" fmla="val 4237"/>
            <a:gd name="adj2" fmla="val 535201"/>
            <a:gd name="adj3" fmla="val 19289288"/>
            <a:gd name="adj4" fmla="val 12575511"/>
            <a:gd name="adj5" fmla="val 494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096A442-DC6D-2D4B-8FC6-BB0C978DA2EB}">
      <dsp:nvSpPr>
        <dsp:cNvPr id="0" name=""/>
        <dsp:cNvSpPr/>
      </dsp:nvSpPr>
      <dsp:spPr>
        <a:xfrm>
          <a:off x="3098951" y="307357"/>
          <a:ext cx="1082063" cy="4303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Decision Tree Classifier</a:t>
          </a:r>
          <a:endParaRPr lang="en-US" sz="1300" kern="1200" dirty="0"/>
        </a:p>
      </dsp:txBody>
      <dsp:txXfrm>
        <a:off x="3111554" y="319960"/>
        <a:ext cx="1056857" cy="405094"/>
      </dsp:txXfrm>
    </dsp:sp>
    <dsp:sp modelId="{6BF506BF-7307-0446-90AE-1CC655F86B3F}">
      <dsp:nvSpPr>
        <dsp:cNvPr id="0" name=""/>
        <dsp:cNvSpPr/>
      </dsp:nvSpPr>
      <dsp:spPr>
        <a:xfrm>
          <a:off x="4531487" y="522508"/>
          <a:ext cx="1217321" cy="100403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Use </a:t>
          </a:r>
          <a:r>
            <a:rPr lang="en-US" sz="1100" kern="1200" dirty="0" err="1" smtClean="0"/>
            <a:t>RandomForest</a:t>
          </a:r>
          <a:r>
            <a:rPr lang="en-US" sz="1100" kern="1200" dirty="0" smtClean="0"/>
            <a:t> model</a:t>
          </a:r>
          <a:endParaRPr lang="en-US" sz="1100" kern="1200" dirty="0"/>
        </a:p>
      </dsp:txBody>
      <dsp:txXfrm>
        <a:off x="4554593" y="545614"/>
        <a:ext cx="1171109" cy="742673"/>
      </dsp:txXfrm>
    </dsp:sp>
    <dsp:sp modelId="{FFF553D8-13D6-A740-9469-C84C443616B9}">
      <dsp:nvSpPr>
        <dsp:cNvPr id="0" name=""/>
        <dsp:cNvSpPr/>
      </dsp:nvSpPr>
      <dsp:spPr>
        <a:xfrm>
          <a:off x="4802003" y="1311393"/>
          <a:ext cx="1082063" cy="4303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err="1" smtClean="0"/>
            <a:t>RandomForest</a:t>
          </a:r>
          <a:r>
            <a:rPr lang="en-US" sz="1300" kern="1200" dirty="0" smtClean="0"/>
            <a:t> Model</a:t>
          </a:r>
          <a:endParaRPr lang="en-US" sz="1300" kern="1200" dirty="0"/>
        </a:p>
      </dsp:txBody>
      <dsp:txXfrm>
        <a:off x="4814606" y="1323996"/>
        <a:ext cx="1056857" cy="405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4FBBD-03D6-2C4B-AED4-44BA8981CEB9}">
      <dsp:nvSpPr>
        <dsp:cNvPr id="0" name=""/>
        <dsp:cNvSpPr/>
      </dsp:nvSpPr>
      <dsp:spPr>
        <a:xfrm>
          <a:off x="1149865" y="485192"/>
          <a:ext cx="1130383" cy="9323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Compare model performance</a:t>
          </a:r>
          <a:endParaRPr lang="en-US" sz="1100" kern="1200" dirty="0"/>
        </a:p>
        <a:p>
          <a:pPr marL="57150" lvl="1" indent="-57150" algn="l" defTabSz="488950">
            <a:lnSpc>
              <a:spcPct val="90000"/>
            </a:lnSpc>
            <a:spcBef>
              <a:spcPct val="0"/>
            </a:spcBef>
            <a:spcAft>
              <a:spcPct val="15000"/>
            </a:spcAft>
            <a:buChar char="••"/>
          </a:pPr>
          <a:r>
            <a:rPr lang="en-US" sz="1100" kern="1200" dirty="0" smtClean="0"/>
            <a:t>Compare features</a:t>
          </a:r>
          <a:endParaRPr lang="en-US" sz="1100" kern="1200" dirty="0"/>
        </a:p>
      </dsp:txBody>
      <dsp:txXfrm>
        <a:off x="1171320" y="506647"/>
        <a:ext cx="1087473" cy="689634"/>
      </dsp:txXfrm>
    </dsp:sp>
    <dsp:sp modelId="{4D26260E-2733-984B-9ECC-6250083C5A06}">
      <dsp:nvSpPr>
        <dsp:cNvPr id="0" name=""/>
        <dsp:cNvSpPr/>
      </dsp:nvSpPr>
      <dsp:spPr>
        <a:xfrm>
          <a:off x="1739783" y="544446"/>
          <a:ext cx="1487102" cy="1487102"/>
        </a:xfrm>
        <a:prstGeom prst="leftCircularArrow">
          <a:avLst>
            <a:gd name="adj1" fmla="val 4760"/>
            <a:gd name="adj2" fmla="val 609009"/>
            <a:gd name="adj3" fmla="val 2384519"/>
            <a:gd name="adj4" fmla="val 9024489"/>
            <a:gd name="adj5" fmla="val 5554"/>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0660FC-C620-F243-9D5B-C2941C864041}">
      <dsp:nvSpPr>
        <dsp:cNvPr id="0" name=""/>
        <dsp:cNvSpPr/>
      </dsp:nvSpPr>
      <dsp:spPr>
        <a:xfrm>
          <a:off x="1401061" y="1217736"/>
          <a:ext cx="1004785" cy="39956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Evaluate models</a:t>
          </a:r>
          <a:endParaRPr lang="en-US" sz="1200" kern="1200" dirty="0"/>
        </a:p>
      </dsp:txBody>
      <dsp:txXfrm>
        <a:off x="1412764" y="1229439"/>
        <a:ext cx="981379" cy="376163"/>
      </dsp:txXfrm>
    </dsp:sp>
    <dsp:sp modelId="{1254210C-06A7-F84A-9E35-C030B3E42170}">
      <dsp:nvSpPr>
        <dsp:cNvPr id="0" name=""/>
        <dsp:cNvSpPr/>
      </dsp:nvSpPr>
      <dsp:spPr>
        <a:xfrm>
          <a:off x="2742939" y="485192"/>
          <a:ext cx="1130383" cy="9323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Build Application Scorecard of each applicant</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2764394" y="706432"/>
        <a:ext cx="1087473" cy="689634"/>
      </dsp:txXfrm>
    </dsp:sp>
    <dsp:sp modelId="{E9B1750F-F7A7-924F-8758-C39A55E41CAB}">
      <dsp:nvSpPr>
        <dsp:cNvPr id="0" name=""/>
        <dsp:cNvSpPr/>
      </dsp:nvSpPr>
      <dsp:spPr>
        <a:xfrm>
          <a:off x="3323438" y="-165391"/>
          <a:ext cx="1631540" cy="1631540"/>
        </a:xfrm>
        <a:prstGeom prst="circularArrow">
          <a:avLst>
            <a:gd name="adj1" fmla="val 4339"/>
            <a:gd name="adj2" fmla="val 549366"/>
            <a:gd name="adj3" fmla="val 19275123"/>
            <a:gd name="adj4" fmla="val 12575511"/>
            <a:gd name="adj5" fmla="val 506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096A442-DC6D-2D4B-8FC6-BB0C978DA2EB}">
      <dsp:nvSpPr>
        <dsp:cNvPr id="0" name=""/>
        <dsp:cNvSpPr/>
      </dsp:nvSpPr>
      <dsp:spPr>
        <a:xfrm>
          <a:off x="2994136" y="285407"/>
          <a:ext cx="1004785" cy="39956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Application Scorecard</a:t>
          </a:r>
          <a:endParaRPr lang="en-US" sz="1200" kern="1200" dirty="0"/>
        </a:p>
      </dsp:txBody>
      <dsp:txXfrm>
        <a:off x="3005839" y="297110"/>
        <a:ext cx="981379" cy="376163"/>
      </dsp:txXfrm>
    </dsp:sp>
    <dsp:sp modelId="{DEEB76C8-7DE7-0D4B-BE1C-8B8831428092}">
      <dsp:nvSpPr>
        <dsp:cNvPr id="0" name=""/>
        <dsp:cNvSpPr/>
      </dsp:nvSpPr>
      <dsp:spPr>
        <a:xfrm>
          <a:off x="4336014" y="485192"/>
          <a:ext cx="1130383" cy="9323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Display financial benefit</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4357469" y="506647"/>
        <a:ext cx="1087473" cy="689634"/>
      </dsp:txXfrm>
    </dsp:sp>
    <dsp:sp modelId="{899AD5F6-0402-1E4F-AB24-B1BB21E2FEA8}">
      <dsp:nvSpPr>
        <dsp:cNvPr id="0" name=""/>
        <dsp:cNvSpPr/>
      </dsp:nvSpPr>
      <dsp:spPr>
        <a:xfrm>
          <a:off x="4587210" y="1217736"/>
          <a:ext cx="1004785" cy="39956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Submit results</a:t>
          </a:r>
          <a:endParaRPr lang="en-US" sz="1200" kern="1200" dirty="0"/>
        </a:p>
      </dsp:txBody>
      <dsp:txXfrm>
        <a:off x="4598913" y="1229439"/>
        <a:ext cx="981379" cy="37616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B21EEA-F2DE-1446-9881-EBE46CE88AC8}" type="datetimeFigureOut">
              <a:rPr lang="en-US" smtClean="0"/>
              <a:t>02/03/20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422512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21EEA-F2DE-1446-9881-EBE46CE88AC8}" type="datetimeFigureOut">
              <a:rPr lang="en-US" smtClean="0"/>
              <a:t>02/03/20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426451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21EEA-F2DE-1446-9881-EBE46CE88AC8}" type="datetimeFigureOut">
              <a:rPr lang="en-US" smtClean="0"/>
              <a:t>02/03/20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384658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21EEA-F2DE-1446-9881-EBE46CE88AC8}" type="datetimeFigureOut">
              <a:rPr lang="en-US" smtClean="0"/>
              <a:t>02/03/20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36364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21EEA-F2DE-1446-9881-EBE46CE88AC8}" type="datetimeFigureOut">
              <a:rPr lang="en-US" smtClean="0"/>
              <a:t>02/03/20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393999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B21EEA-F2DE-1446-9881-EBE46CE88AC8}" type="datetimeFigureOut">
              <a:rPr lang="en-US" smtClean="0"/>
              <a:t>02/03/20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163161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B21EEA-F2DE-1446-9881-EBE46CE88AC8}" type="datetimeFigureOut">
              <a:rPr lang="en-US" smtClean="0"/>
              <a:t>02/03/20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92782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B21EEA-F2DE-1446-9881-EBE46CE88AC8}" type="datetimeFigureOut">
              <a:rPr lang="en-US" smtClean="0"/>
              <a:t>02/03/20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418039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21EEA-F2DE-1446-9881-EBE46CE88AC8}" type="datetimeFigureOut">
              <a:rPr lang="en-US" smtClean="0"/>
              <a:t>02/03/20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197120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21EEA-F2DE-1446-9881-EBE46CE88AC8}" type="datetimeFigureOut">
              <a:rPr lang="en-US" smtClean="0"/>
              <a:t>02/03/20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258104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21EEA-F2DE-1446-9881-EBE46CE88AC8}" type="datetimeFigureOut">
              <a:rPr lang="en-US" smtClean="0"/>
              <a:t>02/03/20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00504-FFEE-0E42-97D2-DA42E70CCD58}" type="slidenum">
              <a:rPr lang="en-US" smtClean="0"/>
              <a:t>‹#›</a:t>
            </a:fld>
            <a:endParaRPr lang="en-US"/>
          </a:p>
        </p:txBody>
      </p:sp>
    </p:spTree>
    <p:extLst>
      <p:ext uri="{BB962C8B-B14F-4D97-AF65-F5344CB8AC3E}">
        <p14:creationId xmlns:p14="http://schemas.microsoft.com/office/powerpoint/2010/main" val="25100530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21EEA-F2DE-1446-9881-EBE46CE88AC8}" type="datetimeFigureOut">
              <a:rPr lang="en-US" smtClean="0"/>
              <a:t>02/03/20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00504-FFEE-0E42-97D2-DA42E70CCD58}" type="slidenum">
              <a:rPr lang="en-US" smtClean="0"/>
              <a:t>‹#›</a:t>
            </a:fld>
            <a:endParaRPr lang="en-US"/>
          </a:p>
        </p:txBody>
      </p:sp>
    </p:spTree>
    <p:extLst>
      <p:ext uri="{BB962C8B-B14F-4D97-AF65-F5344CB8AC3E}">
        <p14:creationId xmlns:p14="http://schemas.microsoft.com/office/powerpoint/2010/main" val="3907870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diagramQuickStyle" Target="../diagrams/quickStyle2.xml"/><Relationship Id="rId20" Type="http://schemas.openxmlformats.org/officeDocument/2006/relationships/diagramColors" Target="../diagrams/colors4.xml"/><Relationship Id="rId21" Type="http://schemas.microsoft.com/office/2007/relationships/diagramDrawing" Target="../diagrams/drawing4.xml"/><Relationship Id="rId10" Type="http://schemas.openxmlformats.org/officeDocument/2006/relationships/diagramColors" Target="../diagrams/colors2.xml"/><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7" Type="http://schemas.openxmlformats.org/officeDocument/2006/relationships/diagramData" Target="../diagrams/data4.xml"/><Relationship Id="rId18" Type="http://schemas.openxmlformats.org/officeDocument/2006/relationships/diagramLayout" Target="../diagrams/layout4.xml"/><Relationship Id="rId19" Type="http://schemas.openxmlformats.org/officeDocument/2006/relationships/diagramQuickStyle" Target="../diagrams/quickStyle4.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BFS CAPSTONE PROJECT</a:t>
            </a:r>
            <a:r>
              <a:rPr lang="en-IN" sz="2400" dirty="0" smtClean="0"/>
              <a:t/>
            </a:r>
            <a:br>
              <a:rPr lang="en-IN" sz="2400" dirty="0" smtClean="0"/>
            </a:br>
            <a:r>
              <a:rPr lang="en-IN" sz="2400" dirty="0" smtClean="0"/>
              <a:t> </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Devesh Pandey</a:t>
            </a:r>
          </a:p>
          <a:p>
            <a:r>
              <a:rPr lang="en-US" dirty="0" err="1" smtClean="0"/>
              <a:t>Ritesh</a:t>
            </a:r>
            <a:r>
              <a:rPr lang="en-US" dirty="0" smtClean="0"/>
              <a:t> Gupta</a:t>
            </a:r>
            <a:endParaRPr lang="en-US" dirty="0"/>
          </a:p>
        </p:txBody>
      </p:sp>
    </p:spTree>
    <p:extLst>
      <p:ext uri="{BB962C8B-B14F-4D97-AF65-F5344CB8AC3E}">
        <p14:creationId xmlns:p14="http://schemas.microsoft.com/office/powerpoint/2010/main" val="126149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and WOE/IV Analysis</a:t>
            </a:r>
            <a:endParaRPr lang="en-US" dirty="0"/>
          </a:p>
        </p:txBody>
      </p:sp>
      <p:sp>
        <p:nvSpPr>
          <p:cNvPr id="3" name="Content Placeholder 2"/>
          <p:cNvSpPr>
            <a:spLocks noGrp="1"/>
          </p:cNvSpPr>
          <p:nvPr>
            <p:ph idx="1"/>
          </p:nvPr>
        </p:nvSpPr>
        <p:spPr>
          <a:xfrm>
            <a:off x="457201" y="1600200"/>
            <a:ext cx="5588124" cy="4525963"/>
          </a:xfrm>
        </p:spPr>
        <p:txBody>
          <a:bodyPr>
            <a:normAutofit fontScale="85000" lnSpcReduction="20000"/>
          </a:bodyPr>
          <a:lstStyle/>
          <a:p>
            <a:pPr marL="0" indent="0">
              <a:buNone/>
            </a:pPr>
            <a:r>
              <a:rPr lang="en-IN" dirty="0"/>
              <a:t>Following predictor variables were obtained as part of EDA and WoE Analysis for Credit Bureau data</a:t>
            </a:r>
          </a:p>
          <a:p>
            <a:pPr marL="0" indent="0">
              <a:buNone/>
            </a:pPr>
            <a:r>
              <a:rPr lang="en-IN" dirty="0"/>
              <a:t>(top five based on IV values).</a:t>
            </a:r>
          </a:p>
          <a:p>
            <a:pPr marL="0" indent="0">
              <a:buNone/>
            </a:pPr>
            <a:endParaRPr lang="en-IN" dirty="0"/>
          </a:p>
          <a:p>
            <a:r>
              <a:rPr lang="en-US" sz="2900" dirty="0"/>
              <a:t>Avgas_CC_Utilization_12_months</a:t>
            </a:r>
          </a:p>
          <a:p>
            <a:r>
              <a:rPr lang="en-US" sz="2900" dirty="0"/>
              <a:t>Trades_opened_last_12_months</a:t>
            </a:r>
          </a:p>
          <a:p>
            <a:r>
              <a:rPr lang="en-US" sz="2900" dirty="0"/>
              <a:t>PL_Trades_opened_last_12_months</a:t>
            </a:r>
          </a:p>
          <a:p>
            <a:r>
              <a:rPr lang="en-IN" sz="2900" dirty="0" smtClean="0"/>
              <a:t>Inquiries_last_12_months</a:t>
            </a:r>
            <a:endParaRPr lang="en-IN" sz="2900" dirty="0"/>
          </a:p>
          <a:p>
            <a:r>
              <a:rPr lang="en-IN" sz="2900" dirty="0"/>
              <a:t>No </a:t>
            </a:r>
            <a:r>
              <a:rPr lang="en-IN" sz="2900" dirty="0"/>
              <a:t>of times 30 DPD or worse in last 12 months</a:t>
            </a:r>
            <a:endParaRPr lang="en-IN" sz="2900" dirty="0"/>
          </a:p>
          <a:p>
            <a:endParaRPr lang="en-IN" sz="3600" dirty="0"/>
          </a:p>
          <a:p>
            <a:pPr marL="0" indent="0">
              <a:buNone/>
            </a:pPr>
            <a:endParaRPr lang="en-IN" dirty="0"/>
          </a:p>
          <a:p>
            <a:endParaRPr lang="en-US" dirty="0"/>
          </a:p>
        </p:txBody>
      </p:sp>
    </p:spTree>
    <p:extLst>
      <p:ext uri="{BB962C8B-B14F-4D97-AF65-F5344CB8AC3E}">
        <p14:creationId xmlns:p14="http://schemas.microsoft.com/office/powerpoint/2010/main" val="147249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Evaluation Steps</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IN" b="1" dirty="0"/>
              <a:t>Basis of Evaluation To Get Optimal Model for each type:</a:t>
            </a:r>
          </a:p>
          <a:p>
            <a:pPr marL="0" indent="0">
              <a:buNone/>
            </a:pPr>
            <a:endParaRPr lang="en-IN" sz="2800" dirty="0"/>
          </a:p>
          <a:p>
            <a:r>
              <a:rPr lang="en-US" dirty="0"/>
              <a:t>The objective of the model is to optimize </a:t>
            </a:r>
            <a:r>
              <a:rPr lang="en-US" b="1" dirty="0"/>
              <a:t>Sensitivity / Recall </a:t>
            </a:r>
            <a:r>
              <a:rPr lang="en-US" dirty="0"/>
              <a:t>.</a:t>
            </a:r>
          </a:p>
          <a:p>
            <a:r>
              <a:rPr lang="en-US" dirty="0"/>
              <a:t>Confusion matrix prepared for each model.</a:t>
            </a:r>
          </a:p>
          <a:p>
            <a:r>
              <a:rPr lang="en-US" dirty="0"/>
              <a:t>Sensitivity, specificity, accuracy curve for Logistic Regression models.</a:t>
            </a:r>
          </a:p>
          <a:p>
            <a:r>
              <a:rPr lang="en-US" dirty="0"/>
              <a:t>AUC-ROC curve for the Logistic Regression models using cut-off values for each model.</a:t>
            </a:r>
          </a:p>
          <a:p>
            <a:r>
              <a:rPr lang="en-US" dirty="0" smtClean="0"/>
              <a:t>Plots </a:t>
            </a:r>
            <a:r>
              <a:rPr lang="en-US" dirty="0"/>
              <a:t>showing optimized values for Regularization </a:t>
            </a:r>
            <a:r>
              <a:rPr lang="en-US" dirty="0" err="1"/>
              <a:t>hyperparameter</a:t>
            </a:r>
            <a:r>
              <a:rPr lang="en-US" dirty="0"/>
              <a:t>.</a:t>
            </a:r>
          </a:p>
          <a:p>
            <a:r>
              <a:rPr lang="en-US" dirty="0"/>
              <a:t>Use of </a:t>
            </a:r>
            <a:r>
              <a:rPr lang="en-US" dirty="0" err="1"/>
              <a:t>GridSearchCV</a:t>
            </a:r>
            <a:r>
              <a:rPr lang="en-US" dirty="0"/>
              <a:t> and plotting its results for all models.</a:t>
            </a:r>
          </a:p>
          <a:p>
            <a:r>
              <a:rPr lang="en-US" dirty="0" smtClean="0"/>
              <a:t>Within </a:t>
            </a:r>
            <a:r>
              <a:rPr lang="en-US" dirty="0"/>
              <a:t>each model type evaluation using </a:t>
            </a:r>
            <a:r>
              <a:rPr lang="en-US" dirty="0" err="1"/>
              <a:t>GridSerach</a:t>
            </a:r>
            <a:r>
              <a:rPr lang="en-US" dirty="0"/>
              <a:t> based on </a:t>
            </a:r>
            <a:r>
              <a:rPr lang="en-US" b="1" dirty="0"/>
              <a:t>recall</a:t>
            </a:r>
            <a:r>
              <a:rPr lang="en-US" dirty="0"/>
              <a:t> values should be done to get models with optimized </a:t>
            </a:r>
            <a:r>
              <a:rPr lang="en-US" dirty="0" err="1"/>
              <a:t>hyperparameters</a:t>
            </a:r>
            <a:r>
              <a:rPr lang="en-US" dirty="0"/>
              <a:t>.</a:t>
            </a:r>
          </a:p>
          <a:p>
            <a:r>
              <a:rPr lang="en-US" dirty="0"/>
              <a:t>For evaluation among models, the dataset for rejected applications (with performance tag missing), which were assumed as potentially defaulters should be considered for evaluations. Ideally, the output for all these applications should be defaulters</a:t>
            </a:r>
            <a:r>
              <a:rPr lang="en-US" sz="2800" dirty="0"/>
              <a:t>.</a:t>
            </a:r>
          </a:p>
          <a:p>
            <a:pPr marL="0" indent="0">
              <a:buNone/>
            </a:pPr>
            <a:endParaRPr lang="en-US" dirty="0"/>
          </a:p>
        </p:txBody>
      </p:sp>
    </p:spTree>
    <p:extLst>
      <p:ext uri="{BB962C8B-B14F-4D97-AF65-F5344CB8AC3E}">
        <p14:creationId xmlns:p14="http://schemas.microsoft.com/office/powerpoint/2010/main" val="231154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Scorecard Calculation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Scorecard Evaluation variables and formulae :</a:t>
            </a:r>
          </a:p>
          <a:p>
            <a:pPr marL="457200" lvl="1" indent="0">
              <a:buNone/>
            </a:pPr>
            <a:r>
              <a:rPr lang="en-IN" dirty="0"/>
              <a:t>target_score = 400</a:t>
            </a:r>
          </a:p>
          <a:p>
            <a:pPr marL="457200" lvl="1" indent="0">
              <a:buNone/>
            </a:pPr>
            <a:r>
              <a:rPr lang="en-IN" dirty="0"/>
              <a:t>target_odds = 10</a:t>
            </a:r>
          </a:p>
          <a:p>
            <a:pPr marL="457200" lvl="1" indent="0">
              <a:buNone/>
            </a:pPr>
            <a:r>
              <a:rPr lang="en-IN" dirty="0"/>
              <a:t>pts_double_odds = 20</a:t>
            </a:r>
          </a:p>
          <a:p>
            <a:pPr marL="457200" lvl="1" indent="0">
              <a:buNone/>
            </a:pPr>
            <a:r>
              <a:rPr lang="en-IN" dirty="0"/>
              <a:t>factor = pts_double_odds / log</a:t>
            </a:r>
            <a:r>
              <a:rPr lang="en-IN" sz="1050" dirty="0"/>
              <a:t>10</a:t>
            </a:r>
            <a:r>
              <a:rPr lang="en-IN" dirty="0"/>
              <a:t>(2)</a:t>
            </a:r>
          </a:p>
          <a:p>
            <a:pPr marL="457200" lvl="1" indent="0">
              <a:buNone/>
            </a:pPr>
            <a:r>
              <a:rPr lang="en-IN" dirty="0"/>
              <a:t>offset = target_score - factor × log</a:t>
            </a:r>
            <a:r>
              <a:rPr lang="en-IN" sz="1100" dirty="0"/>
              <a:t>10</a:t>
            </a:r>
            <a:r>
              <a:rPr lang="en-IN" dirty="0"/>
              <a:t>(target_odds)</a:t>
            </a:r>
          </a:p>
          <a:p>
            <a:pPr marL="457200" lvl="1" indent="0">
              <a:buNone/>
            </a:pPr>
            <a:endParaRPr lang="en-IN" dirty="0"/>
          </a:p>
          <a:p>
            <a:pPr marL="457200" lvl="1" indent="0">
              <a:buNone/>
            </a:pPr>
            <a:r>
              <a:rPr lang="en-IN" dirty="0"/>
              <a:t>scorecard['logit’] = ∑ (</a:t>
            </a:r>
            <a:r>
              <a:rPr lang="el-GR" dirty="0"/>
              <a:t>β×</a:t>
            </a:r>
            <a:r>
              <a:rPr lang="en-IN" dirty="0"/>
              <a:t>WoE) + </a:t>
            </a:r>
            <a:r>
              <a:rPr lang="el-GR" dirty="0"/>
              <a:t>α</a:t>
            </a:r>
            <a:r>
              <a:rPr lang="en-IN" dirty="0"/>
              <a:t>	</a:t>
            </a:r>
          </a:p>
          <a:p>
            <a:pPr marL="457200" lvl="1" indent="0">
              <a:buNone/>
            </a:pPr>
            <a:r>
              <a:rPr lang="en-IN" dirty="0"/>
              <a:t>(where </a:t>
            </a:r>
            <a:r>
              <a:rPr lang="el-GR" dirty="0"/>
              <a:t>β —</a:t>
            </a:r>
            <a:r>
              <a:rPr lang="en-IN" dirty="0"/>
              <a:t> logistic regression coefficient and </a:t>
            </a:r>
            <a:r>
              <a:rPr lang="el-GR" dirty="0"/>
              <a:t>α — </a:t>
            </a:r>
            <a:r>
              <a:rPr lang="en-IN" dirty="0"/>
              <a:t>logistic regression intercept)</a:t>
            </a:r>
          </a:p>
          <a:p>
            <a:pPr marL="457200" lvl="1" indent="0">
              <a:buNone/>
            </a:pPr>
            <a:endParaRPr lang="en-IN" dirty="0"/>
          </a:p>
          <a:p>
            <a:pPr marL="457200" lvl="1" indent="0">
              <a:buNone/>
            </a:pPr>
            <a:r>
              <a:rPr lang="en-IN" dirty="0"/>
              <a:t>Finally, </a:t>
            </a:r>
            <a:r>
              <a:rPr lang="en-IN" b="1" dirty="0"/>
              <a:t>scorecard['score'] = offset - factor × scorecard['logit']</a:t>
            </a:r>
          </a:p>
          <a:p>
            <a:endParaRPr lang="en-US" dirty="0"/>
          </a:p>
        </p:txBody>
      </p:sp>
    </p:spTree>
    <p:extLst>
      <p:ext uri="{BB962C8B-B14F-4D97-AF65-F5344CB8AC3E}">
        <p14:creationId xmlns:p14="http://schemas.microsoft.com/office/powerpoint/2010/main" val="2566761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Risk in current operation</a:t>
            </a:r>
            <a:endParaRPr lang="en-US" dirty="0"/>
          </a:p>
        </p:txBody>
      </p:sp>
      <p:sp>
        <p:nvSpPr>
          <p:cNvPr id="3" name="Content Placeholder 2"/>
          <p:cNvSpPr>
            <a:spLocks noGrp="1"/>
          </p:cNvSpPr>
          <p:nvPr>
            <p:ph idx="1"/>
          </p:nvPr>
        </p:nvSpPr>
        <p:spPr/>
        <p:txBody>
          <a:bodyPr>
            <a:normAutofit fontScale="70000" lnSpcReduction="20000"/>
          </a:bodyPr>
          <a:lstStyle/>
          <a:p>
            <a:r>
              <a:rPr lang="en-IN" dirty="0"/>
              <a:t>Total number of applications 		= 71295</a:t>
            </a:r>
          </a:p>
          <a:p>
            <a:r>
              <a:rPr lang="en-IN" dirty="0"/>
              <a:t>Credit Card given to applicants 	= 69870</a:t>
            </a:r>
          </a:p>
          <a:p>
            <a:r>
              <a:rPr lang="en-IN" dirty="0"/>
              <a:t>Customers that made Credit Loss 	= 2948</a:t>
            </a:r>
          </a:p>
          <a:p>
            <a:r>
              <a:rPr lang="en-IN" dirty="0"/>
              <a:t>Assumptions on unit Applications : </a:t>
            </a:r>
          </a:p>
          <a:p>
            <a:pPr lvl="1"/>
            <a:r>
              <a:rPr lang="en-IN" dirty="0"/>
              <a:t>Acquisition Cost + Credit Report Cost –100 INR</a:t>
            </a:r>
          </a:p>
          <a:p>
            <a:pPr lvl="1"/>
            <a:r>
              <a:rPr lang="en-IN" dirty="0"/>
              <a:t>Calling Cost – 10 calls avg × 10p = 1 INR</a:t>
            </a:r>
          </a:p>
          <a:p>
            <a:pPr lvl="1"/>
            <a:r>
              <a:rPr lang="en-IN" dirty="0"/>
              <a:t>Operations {Agents + Infra + Others) = 1000 INR approx.</a:t>
            </a:r>
          </a:p>
          <a:p>
            <a:pPr lvl="1"/>
            <a:r>
              <a:rPr lang="en-IN" dirty="0"/>
              <a:t>Credit Default = Rs 48,000 average</a:t>
            </a:r>
          </a:p>
          <a:p>
            <a:r>
              <a:rPr lang="en-IN" dirty="0"/>
              <a:t>For every customer defaulted we are at a risk of loosing 50,000 INR (48k + 2k) on an average (assuming 50K is average credit line used by defaulter)</a:t>
            </a:r>
          </a:p>
          <a:p>
            <a:r>
              <a:rPr lang="en-IN" dirty="0"/>
              <a:t>Total Credit Loss for all customers	= 50000 × 2948 </a:t>
            </a:r>
          </a:p>
          <a:p>
            <a:pPr marL="0" indent="0">
              <a:buNone/>
            </a:pPr>
            <a:r>
              <a:rPr lang="en-IN" dirty="0"/>
              <a:t>						= 150 Million INR (approx.)	</a:t>
            </a:r>
            <a:endParaRPr lang="en-US" dirty="0"/>
          </a:p>
          <a:p>
            <a:endParaRPr lang="en-US" dirty="0"/>
          </a:p>
        </p:txBody>
      </p:sp>
    </p:spTree>
    <p:extLst>
      <p:ext uri="{BB962C8B-B14F-4D97-AF65-F5344CB8AC3E}">
        <p14:creationId xmlns:p14="http://schemas.microsoft.com/office/powerpoint/2010/main" val="342027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benefit of the model</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 model giving a recall of </a:t>
            </a:r>
            <a:r>
              <a:rPr lang="en-US" dirty="0" smtClean="0"/>
              <a:t>63% </a:t>
            </a:r>
            <a:r>
              <a:rPr lang="en-US" dirty="0"/>
              <a:t>which means it is preventing </a:t>
            </a:r>
            <a:r>
              <a:rPr lang="en-US" dirty="0" smtClean="0"/>
              <a:t>63% </a:t>
            </a:r>
            <a:r>
              <a:rPr lang="en-US" dirty="0"/>
              <a:t>of losses.</a:t>
            </a:r>
          </a:p>
          <a:p>
            <a:pPr marL="0" indent="0">
              <a:buNone/>
            </a:pPr>
            <a:r>
              <a:rPr lang="en-US" dirty="0"/>
              <a:t>	</a:t>
            </a:r>
          </a:p>
          <a:p>
            <a:pPr marL="0" indent="0">
              <a:buNone/>
            </a:pPr>
            <a:r>
              <a:rPr lang="en-US" dirty="0"/>
              <a:t>	Potential Loss prevented with using model 	= </a:t>
            </a:r>
            <a:r>
              <a:rPr lang="en-US" dirty="0" smtClean="0"/>
              <a:t>0.63 </a:t>
            </a:r>
            <a:r>
              <a:rPr lang="en-IN" dirty="0"/>
              <a:t>× 150 Million INR</a:t>
            </a:r>
          </a:p>
          <a:p>
            <a:pPr marL="0" indent="0">
              <a:buNone/>
            </a:pPr>
            <a:r>
              <a:rPr lang="en-US" dirty="0"/>
              <a:t>							  	= </a:t>
            </a:r>
            <a:r>
              <a:rPr lang="en-US" dirty="0" smtClean="0"/>
              <a:t>93 </a:t>
            </a:r>
            <a:r>
              <a:rPr lang="en-US" dirty="0"/>
              <a:t>Million INR</a:t>
            </a:r>
          </a:p>
          <a:p>
            <a:pPr marL="0" indent="0">
              <a:buNone/>
            </a:pPr>
            <a:r>
              <a:rPr lang="en-US" dirty="0"/>
              <a:t>	Loss after prevention				= 150 – </a:t>
            </a:r>
            <a:r>
              <a:rPr lang="en-US" dirty="0" smtClean="0"/>
              <a:t>93Million </a:t>
            </a:r>
            <a:r>
              <a:rPr lang="en-US" dirty="0"/>
              <a:t>INR</a:t>
            </a:r>
          </a:p>
          <a:p>
            <a:pPr marL="0" indent="0">
              <a:buNone/>
            </a:pPr>
            <a:r>
              <a:rPr lang="en-US" dirty="0"/>
              <a:t>								= </a:t>
            </a:r>
            <a:r>
              <a:rPr lang="en-US" dirty="0" smtClean="0"/>
              <a:t>57 </a:t>
            </a:r>
            <a:r>
              <a:rPr lang="en-US" dirty="0"/>
              <a:t>Million INR</a:t>
            </a:r>
          </a:p>
          <a:p>
            <a:pPr marL="0" indent="0">
              <a:buNone/>
            </a:pPr>
            <a:r>
              <a:rPr lang="en-US" dirty="0"/>
              <a:t>The Credit loss after applying the model has slashed to </a:t>
            </a:r>
            <a:r>
              <a:rPr lang="en-US" dirty="0" smtClean="0"/>
              <a:t>37% </a:t>
            </a:r>
            <a:r>
              <a:rPr lang="en-US" dirty="0"/>
              <a:t>compared to the Original Credit loss, which did not include using any model.</a:t>
            </a:r>
          </a:p>
          <a:p>
            <a:pPr marL="0" indent="0">
              <a:buNone/>
            </a:pPr>
            <a:endParaRPr lang="en-US" dirty="0"/>
          </a:p>
          <a:p>
            <a:r>
              <a:rPr lang="en-US" dirty="0"/>
              <a:t>Saving the amount paid to Underwriters for Credit application approval is added advantage.</a:t>
            </a:r>
          </a:p>
          <a:p>
            <a:pPr marL="0" indent="0">
              <a:buNone/>
            </a:pPr>
            <a:endParaRPr lang="en-US" dirty="0"/>
          </a:p>
          <a:p>
            <a:r>
              <a:rPr lang="en-US" b="1" dirty="0"/>
              <a:t>Important Note : </a:t>
            </a:r>
            <a:r>
              <a:rPr lang="en-US" dirty="0"/>
              <a:t>There will be a tradeoff between the increase in approval rate and credit loss – increase of one will lead to increase of other. With this model the approval rate is bound to be less business to the bank and so will be the profits of the bank. However, profits are very small in margins (5-7%) as compare to the Principal amount in Credit Line. Hence percentage would be very small overall the Credit Line amount.</a:t>
            </a:r>
          </a:p>
          <a:p>
            <a:endParaRPr lang="en-US" dirty="0"/>
          </a:p>
        </p:txBody>
      </p:sp>
    </p:spTree>
    <p:extLst>
      <p:ext uri="{BB962C8B-B14F-4D97-AF65-F5344CB8AC3E}">
        <p14:creationId xmlns:p14="http://schemas.microsoft.com/office/powerpoint/2010/main" val="1949663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61814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err="1" smtClean="0"/>
              <a:t>CredX</a:t>
            </a:r>
            <a:r>
              <a:rPr lang="en-US" sz="2400" dirty="0" smtClean="0"/>
              <a:t> is a leading credit card provider that gets thousands of credit card applications every year. But in the past few years, it has experienced an increase in credit loss. The CEO believes that the best strategy to mitigate credit risk is to acquire the right customers. </a:t>
            </a:r>
          </a:p>
          <a:p>
            <a:pPr marL="0" indent="0">
              <a:buNone/>
            </a:pPr>
            <a:endParaRPr lang="en-US" sz="2400" dirty="0" smtClean="0"/>
          </a:p>
          <a:p>
            <a:pPr marL="0" indent="0">
              <a:buNone/>
            </a:pPr>
            <a:r>
              <a:rPr lang="en-US" sz="2400" dirty="0" smtClean="0"/>
              <a:t>In this project, our task is to help </a:t>
            </a:r>
            <a:r>
              <a:rPr lang="en-US" sz="2400" dirty="0" err="1" smtClean="0"/>
              <a:t>CredX</a:t>
            </a:r>
            <a:r>
              <a:rPr lang="en-US" sz="2400" dirty="0" smtClean="0"/>
              <a:t> identify the right customers using predictive models. Using past data of the bank’s applicants, we need to determine the factors affecting credit risk, create strategies to mitigate the acquisition risk and assess the financial benefit of your project.</a:t>
            </a:r>
            <a:endParaRPr lang="en-IN" sz="2400" dirty="0" smtClean="0"/>
          </a:p>
          <a:p>
            <a:endParaRPr lang="en-US" dirty="0"/>
          </a:p>
        </p:txBody>
      </p:sp>
    </p:spTree>
    <p:extLst>
      <p:ext uri="{BB962C8B-B14F-4D97-AF65-F5344CB8AC3E}">
        <p14:creationId xmlns:p14="http://schemas.microsoft.com/office/powerpoint/2010/main" val="40086290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performed</a:t>
            </a:r>
            <a:endParaRPr lang="en-US" dirty="0"/>
          </a:p>
        </p:txBody>
      </p:sp>
      <p:sp>
        <p:nvSpPr>
          <p:cNvPr id="3" name="Content Placeholder 2"/>
          <p:cNvSpPr>
            <a:spLocks noGrp="1"/>
          </p:cNvSpPr>
          <p:nvPr>
            <p:ph idx="1"/>
          </p:nvPr>
        </p:nvSpPr>
        <p:spPr/>
        <p:txBody>
          <a:bodyPr>
            <a:noAutofit/>
          </a:bodyPr>
          <a:lstStyle/>
          <a:p>
            <a:r>
              <a:rPr lang="en-IN" sz="2000" dirty="0" smtClean="0"/>
              <a:t>Understand the main problem and drafted the initial steps.</a:t>
            </a:r>
          </a:p>
          <a:p>
            <a:r>
              <a:rPr lang="en-IN" sz="2000" dirty="0" smtClean="0"/>
              <a:t>Understand the dataset provided (both Demographic and Credit Bureau) and analyze both dataset.</a:t>
            </a:r>
          </a:p>
          <a:p>
            <a:r>
              <a:rPr lang="en-IN" sz="2000" dirty="0" smtClean="0"/>
              <a:t>Perform data cleaning on both the data sets, handling null values.</a:t>
            </a:r>
          </a:p>
          <a:p>
            <a:r>
              <a:rPr lang="en-IN" sz="2000" dirty="0" smtClean="0"/>
              <a:t>Perform EDA on each data set separately and explain the outcome of EDA.</a:t>
            </a:r>
          </a:p>
          <a:p>
            <a:r>
              <a:rPr lang="en-IN" sz="2000" dirty="0" smtClean="0"/>
              <a:t>Work of Evidence (WoE) and Information Value (IV) analysis and preparing WoE transformed dataset.</a:t>
            </a:r>
          </a:p>
          <a:p>
            <a:pPr lvl="1">
              <a:buFont typeface="Wingdings" panose="05000000000000000000" pitchFamily="2" charset="2"/>
              <a:buChar char="ü"/>
            </a:pPr>
            <a:r>
              <a:rPr lang="en-IN" sz="2000" dirty="0" smtClean="0"/>
              <a:t>Take Demographic data-set and perform WoE transformation and also obtain significant variables based on IV.</a:t>
            </a:r>
          </a:p>
          <a:p>
            <a:pPr lvl="1">
              <a:buFont typeface="Wingdings" panose="05000000000000000000" pitchFamily="2" charset="2"/>
              <a:buChar char="ü"/>
            </a:pPr>
            <a:r>
              <a:rPr lang="en-IN" sz="2000" dirty="0" smtClean="0"/>
              <a:t>Merge Demographic data-set with Credit Bureau dataset and do WoE transformation and get significant variables, called Master dataframe</a:t>
            </a:r>
          </a:p>
          <a:p>
            <a:pPr lvl="1">
              <a:buFont typeface="Wingdings" panose="05000000000000000000" pitchFamily="2" charset="2"/>
              <a:buChar char="ü"/>
            </a:pPr>
            <a:r>
              <a:rPr lang="en-IN" sz="2000" dirty="0" smtClean="0"/>
              <a:t>Perform basic EDA on Merged/Master dataset.</a:t>
            </a:r>
          </a:p>
          <a:p>
            <a:endParaRPr lang="en-US" sz="1100" dirty="0"/>
          </a:p>
        </p:txBody>
      </p:sp>
    </p:spTree>
    <p:extLst>
      <p:ext uri="{BB962C8B-B14F-4D97-AF65-F5344CB8AC3E}">
        <p14:creationId xmlns:p14="http://schemas.microsoft.com/office/powerpoint/2010/main" val="17981990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performed</a:t>
            </a:r>
            <a:r>
              <a:rPr lang="is-IS" dirty="0" smtClean="0"/>
              <a:t>…contd</a:t>
            </a:r>
            <a:endParaRPr lang="en-US" dirty="0"/>
          </a:p>
        </p:txBody>
      </p:sp>
      <p:sp>
        <p:nvSpPr>
          <p:cNvPr id="3" name="Content Placeholder 2"/>
          <p:cNvSpPr>
            <a:spLocks noGrp="1"/>
          </p:cNvSpPr>
          <p:nvPr>
            <p:ph idx="1"/>
          </p:nvPr>
        </p:nvSpPr>
        <p:spPr/>
        <p:txBody>
          <a:bodyPr>
            <a:normAutofit fontScale="85000" lnSpcReduction="10000"/>
          </a:bodyPr>
          <a:lstStyle/>
          <a:p>
            <a:r>
              <a:rPr lang="en-IN" sz="2200" dirty="0" smtClean="0"/>
              <a:t>Use both the original clean data-set and WoE transformed data set of demographics separately to prepare data models. For this bi-logit problem model preparation, begin with simple models like Logistic Regression model with RFE and step by step move on to relatively complex models like Logistic Regression with Regularization, Decision Tree, Random Forest etc. Following steps needs to be considered in each model building process :</a:t>
            </a:r>
          </a:p>
          <a:p>
            <a:pPr lvl="1">
              <a:buFont typeface="Wingdings" panose="05000000000000000000" pitchFamily="2" charset="2"/>
              <a:buChar char="ü"/>
            </a:pPr>
            <a:r>
              <a:rPr lang="en-IN" sz="2200" dirty="0" smtClean="0"/>
              <a:t>Initially the dataset needs to be divided into Test and Train dataset.</a:t>
            </a:r>
          </a:p>
          <a:p>
            <a:pPr lvl="1">
              <a:buFont typeface="Wingdings" panose="05000000000000000000" pitchFamily="2" charset="2"/>
              <a:buChar char="ü"/>
            </a:pPr>
            <a:r>
              <a:rPr lang="en-IN" sz="2200" dirty="0" smtClean="0"/>
              <a:t>There is a class imbalance in the dataset. This needs to be handled using balanced class during each model preparation.</a:t>
            </a:r>
          </a:p>
          <a:p>
            <a:pPr lvl="1">
              <a:buFont typeface="Wingdings" panose="05000000000000000000" pitchFamily="2" charset="2"/>
              <a:buChar char="ü"/>
            </a:pPr>
            <a:r>
              <a:rPr lang="en-IN" sz="2200" dirty="0" smtClean="0"/>
              <a:t>Cross Validation needs to be done for each model.</a:t>
            </a:r>
          </a:p>
          <a:p>
            <a:pPr lvl="1">
              <a:buFont typeface="Wingdings" panose="05000000000000000000" pitchFamily="2" charset="2"/>
              <a:buChar char="ü"/>
            </a:pPr>
            <a:r>
              <a:rPr lang="en-IN" sz="2200" dirty="0" smtClean="0"/>
              <a:t>Additional validation of data should be done on the dataset on the rejected applications (performance tag null) ignored for model building.</a:t>
            </a:r>
          </a:p>
          <a:p>
            <a:pPr lvl="1">
              <a:buFont typeface="Wingdings" panose="05000000000000000000" pitchFamily="2" charset="2"/>
              <a:buChar char="ü"/>
            </a:pPr>
            <a:r>
              <a:rPr lang="en-IN" sz="2200" dirty="0" smtClean="0"/>
              <a:t>Hyperparameters for each type of models need to be optimized properly using GridSearch and model coming with optimized parameter should be chosen.</a:t>
            </a:r>
          </a:p>
          <a:p>
            <a:endParaRPr lang="en-US" dirty="0"/>
          </a:p>
        </p:txBody>
      </p:sp>
    </p:spTree>
    <p:extLst>
      <p:ext uri="{BB962C8B-B14F-4D97-AF65-F5344CB8AC3E}">
        <p14:creationId xmlns:p14="http://schemas.microsoft.com/office/powerpoint/2010/main" val="3697157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534273285"/>
              </p:ext>
            </p:extLst>
          </p:nvPr>
        </p:nvGraphicFramePr>
        <p:xfrm>
          <a:off x="-1070630" y="1430331"/>
          <a:ext cx="7009451" cy="2049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3861429198"/>
              </p:ext>
            </p:extLst>
          </p:nvPr>
        </p:nvGraphicFramePr>
        <p:xfrm>
          <a:off x="3604382" y="1483299"/>
          <a:ext cx="6741861" cy="19027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705830129"/>
              </p:ext>
            </p:extLst>
          </p:nvPr>
        </p:nvGraphicFramePr>
        <p:xfrm>
          <a:off x="-1070630" y="4253103"/>
          <a:ext cx="7009451" cy="204905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3035982992"/>
              </p:ext>
            </p:extLst>
          </p:nvPr>
        </p:nvGraphicFramePr>
        <p:xfrm>
          <a:off x="3604382" y="4306071"/>
          <a:ext cx="6741861" cy="190271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35176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There are two data sets in this project: Demographic and Credit bureau data. </a:t>
            </a:r>
          </a:p>
          <a:p>
            <a:pPr marL="0" indent="0">
              <a:buNone/>
            </a:pPr>
            <a:endParaRPr lang="en-US" dirty="0"/>
          </a:p>
          <a:p>
            <a:r>
              <a:rPr lang="en-US" b="1" dirty="0"/>
              <a:t>Demographic/application data: </a:t>
            </a:r>
            <a:r>
              <a:rPr lang="en-US" dirty="0"/>
              <a:t>This is obtained from the information provided by the applicants at the time of credit card application. It contains customer-level information on age, gender, income, marital status, etc.</a:t>
            </a:r>
          </a:p>
          <a:p>
            <a:r>
              <a:rPr lang="en-US" b="1" dirty="0"/>
              <a:t>Credit bureau data: </a:t>
            </a:r>
            <a:r>
              <a:rPr lang="en-US" dirty="0"/>
              <a:t>This is taken from the credit bureau and contains variables such as 'number of times 30 DPD or worse in last 3/6/12 months', 'outstanding balance', 'number of trades', etc.</a:t>
            </a:r>
          </a:p>
          <a:p>
            <a:pPr marL="0" indent="0">
              <a:buNone/>
            </a:pPr>
            <a:endParaRPr lang="en-US" dirty="0"/>
          </a:p>
          <a:p>
            <a:pPr marL="0" indent="0">
              <a:buNone/>
            </a:pPr>
            <a:r>
              <a:rPr lang="en-US" dirty="0"/>
              <a:t>Both files contain a performance tag, which indicates whether the applicant has gone 90 days past due (DPD) or worse in the past 12 months (i.e. defaulted) after getting a credit card.</a:t>
            </a:r>
          </a:p>
          <a:p>
            <a:pPr marL="0" indent="0">
              <a:buNone/>
            </a:pPr>
            <a:r>
              <a:rPr lang="en-US" dirty="0"/>
              <a:t>In some cases, it is observed that all the variables in the credit bureau data are zero and credit card utilization is missing. These represent cases in which there is a no-hit in the credit bureau. The cases with missing credit card utilization are also observed. These are the cases in which the applicant does not have any other credit card.</a:t>
            </a:r>
          </a:p>
          <a:p>
            <a:endParaRPr lang="en-US" dirty="0"/>
          </a:p>
          <a:p>
            <a:endParaRPr lang="en-US" dirty="0"/>
          </a:p>
        </p:txBody>
      </p:sp>
    </p:spTree>
    <p:extLst>
      <p:ext uri="{BB962C8B-B14F-4D97-AF65-F5344CB8AC3E}">
        <p14:creationId xmlns:p14="http://schemas.microsoft.com/office/powerpoint/2010/main" val="231436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 and fixing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5700478"/>
              </p:ext>
            </p:extLst>
          </p:nvPr>
        </p:nvGraphicFramePr>
        <p:xfrm>
          <a:off x="457200" y="1600200"/>
          <a:ext cx="8229600" cy="45770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Variable</a:t>
                      </a:r>
                      <a:endParaRPr lang="en-US" dirty="0"/>
                    </a:p>
                  </a:txBody>
                  <a:tcPr/>
                </a:tc>
                <a:tc>
                  <a:txBody>
                    <a:bodyPr/>
                    <a:lstStyle/>
                    <a:p>
                      <a:r>
                        <a:rPr lang="en-US" dirty="0" err="1" smtClean="0"/>
                        <a:t>Explaination</a:t>
                      </a:r>
                      <a:endParaRPr lang="en-US" dirty="0"/>
                    </a:p>
                  </a:txBody>
                  <a:tcPr/>
                </a:tc>
              </a:tr>
              <a:tr h="370840">
                <a:tc>
                  <a:txBody>
                    <a:bodyPr/>
                    <a:lstStyle/>
                    <a:p>
                      <a:r>
                        <a:rPr lang="en-US" dirty="0" smtClean="0"/>
                        <a:t>Age</a:t>
                      </a:r>
                      <a:endParaRPr lang="en-US" dirty="0"/>
                    </a:p>
                  </a:txBody>
                  <a:tcPr/>
                </a:tc>
                <a:tc>
                  <a:txBody>
                    <a:bodyPr/>
                    <a:lstStyle/>
                    <a:p>
                      <a:pPr marL="285750" indent="-285750">
                        <a:buFont typeface="Arial" panose="020B0604020202020204" pitchFamily="34" charset="0"/>
                        <a:buChar char="•"/>
                      </a:pPr>
                      <a:r>
                        <a:rPr lang="en-IN" dirty="0" smtClean="0"/>
                        <a:t>One customer had negative age (age was -3).</a:t>
                      </a:r>
                    </a:p>
                    <a:p>
                      <a:pPr marL="285750" indent="-285750">
                        <a:buFont typeface="Arial" panose="020B0604020202020204" pitchFamily="34" charset="0"/>
                        <a:buChar char="•"/>
                      </a:pPr>
                      <a:r>
                        <a:rPr lang="en-IN" dirty="0" smtClean="0"/>
                        <a:t>19 customers had age as 0.</a:t>
                      </a:r>
                    </a:p>
                    <a:p>
                      <a:pPr marL="285750" indent="-285750">
                        <a:buFont typeface="Arial" panose="020B0604020202020204" pitchFamily="34" charset="0"/>
                        <a:buChar char="•"/>
                      </a:pPr>
                      <a:r>
                        <a:rPr lang="en-IN" dirty="0" smtClean="0"/>
                        <a:t>45 customers had age less than 18 (assuming a person with age less than 18 is not eligible for applying the card).</a:t>
                      </a:r>
                    </a:p>
                    <a:p>
                      <a:pPr marL="0" indent="0">
                        <a:buFont typeface="Arial" panose="020B0604020202020204" pitchFamily="34" charset="0"/>
                        <a:buNone/>
                      </a:pPr>
                      <a:r>
                        <a:rPr lang="en-IN" dirty="0" smtClean="0"/>
                        <a:t>The age for all the above record was set as 18.</a:t>
                      </a:r>
                    </a:p>
                    <a:p>
                      <a:pPr marL="0" indent="0">
                        <a:buFont typeface="Arial" panose="020B0604020202020204" pitchFamily="34" charset="0"/>
                        <a:buNone/>
                      </a:pPr>
                      <a:endParaRPr lang="en-IN" dirty="0" smtClean="0"/>
                    </a:p>
                    <a:p>
                      <a:pPr marL="0" indent="0">
                        <a:buFont typeface="Arial" panose="020B0604020202020204" pitchFamily="34" charset="0"/>
                        <a:buNone/>
                      </a:pPr>
                      <a:r>
                        <a:rPr lang="en-IN" dirty="0" smtClean="0"/>
                        <a:t>For example</a:t>
                      </a:r>
                      <a:r>
                        <a:rPr lang="en-IN" baseline="0" dirty="0" smtClean="0"/>
                        <a:t> </a:t>
                      </a:r>
                      <a:endParaRPr lang="en-IN" dirty="0" smtClean="0"/>
                    </a:p>
                    <a:p>
                      <a:pPr marL="0" indent="0">
                        <a:buFont typeface="Arial" panose="020B0604020202020204" pitchFamily="34" charset="0"/>
                        <a:buNone/>
                      </a:pPr>
                      <a:r>
                        <a:rPr lang="en-IN" dirty="0" smtClean="0"/>
                        <a:t>Demo_dt['Age'][Demo_dt['Age']&lt;=18]=Demo_dt['Age'].mean()</a:t>
                      </a:r>
                    </a:p>
                    <a:p>
                      <a:pPr marL="0" indent="0">
                        <a:buFont typeface="Arial" panose="020B0604020202020204" pitchFamily="34" charset="0"/>
                        <a:buNone/>
                      </a:pPr>
                      <a:endParaRPr lang="en-IN" dirty="0" smtClean="0"/>
                    </a:p>
                    <a:p>
                      <a:endParaRPr lang="en-US" dirty="0"/>
                    </a:p>
                  </a:txBody>
                  <a:tcPr/>
                </a:tc>
              </a:tr>
            </a:tbl>
          </a:graphicData>
        </a:graphic>
      </p:graphicFrame>
    </p:spTree>
    <p:extLst>
      <p:ext uri="{BB962C8B-B14F-4D97-AF65-F5344CB8AC3E}">
        <p14:creationId xmlns:p14="http://schemas.microsoft.com/office/powerpoint/2010/main" val="339222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3" name="Content Placeholder 2"/>
          <p:cNvSpPr>
            <a:spLocks noGrp="1"/>
          </p:cNvSpPr>
          <p:nvPr>
            <p:ph idx="1"/>
          </p:nvPr>
        </p:nvSpPr>
        <p:spPr/>
        <p:txBody>
          <a:bodyPr/>
          <a:lstStyle/>
          <a:p>
            <a:r>
              <a:rPr lang="en-US" sz="2000" dirty="0" smtClean="0"/>
              <a:t>Marital Status – Singles seem to have higher default rate.</a:t>
            </a:r>
          </a:p>
          <a:p>
            <a:endParaRPr lang="en-US" dirty="0"/>
          </a:p>
        </p:txBody>
      </p:sp>
      <p:pic>
        <p:nvPicPr>
          <p:cNvPr id="4" name="Picture 3" descr="Marital_Statu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33" y="2017826"/>
            <a:ext cx="7289105" cy="4522714"/>
          </a:xfrm>
          <a:prstGeom prst="rect">
            <a:avLst/>
          </a:prstGeom>
        </p:spPr>
      </p:pic>
    </p:spTree>
    <p:extLst>
      <p:ext uri="{BB962C8B-B14F-4D97-AF65-F5344CB8AC3E}">
        <p14:creationId xmlns:p14="http://schemas.microsoft.com/office/powerpoint/2010/main" val="182316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r>
              <a:rPr lang="is-IS" dirty="0" smtClean="0"/>
              <a:t>…contd</a:t>
            </a:r>
            <a:endParaRPr lang="en-US" dirty="0"/>
          </a:p>
        </p:txBody>
      </p:sp>
      <p:sp>
        <p:nvSpPr>
          <p:cNvPr id="5" name="Content Placeholder 4"/>
          <p:cNvSpPr>
            <a:spLocks noGrp="1"/>
          </p:cNvSpPr>
          <p:nvPr>
            <p:ph idx="1"/>
          </p:nvPr>
        </p:nvSpPr>
        <p:spPr/>
        <p:txBody>
          <a:bodyPr/>
          <a:lstStyle/>
          <a:p>
            <a:r>
              <a:rPr lang="en-US" sz="2000" dirty="0" smtClean="0"/>
              <a:t>Education – Others type have higher default rate</a:t>
            </a:r>
          </a:p>
          <a:p>
            <a:endParaRPr lang="en-US" dirty="0"/>
          </a:p>
        </p:txBody>
      </p:sp>
      <p:pic>
        <p:nvPicPr>
          <p:cNvPr id="6" name="Picture 5" descr="Educ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165" y="2296148"/>
            <a:ext cx="6958573" cy="4158012"/>
          </a:xfrm>
          <a:prstGeom prst="rect">
            <a:avLst/>
          </a:prstGeom>
        </p:spPr>
      </p:pic>
    </p:spTree>
    <p:extLst>
      <p:ext uri="{BB962C8B-B14F-4D97-AF65-F5344CB8AC3E}">
        <p14:creationId xmlns:p14="http://schemas.microsoft.com/office/powerpoint/2010/main" val="3731843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249</TotalTime>
  <Words>1094</Words>
  <Application>Microsoft Macintosh PowerPoint</Application>
  <PresentationFormat>On-screen Show (4:3)</PresentationFormat>
  <Paragraphs>133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BFS CAPSTONE PROJECT  </vt:lpstr>
      <vt:lpstr>Objective</vt:lpstr>
      <vt:lpstr>Steps performed</vt:lpstr>
      <vt:lpstr>Steps performed…contd</vt:lpstr>
      <vt:lpstr>Methodology</vt:lpstr>
      <vt:lpstr>Data understanding</vt:lpstr>
      <vt:lpstr>Data understanding and fixing</vt:lpstr>
      <vt:lpstr>EDA</vt:lpstr>
      <vt:lpstr>EDA…contd</vt:lpstr>
      <vt:lpstr>EDA and WOE/IV Analysis</vt:lpstr>
      <vt:lpstr>Model Evaluation Steps </vt:lpstr>
      <vt:lpstr>Application Scorecard Calculation</vt:lpstr>
      <vt:lpstr>Financial Risk in current operation</vt:lpstr>
      <vt:lpstr>Financial benefit of the model</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BFS CAPSTONE PROJECT  </dc:title>
  <dc:creator>Devesh Pandey</dc:creator>
  <cp:lastModifiedBy>Devesh Pandey</cp:lastModifiedBy>
  <cp:revision>17</cp:revision>
  <dcterms:created xsi:type="dcterms:W3CDTF">2020-03-02T13:47:43Z</dcterms:created>
  <dcterms:modified xsi:type="dcterms:W3CDTF">2020-03-02T18:25:33Z</dcterms:modified>
</cp:coreProperties>
</file>