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g9vYwvagmcJF+bCylH/rYS0sb6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 rot="488175">
            <a:off x="13122281" y="2689462"/>
            <a:ext cx="825910" cy="3646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 flipH="1" rot="4243373">
            <a:off x="10795818" y="7010399"/>
            <a:ext cx="1091381" cy="1138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0435" y="364721"/>
            <a:ext cx="7297168" cy="5782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ctrTitle"/>
          </p:nvPr>
        </p:nvSpPr>
        <p:spPr>
          <a:xfrm>
            <a:off x="3510116" y="2656196"/>
            <a:ext cx="154366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 txBox="1"/>
          <p:nvPr>
            <p:ph idx="1" type="subTitle"/>
          </p:nvPr>
        </p:nvSpPr>
        <p:spPr>
          <a:xfrm>
            <a:off x="5270090" y="2412334"/>
            <a:ext cx="54569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7889" y="594917"/>
            <a:ext cx="7316221" cy="5668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ctrTitle"/>
          </p:nvPr>
        </p:nvSpPr>
        <p:spPr>
          <a:xfrm flipH="1" rot="10800000">
            <a:off x="13755330" y="5043948"/>
            <a:ext cx="757084" cy="6685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9" name="Google Shape;99;p3"/>
          <p:cNvSpPr txBox="1"/>
          <p:nvPr>
            <p:ph idx="1" type="subTitle"/>
          </p:nvPr>
        </p:nvSpPr>
        <p:spPr>
          <a:xfrm>
            <a:off x="3932903" y="3110425"/>
            <a:ext cx="136668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4073" y="523469"/>
            <a:ext cx="7363853" cy="5811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ctrTitle"/>
          </p:nvPr>
        </p:nvSpPr>
        <p:spPr>
          <a:xfrm>
            <a:off x="1524000" y="76840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.</a:t>
            </a:r>
            <a:endParaRPr/>
          </a:p>
        </p:txBody>
      </p:sp>
      <p:sp>
        <p:nvSpPr>
          <p:cNvPr id="106" name="Google Shape;106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.</a:t>
            </a:r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4073" y="528232"/>
            <a:ext cx="7363853" cy="5801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7666"/>
            <a:ext cx="12192000" cy="5842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,.</a:t>
            </a:r>
            <a:endParaRPr/>
          </a:p>
        </p:txBody>
      </p:sp>
      <p:sp>
        <p:nvSpPr>
          <p:cNvPr id="120" name="Google Shape;120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.</a:t>
            </a:r>
            <a:endParaRPr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6468" y="575864"/>
            <a:ext cx="7259063" cy="5706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.</a:t>
            </a:r>
            <a:endParaRPr/>
          </a:p>
        </p:txBody>
      </p:sp>
      <p:sp>
        <p:nvSpPr>
          <p:cNvPr id="127" name="Google Shape;12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.</a:t>
            </a:r>
            <a:endParaRPr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1705" y="594917"/>
            <a:ext cx="7268589" cy="5668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.</a:t>
            </a:r>
            <a:endParaRPr/>
          </a:p>
        </p:txBody>
      </p:sp>
      <p:sp>
        <p:nvSpPr>
          <p:cNvPr id="134" name="Google Shape;134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.</a:t>
            </a:r>
            <a:endParaRPr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8233" y="1538023"/>
            <a:ext cx="4715533" cy="3781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2024-11-05T18:32:26Z</dcterms:created>
  <dc:creator>devesh090905@outlook.com</dc:creator>
</cp:coreProperties>
</file>