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firstSlideNum="0" strictFirstAndLastChars="0" saveSubsetFonts="1">
  <p:sldMasterIdLst>
    <p:sldMasterId id="2147483703" r:id="rId3"/>
    <p:sldMasterId id="2147483704" r:id="rId4"/>
    <p:sldMasterId id="2147483705" r:id="rId5"/>
    <p:sldMasterId id="2147483706" r:id="rId6"/>
    <p:sldMasterId id="2147483707" r:id="rId7"/>
    <p:sldMasterId id="214748370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Lst>
  <p:sldSz cy="6858000" cx="9144000"/>
  <p:notesSz cx="6797675" cy="9926625"/>
  <p:embeddedFontLst>
    <p:embeddedFont>
      <p:font typeface="Tahom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20" Type="http://schemas.openxmlformats.org/officeDocument/2006/relationships/slide" Target="slides/slide11.xml"/><Relationship Id="rId42" Type="http://schemas.openxmlformats.org/officeDocument/2006/relationships/slide" Target="slides/slide33.xml"/><Relationship Id="rId41" Type="http://schemas.openxmlformats.org/officeDocument/2006/relationships/slide" Target="slides/slide32.xml"/><Relationship Id="rId22" Type="http://schemas.openxmlformats.org/officeDocument/2006/relationships/slide" Target="slides/slide13.xml"/><Relationship Id="rId44" Type="http://schemas.openxmlformats.org/officeDocument/2006/relationships/slide" Target="slides/slide35.xml"/><Relationship Id="rId21" Type="http://schemas.openxmlformats.org/officeDocument/2006/relationships/slide" Target="slides/slide12.xml"/><Relationship Id="rId43" Type="http://schemas.openxmlformats.org/officeDocument/2006/relationships/slide" Target="slides/slide34.xml"/><Relationship Id="rId24" Type="http://schemas.openxmlformats.org/officeDocument/2006/relationships/slide" Target="slides/slide15.xml"/><Relationship Id="rId46" Type="http://schemas.openxmlformats.org/officeDocument/2006/relationships/font" Target="fonts/Tahoma-bold.fntdata"/><Relationship Id="rId23" Type="http://schemas.openxmlformats.org/officeDocument/2006/relationships/slide" Target="slides/slide14.xml"/><Relationship Id="rId45" Type="http://schemas.openxmlformats.org/officeDocument/2006/relationships/font" Target="fonts/Tahoma-regular.fntdata"/><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0.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slide" Target="slides/slide30.xml"/><Relationship Id="rId16" Type="http://schemas.openxmlformats.org/officeDocument/2006/relationships/slide" Target="slides/slide7.xml"/><Relationship Id="rId38" Type="http://schemas.openxmlformats.org/officeDocument/2006/relationships/slide" Target="slides/slide29.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6399" cy="496886"/>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49687" y="0"/>
            <a:ext cx="2946399" cy="496886"/>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6" name="Shape 6"/>
          <p:cNvSpPr txBox="1"/>
          <p:nvPr>
            <p:ph idx="1" type="body"/>
          </p:nvPr>
        </p:nvSpPr>
        <p:spPr>
          <a:xfrm>
            <a:off x="679450" y="4573587"/>
            <a:ext cx="5438774" cy="46085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457200" marR="0" rtl="0" algn="l">
              <a:spcBef>
                <a:spcPts val="0"/>
              </a:spcBef>
              <a:buChar char="○"/>
              <a:defRPr b="0" i="0" sz="1800" u="none" cap="none" strike="noStrike"/>
            </a:lvl2pPr>
            <a:lvl3pPr indent="0" lvl="2" marL="914400" marR="0" rtl="0" algn="l">
              <a:spcBef>
                <a:spcPts val="0"/>
              </a:spcBef>
              <a:buChar char="■"/>
              <a:defRPr b="0" i="0" sz="1800" u="none" cap="none" strike="noStrike"/>
            </a:lvl3pPr>
            <a:lvl4pPr indent="0" lvl="3" marL="1371600" marR="0" rtl="0" algn="l">
              <a:spcBef>
                <a:spcPts val="0"/>
              </a:spcBef>
              <a:buChar char="●"/>
              <a:defRPr b="0" i="0" sz="1800" u="none" cap="none" strike="noStrike"/>
            </a:lvl4pPr>
            <a:lvl5pPr indent="0" lvl="4" marL="1828800" marR="0" rtl="0" algn="l">
              <a:spcBef>
                <a:spcPts val="0"/>
              </a:spcBef>
              <a:buChar char="○"/>
              <a:defRPr b="0" i="0" sz="1800" u="none" cap="none" strike="noStrike"/>
            </a:lvl5pPr>
            <a:lvl6pPr indent="0" lvl="5" marL="2286000" marR="0" rtl="0" algn="l">
              <a:spcBef>
                <a:spcPts val="0"/>
              </a:spcBef>
              <a:buChar char="■"/>
              <a:defRPr b="0" i="0" sz="1800" u="none" cap="none" strike="noStrike"/>
            </a:lvl6pPr>
            <a:lvl7pPr indent="0" lvl="6" marL="2743200" marR="0" rtl="0" algn="l">
              <a:spcBef>
                <a:spcPts val="0"/>
              </a:spcBef>
              <a:buChar char="●"/>
              <a:defRPr b="0" i="0" sz="1800" u="none" cap="none" strike="noStrike"/>
            </a:lvl7pPr>
            <a:lvl8pPr indent="0" lvl="7" marL="3200400" marR="0" rtl="0" algn="l">
              <a:spcBef>
                <a:spcPts val="0"/>
              </a:spcBef>
              <a:buChar char="○"/>
              <a:defRPr b="0" i="0" sz="1800" u="none" cap="none" strike="noStrike"/>
            </a:lvl8pPr>
            <a:lvl9pPr indent="0" lvl="8" marL="3657600" marR="0" rtl="0" algn="l">
              <a:spcBef>
                <a:spcPts val="0"/>
              </a:spcBef>
              <a:buChar char="■"/>
              <a:defRPr b="0" i="0" sz="1800" u="none" cap="none" strike="noStrike"/>
            </a:lvl9pPr>
          </a:lstStyle>
          <a:p/>
        </p:txBody>
      </p:sp>
      <p:sp>
        <p:nvSpPr>
          <p:cNvPr id="7" name="Shape 7"/>
          <p:cNvSpPr txBox="1"/>
          <p:nvPr>
            <p:ph idx="11" type="ftr"/>
          </p:nvPr>
        </p:nvSpPr>
        <p:spPr>
          <a:xfrm>
            <a:off x="0" y="9428161"/>
            <a:ext cx="2946399" cy="496886"/>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49687" y="9428161"/>
            <a:ext cx="2946399" cy="496886"/>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24" name="Shape 22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84" name="Shape 28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90" name="Shape 29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Shape 61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20" name="Shape 62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26" name="Shape 62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34" name="Shape 63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681" name="Shape 681"/>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726" name="Shape 72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733" name="Shape 733"/>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Shape 74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742" name="Shape 74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6" name="Shape 806"/>
        <p:cNvGrpSpPr/>
        <p:nvPr/>
      </p:nvGrpSpPr>
      <p:grpSpPr>
        <a:xfrm>
          <a:off x="0" y="0"/>
          <a:ext cx="0" cy="0"/>
          <a:chOff x="0" y="0"/>
          <a:chExt cx="0" cy="0"/>
        </a:xfrm>
      </p:grpSpPr>
      <p:sp>
        <p:nvSpPr>
          <p:cNvPr id="807" name="Shape 80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08" name="Shape 80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0" name="Shape 23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Shape 87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80" name="Shape 88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Shape 88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86" name="Shape 88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Shape 89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92" name="Shape 89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Shape 89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898" name="Shape 89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04" name="Shape 90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8" name="Shape 908"/>
        <p:cNvGrpSpPr/>
        <p:nvPr/>
      </p:nvGrpSpPr>
      <p:grpSpPr>
        <a:xfrm>
          <a:off x="0" y="0"/>
          <a:ext cx="0" cy="0"/>
          <a:chOff x="0" y="0"/>
          <a:chExt cx="0" cy="0"/>
        </a:xfrm>
      </p:grpSpPr>
      <p:sp>
        <p:nvSpPr>
          <p:cNvPr id="909" name="Shape 90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10" name="Shape 91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Shape 91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16" name="Shape 91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Shape 92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22" name="Shape 92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Shape 92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28" name="Shape 92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Shape 93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34" name="Shape 93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6" name="Shape 23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Shape 93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40" name="Shape 94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Shape 94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46" name="Shape 94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Shape 95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52" name="Shape 95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Shape 95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57" name="Shape 95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Shape 96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62" name="Shape 96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Shape 96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967" name="Shape 96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42" name="Shape 242"/>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48" name="Shape 248"/>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54" name="Shape 254"/>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60" name="Shape 260"/>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67" name="Shape 267"/>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ph idx="1" type="body"/>
          </p:nvPr>
        </p:nvSpPr>
        <p:spPr>
          <a:xfrm>
            <a:off x="679450" y="4573587"/>
            <a:ext cx="5438774" cy="4608512"/>
          </a:xfrm>
          <a:prstGeom prst="rect">
            <a:avLst/>
          </a:prstGeom>
        </p:spPr>
        <p:txBody>
          <a:bodyPr anchorCtr="0" anchor="t" bIns="91425" lIns="91425" rIns="91425" wrap="square" tIns="91425">
            <a:noAutofit/>
          </a:bodyPr>
          <a:lstStyle/>
          <a:p>
            <a:pPr lvl="0">
              <a:spcBef>
                <a:spcPts val="0"/>
              </a:spcBef>
              <a:buNone/>
            </a:pPr>
            <a:r>
              <a:t/>
            </a:r>
            <a:endParaRPr/>
          </a:p>
        </p:txBody>
      </p:sp>
      <p:sp>
        <p:nvSpPr>
          <p:cNvPr id="276" name="Shape 276"/>
          <p:cNvSpPr/>
          <p:nvPr>
            <p:ph idx="2" type="sldImg"/>
          </p:nvPr>
        </p:nvSpPr>
        <p:spPr>
          <a:xfrm>
            <a:off x="915987" y="600075"/>
            <a:ext cx="4965700" cy="37226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5" name="Shape 15"/>
          <p:cNvSpPr txBox="1"/>
          <p:nvPr>
            <p:ph idx="1" type="subTitle"/>
          </p:nvPr>
        </p:nvSpPr>
        <p:spPr>
          <a:xfrm>
            <a:off x="1371600" y="3886200"/>
            <a:ext cx="6400799" cy="1752600"/>
          </a:xfrm>
          <a:prstGeom prst="rect">
            <a:avLst/>
          </a:prstGeom>
          <a:solidFill>
            <a:schemeClr val="lt1"/>
          </a:solid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22860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27432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44" name="Shape 44"/>
          <p:cNvSpPr txBox="1"/>
          <p:nvPr>
            <p:ph idx="1" type="body"/>
          </p:nvPr>
        </p:nvSpPr>
        <p:spPr>
          <a:xfrm>
            <a:off x="3810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idx="2" type="body"/>
          </p:nvPr>
        </p:nvSpPr>
        <p:spPr>
          <a:xfrm>
            <a:off x="46482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6" name="Shape 46"/>
        <p:cNvGrpSpPr/>
        <p:nvPr/>
      </p:nvGrpSpPr>
      <p:grpSpPr>
        <a:xfrm>
          <a:off x="0" y="0"/>
          <a:ext cx="0" cy="0"/>
          <a:chOff x="0" y="0"/>
          <a:chExt cx="0" cy="0"/>
        </a:xfrm>
      </p:grpSpPr>
      <p:sp>
        <p:nvSpPr>
          <p:cNvPr id="47" name="Shape 47"/>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48" name="Shape 48"/>
          <p:cNvSpPr txBox="1"/>
          <p:nvPr>
            <p:ph idx="1" type="body"/>
          </p:nvPr>
        </p:nvSpPr>
        <p:spPr>
          <a:xfrm>
            <a:off x="722312" y="2906713"/>
            <a:ext cx="7772400" cy="1500187"/>
          </a:xfrm>
          <a:prstGeom prst="rect">
            <a:avLst/>
          </a:prstGeom>
          <a:solidFill>
            <a:schemeClr val="lt1"/>
          </a:solid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0" name="Shape 60"/>
        <p:cNvGrpSpPr/>
        <p:nvPr/>
      </p:nvGrpSpPr>
      <p:grpSpPr>
        <a:xfrm>
          <a:off x="0" y="0"/>
          <a:ext cx="0" cy="0"/>
          <a:chOff x="0" y="0"/>
          <a:chExt cx="0" cy="0"/>
        </a:xfrm>
      </p:grpSpPr>
      <p:sp>
        <p:nvSpPr>
          <p:cNvPr id="61" name="Shape 61"/>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62" name="Shape 62"/>
          <p:cNvSpPr txBox="1"/>
          <p:nvPr>
            <p:ph idx="1" type="body"/>
          </p:nvPr>
        </p:nvSpPr>
        <p:spPr>
          <a:xfrm>
            <a:off x="457200" y="1600200"/>
            <a:ext cx="8229600" cy="4525961"/>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63" name="Shape 63"/>
        <p:cNvGrpSpPr/>
        <p:nvPr/>
      </p:nvGrpSpPr>
      <p:grpSpPr>
        <a:xfrm>
          <a:off x="0" y="0"/>
          <a:ext cx="0" cy="0"/>
          <a:chOff x="0" y="0"/>
          <a:chExt cx="0" cy="0"/>
        </a:xfrm>
      </p:grpSpPr>
      <p:sp>
        <p:nvSpPr>
          <p:cNvPr id="64" name="Shape 64"/>
          <p:cNvSpPr txBox="1"/>
          <p:nvPr>
            <p:ph type="title"/>
          </p:nvPr>
        </p:nvSpPr>
        <p:spPr>
          <a:xfrm rot="5400000">
            <a:off x="4890293" y="2329656"/>
            <a:ext cx="5516562" cy="207644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65" name="Shape 65"/>
          <p:cNvSpPr txBox="1"/>
          <p:nvPr>
            <p:ph idx="1" type="body"/>
          </p:nvPr>
        </p:nvSpPr>
        <p:spPr>
          <a:xfrm rot="5400000">
            <a:off x="661193" y="329406"/>
            <a:ext cx="5516562" cy="607695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6" name="Shape 66"/>
        <p:cNvGrpSpPr/>
        <p:nvPr/>
      </p:nvGrpSpPr>
      <p:grpSpPr>
        <a:xfrm>
          <a:off x="0" y="0"/>
          <a:ext cx="0" cy="0"/>
          <a:chOff x="0" y="0"/>
          <a:chExt cx="0" cy="0"/>
        </a:xfrm>
      </p:grpSpPr>
      <p:sp>
        <p:nvSpPr>
          <p:cNvPr id="67" name="Shape 67"/>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68" name="Shape 68"/>
          <p:cNvSpPr txBox="1"/>
          <p:nvPr>
            <p:ph idx="1" type="body"/>
          </p:nvPr>
        </p:nvSpPr>
        <p:spPr>
          <a:xfrm rot="5400000">
            <a:off x="2309018" y="-251619"/>
            <a:ext cx="4525961" cy="822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9" name="Shape 69"/>
        <p:cNvGrpSpPr/>
        <p:nvPr/>
      </p:nvGrpSpPr>
      <p:grpSpPr>
        <a:xfrm>
          <a:off x="0" y="0"/>
          <a:ext cx="0" cy="0"/>
          <a:chOff x="0" y="0"/>
          <a:chExt cx="0" cy="0"/>
        </a:xfrm>
      </p:grpSpPr>
      <p:sp>
        <p:nvSpPr>
          <p:cNvPr id="70" name="Shape 70"/>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71" name="Shape 71"/>
          <p:cNvSpPr/>
          <p:nvPr>
            <p:ph idx="2" type="pic"/>
          </p:nvPr>
        </p:nvSpPr>
        <p:spPr>
          <a:xfrm>
            <a:off x="1792288" y="612775"/>
            <a:ext cx="5486399" cy="41148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72" name="Shape 72"/>
          <p:cNvSpPr txBox="1"/>
          <p:nvPr>
            <p:ph idx="1" type="body"/>
          </p:nvPr>
        </p:nvSpPr>
        <p:spPr>
          <a:xfrm>
            <a:off x="1792288" y="5367337"/>
            <a:ext cx="5486399" cy="804861"/>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3" name="Shape 73"/>
        <p:cNvGrpSpPr/>
        <p:nvPr/>
      </p:nvGrpSpPr>
      <p:grpSpPr>
        <a:xfrm>
          <a:off x="0" y="0"/>
          <a:ext cx="0" cy="0"/>
          <a:chOff x="0" y="0"/>
          <a:chExt cx="0" cy="0"/>
        </a:xfrm>
      </p:grpSpPr>
      <p:sp>
        <p:nvSpPr>
          <p:cNvPr id="74" name="Shape 74"/>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75" name="Shape 75"/>
          <p:cNvSpPr txBox="1"/>
          <p:nvPr>
            <p:ph idx="1" type="body"/>
          </p:nvPr>
        </p:nvSpPr>
        <p:spPr>
          <a:xfrm>
            <a:off x="3575050" y="273050"/>
            <a:ext cx="5111750" cy="585311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6" name="Shape 76"/>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8" name="Shape 78"/>
        <p:cNvGrpSpPr/>
        <p:nvPr/>
      </p:nvGrpSpPr>
      <p:grpSpPr>
        <a:xfrm>
          <a:off x="0" y="0"/>
          <a:ext cx="0" cy="0"/>
          <a:chOff x="0" y="0"/>
          <a:chExt cx="0" cy="0"/>
        </a:xfrm>
      </p:grpSpPr>
      <p:sp>
        <p:nvSpPr>
          <p:cNvPr id="79" name="Shape 79"/>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82" name="Shape 82"/>
          <p:cNvSpPr txBox="1"/>
          <p:nvPr>
            <p:ph idx="1" type="body"/>
          </p:nvPr>
        </p:nvSpPr>
        <p:spPr>
          <a:xfrm>
            <a:off x="457200" y="1535112"/>
            <a:ext cx="4040187"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2" type="body"/>
          </p:nvPr>
        </p:nvSpPr>
        <p:spPr>
          <a:xfrm>
            <a:off x="457200" y="2174875"/>
            <a:ext cx="4040187"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84" name="Shape 84"/>
          <p:cNvSpPr txBox="1"/>
          <p:nvPr>
            <p:ph idx="3" type="body"/>
          </p:nvPr>
        </p:nvSpPr>
        <p:spPr>
          <a:xfrm>
            <a:off x="4645025" y="1535112"/>
            <a:ext cx="4041774"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85" name="Shape 85"/>
          <p:cNvSpPr txBox="1"/>
          <p:nvPr>
            <p:ph idx="4" type="body"/>
          </p:nvPr>
        </p:nvSpPr>
        <p:spPr>
          <a:xfrm>
            <a:off x="4645025" y="2174875"/>
            <a:ext cx="4041774"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8" name="Shape 18"/>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86" name="Shape 86"/>
        <p:cNvGrpSpPr/>
        <p:nvPr/>
      </p:nvGrpSpPr>
      <p:grpSpPr>
        <a:xfrm>
          <a:off x="0" y="0"/>
          <a:ext cx="0" cy="0"/>
          <a:chOff x="0" y="0"/>
          <a:chExt cx="0" cy="0"/>
        </a:xfrm>
      </p:grpSpPr>
      <p:sp>
        <p:nvSpPr>
          <p:cNvPr id="87" name="Shape 87"/>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88" name="Shape 88"/>
          <p:cNvSpPr txBox="1"/>
          <p:nvPr>
            <p:ph idx="1" type="body"/>
          </p:nvPr>
        </p:nvSpPr>
        <p:spPr>
          <a:xfrm>
            <a:off x="457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9" name="Shape 89"/>
          <p:cNvSpPr txBox="1"/>
          <p:nvPr>
            <p:ph idx="2" type="body"/>
          </p:nvPr>
        </p:nvSpPr>
        <p:spPr>
          <a:xfrm>
            <a:off x="4648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0" name="Shape 90"/>
        <p:cNvGrpSpPr/>
        <p:nvPr/>
      </p:nvGrpSpPr>
      <p:grpSpPr>
        <a:xfrm>
          <a:off x="0" y="0"/>
          <a:ext cx="0" cy="0"/>
          <a:chOff x="0" y="0"/>
          <a:chExt cx="0" cy="0"/>
        </a:xfrm>
      </p:grpSpPr>
      <p:sp>
        <p:nvSpPr>
          <p:cNvPr id="91" name="Shape 91"/>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92" name="Shape 92"/>
          <p:cNvSpPr txBox="1"/>
          <p:nvPr>
            <p:ph idx="1" type="body"/>
          </p:nvPr>
        </p:nvSpPr>
        <p:spPr>
          <a:xfrm>
            <a:off x="722312"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3" name="Shape 93"/>
        <p:cNvGrpSpPr/>
        <p:nvPr/>
      </p:nvGrpSpPr>
      <p:grpSpPr>
        <a:xfrm>
          <a:off x="0" y="0"/>
          <a:ext cx="0" cy="0"/>
          <a:chOff x="0" y="0"/>
          <a:chExt cx="0" cy="0"/>
        </a:xfrm>
      </p:grpSpPr>
      <p:sp>
        <p:nvSpPr>
          <p:cNvPr id="94" name="Shape 94"/>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
        <p:nvSpPr>
          <p:cNvPr id="95" name="Shape 95"/>
          <p:cNvSpPr txBox="1"/>
          <p:nvPr>
            <p:ph idx="1" type="subTitle"/>
          </p:nvPr>
        </p:nvSpPr>
        <p:spPr>
          <a:xfrm>
            <a:off x="1371600" y="3886200"/>
            <a:ext cx="6400799" cy="1752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04" name="Shape 104"/>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05" name="Shape 105"/>
        <p:cNvGrpSpPr/>
        <p:nvPr/>
      </p:nvGrpSpPr>
      <p:grpSpPr>
        <a:xfrm>
          <a:off x="0" y="0"/>
          <a:ext cx="0" cy="0"/>
          <a:chOff x="0" y="0"/>
          <a:chExt cx="0" cy="0"/>
        </a:xfrm>
      </p:grpSpPr>
      <p:sp>
        <p:nvSpPr>
          <p:cNvPr id="106" name="Shape 106"/>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07" name="Shape 107"/>
          <p:cNvSpPr txBox="1"/>
          <p:nvPr>
            <p:ph idx="1" type="body"/>
          </p:nvPr>
        </p:nvSpPr>
        <p:spPr>
          <a:xfrm rot="5400000">
            <a:off x="541337" y="190500"/>
            <a:ext cx="5851525" cy="6019799"/>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10" name="Shape 110"/>
          <p:cNvSpPr txBox="1"/>
          <p:nvPr>
            <p:ph idx="1" type="body"/>
          </p:nvPr>
        </p:nvSpPr>
        <p:spPr>
          <a:xfrm rot="5400000">
            <a:off x="2309018" y="-251618"/>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11" name="Shape 111"/>
        <p:cNvGrpSpPr/>
        <p:nvPr/>
      </p:nvGrpSpPr>
      <p:grpSpPr>
        <a:xfrm>
          <a:off x="0" y="0"/>
          <a:ext cx="0" cy="0"/>
          <a:chOff x="0" y="0"/>
          <a:chExt cx="0" cy="0"/>
        </a:xfrm>
      </p:grpSpPr>
      <p:sp>
        <p:nvSpPr>
          <p:cNvPr id="112" name="Shape 112"/>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13" name="Shape 113"/>
          <p:cNvSpPr/>
          <p:nvPr>
            <p:ph idx="2" type="pic"/>
          </p:nvPr>
        </p:nvSpPr>
        <p:spPr>
          <a:xfrm>
            <a:off x="1792288" y="612775"/>
            <a:ext cx="5486399" cy="41148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114" name="Shape 114"/>
          <p:cNvSpPr txBox="1"/>
          <p:nvPr>
            <p:ph idx="1" type="body"/>
          </p:nvPr>
        </p:nvSpPr>
        <p:spPr>
          <a:xfrm>
            <a:off x="1792288" y="5367337"/>
            <a:ext cx="5486399" cy="804861"/>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Char char="○"/>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Char char="■"/>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15" name="Shape 115"/>
        <p:cNvGrpSpPr/>
        <p:nvPr/>
      </p:nvGrpSpPr>
      <p:grpSpPr>
        <a:xfrm>
          <a:off x="0" y="0"/>
          <a:ext cx="0" cy="0"/>
          <a:chOff x="0" y="0"/>
          <a:chExt cx="0" cy="0"/>
        </a:xfrm>
      </p:grpSpPr>
      <p:sp>
        <p:nvSpPr>
          <p:cNvPr id="116" name="Shape 116"/>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17" name="Shape 117"/>
          <p:cNvSpPr txBox="1"/>
          <p:nvPr>
            <p:ph idx="1" type="body"/>
          </p:nvPr>
        </p:nvSpPr>
        <p:spPr>
          <a:xfrm>
            <a:off x="3575050" y="273050"/>
            <a:ext cx="5111750" cy="5853112"/>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18" name="Shape 118"/>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Char char="○"/>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Char char="■"/>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Char char="■"/>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9" name="Shape 19"/>
        <p:cNvGrpSpPr/>
        <p:nvPr/>
      </p:nvGrpSpPr>
      <p:grpSpPr>
        <a:xfrm>
          <a:off x="0" y="0"/>
          <a:ext cx="0" cy="0"/>
          <a:chOff x="0" y="0"/>
          <a:chExt cx="0" cy="0"/>
        </a:xfrm>
      </p:grpSpPr>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22" name="Shape 122"/>
          <p:cNvSpPr txBox="1"/>
          <p:nvPr>
            <p:ph idx="1" type="body"/>
          </p:nvPr>
        </p:nvSpPr>
        <p:spPr>
          <a:xfrm>
            <a:off x="457200" y="1535112"/>
            <a:ext cx="4040187"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Char char="●"/>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Char char="○"/>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Char char="■"/>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9pPr>
          </a:lstStyle>
          <a:p/>
        </p:txBody>
      </p:sp>
      <p:sp>
        <p:nvSpPr>
          <p:cNvPr id="123" name="Shape 123"/>
          <p:cNvSpPr txBox="1"/>
          <p:nvPr>
            <p:ph idx="2" type="body"/>
          </p:nvPr>
        </p:nvSpPr>
        <p:spPr>
          <a:xfrm>
            <a:off x="457200" y="2174875"/>
            <a:ext cx="4040187"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124" name="Shape 124"/>
          <p:cNvSpPr txBox="1"/>
          <p:nvPr>
            <p:ph idx="3" type="body"/>
          </p:nvPr>
        </p:nvSpPr>
        <p:spPr>
          <a:xfrm>
            <a:off x="4645025" y="1535112"/>
            <a:ext cx="4041774"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Char char="●"/>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Char char="○"/>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Char char="■"/>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Char char="■"/>
              <a:defRPr b="1" i="0" sz="1600" u="none" cap="none" strike="noStrike">
                <a:solidFill>
                  <a:schemeClr val="dk1"/>
                </a:solidFill>
                <a:latin typeface="Arial"/>
                <a:ea typeface="Arial"/>
                <a:cs typeface="Arial"/>
                <a:sym typeface="Arial"/>
              </a:defRPr>
            </a:lvl9pPr>
          </a:lstStyle>
          <a:p/>
        </p:txBody>
      </p:sp>
      <p:sp>
        <p:nvSpPr>
          <p:cNvPr id="125" name="Shape 125"/>
          <p:cNvSpPr txBox="1"/>
          <p:nvPr>
            <p:ph idx="4" type="body"/>
          </p:nvPr>
        </p:nvSpPr>
        <p:spPr>
          <a:xfrm>
            <a:off x="4645025" y="2174875"/>
            <a:ext cx="4041774" cy="3951287"/>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28" name="Shape 128"/>
          <p:cNvSpPr txBox="1"/>
          <p:nvPr>
            <p:ph idx="1" type="body"/>
          </p:nvPr>
        </p:nvSpPr>
        <p:spPr>
          <a:xfrm>
            <a:off x="457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29" name="Shape 129"/>
          <p:cNvSpPr txBox="1"/>
          <p:nvPr>
            <p:ph idx="2" type="body"/>
          </p:nvPr>
        </p:nvSpPr>
        <p:spPr>
          <a:xfrm>
            <a:off x="4648200" y="1600200"/>
            <a:ext cx="4038599" cy="4525963"/>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0" name="Shape 130"/>
        <p:cNvGrpSpPr/>
        <p:nvPr/>
      </p:nvGrpSpPr>
      <p:grpSpPr>
        <a:xfrm>
          <a:off x="0" y="0"/>
          <a:ext cx="0" cy="0"/>
          <a:chOff x="0" y="0"/>
          <a:chExt cx="0" cy="0"/>
        </a:xfrm>
      </p:grpSpPr>
      <p:sp>
        <p:nvSpPr>
          <p:cNvPr id="131" name="Shape 131"/>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32" name="Shape 132"/>
          <p:cNvSpPr txBox="1"/>
          <p:nvPr>
            <p:ph idx="1" type="body"/>
          </p:nvPr>
        </p:nvSpPr>
        <p:spPr>
          <a:xfrm>
            <a:off x="722312"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chemeClr val="dk1"/>
              </a:buClr>
              <a:buFont typeface="Arial"/>
              <a:buChar char="●"/>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Char char="■"/>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3" name="Shape 133"/>
        <p:cNvGrpSpPr/>
        <p:nvPr/>
      </p:nvGrpSpPr>
      <p:grpSpPr>
        <a:xfrm>
          <a:off x="0" y="0"/>
          <a:ext cx="0" cy="0"/>
          <a:chOff x="0" y="0"/>
          <a:chExt cx="0" cy="0"/>
        </a:xfrm>
      </p:grpSpPr>
      <p:sp>
        <p:nvSpPr>
          <p:cNvPr id="134" name="Shape 134"/>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
        <p:nvSpPr>
          <p:cNvPr id="135" name="Shape 135"/>
          <p:cNvSpPr txBox="1"/>
          <p:nvPr>
            <p:ph idx="1" type="subTitle"/>
          </p:nvPr>
        </p:nvSpPr>
        <p:spPr>
          <a:xfrm>
            <a:off x="1371600" y="3886200"/>
            <a:ext cx="6400799" cy="1752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43" name="Shape 143"/>
          <p:cNvSpPr txBox="1"/>
          <p:nvPr>
            <p:ph idx="1" type="body"/>
          </p:nvPr>
        </p:nvSpPr>
        <p:spPr>
          <a:xfrm>
            <a:off x="457200" y="1600200"/>
            <a:ext cx="8229600" cy="4525961"/>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4" name="Shape 144"/>
        <p:cNvGrpSpPr/>
        <p:nvPr/>
      </p:nvGrpSpPr>
      <p:grpSpPr>
        <a:xfrm>
          <a:off x="0" y="0"/>
          <a:ext cx="0" cy="0"/>
          <a:chOff x="0" y="0"/>
          <a:chExt cx="0" cy="0"/>
        </a:xfrm>
      </p:grpSpPr>
      <p:sp>
        <p:nvSpPr>
          <p:cNvPr id="145" name="Shape 145"/>
          <p:cNvSpPr txBox="1"/>
          <p:nvPr>
            <p:ph type="title"/>
          </p:nvPr>
        </p:nvSpPr>
        <p:spPr>
          <a:xfrm rot="5400000">
            <a:off x="4732337" y="2171700"/>
            <a:ext cx="5851525" cy="20574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46" name="Shape 146"/>
          <p:cNvSpPr txBox="1"/>
          <p:nvPr>
            <p:ph idx="1" type="body"/>
          </p:nvPr>
        </p:nvSpPr>
        <p:spPr>
          <a:xfrm rot="5400000">
            <a:off x="541337" y="190500"/>
            <a:ext cx="5851525" cy="6019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49" name="Shape 149"/>
          <p:cNvSpPr txBox="1"/>
          <p:nvPr>
            <p:ph idx="1" type="body"/>
          </p:nvPr>
        </p:nvSpPr>
        <p:spPr>
          <a:xfrm rot="5400000">
            <a:off x="2309018" y="-251619"/>
            <a:ext cx="4525961" cy="8229600"/>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50" name="Shape 150"/>
        <p:cNvGrpSpPr/>
        <p:nvPr/>
      </p:nvGrpSpPr>
      <p:grpSpPr>
        <a:xfrm>
          <a:off x="0" y="0"/>
          <a:ext cx="0" cy="0"/>
          <a:chOff x="0" y="0"/>
          <a:chExt cx="0" cy="0"/>
        </a:xfrm>
      </p:grpSpPr>
      <p:sp>
        <p:nvSpPr>
          <p:cNvPr id="151" name="Shape 151"/>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52" name="Shape 152"/>
          <p:cNvSpPr/>
          <p:nvPr>
            <p:ph idx="2" type="pic"/>
          </p:nvPr>
        </p:nvSpPr>
        <p:spPr>
          <a:xfrm>
            <a:off x="1792288" y="612775"/>
            <a:ext cx="5486399" cy="4114800"/>
          </a:xfrm>
          <a:prstGeom prst="rect">
            <a:avLst/>
          </a:prstGeom>
          <a:solidFill>
            <a:schemeClr val="lt1"/>
          </a:solid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53" name="Shape 153"/>
          <p:cNvSpPr txBox="1"/>
          <p:nvPr>
            <p:ph idx="1" type="body"/>
          </p:nvPr>
        </p:nvSpPr>
        <p:spPr>
          <a:xfrm>
            <a:off x="1792288" y="5367337"/>
            <a:ext cx="5486399" cy="804861"/>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54" name="Shape 154"/>
        <p:cNvGrpSpPr/>
        <p:nvPr/>
      </p:nvGrpSpPr>
      <p:grpSpPr>
        <a:xfrm>
          <a:off x="0" y="0"/>
          <a:ext cx="0" cy="0"/>
          <a:chOff x="0" y="0"/>
          <a:chExt cx="0" cy="0"/>
        </a:xfrm>
      </p:grpSpPr>
      <p:sp>
        <p:nvSpPr>
          <p:cNvPr id="155" name="Shape 155"/>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56" name="Shape 156"/>
          <p:cNvSpPr txBox="1"/>
          <p:nvPr>
            <p:ph idx="1" type="body"/>
          </p:nvPr>
        </p:nvSpPr>
        <p:spPr>
          <a:xfrm>
            <a:off x="3575050" y="273050"/>
            <a:ext cx="5111750" cy="5853112"/>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7" name="Shape 157"/>
          <p:cNvSpPr txBox="1"/>
          <p:nvPr>
            <p:ph idx="2" type="body"/>
          </p:nvPr>
        </p:nvSpPr>
        <p:spPr>
          <a:xfrm>
            <a:off x="457200" y="1435100"/>
            <a:ext cx="3008313" cy="4691063"/>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58" name="Shape 15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20" name="Shape 20"/>
        <p:cNvGrpSpPr/>
        <p:nvPr/>
      </p:nvGrpSpPr>
      <p:grpSpPr>
        <a:xfrm>
          <a:off x="0" y="0"/>
          <a:ext cx="0" cy="0"/>
          <a:chOff x="0" y="0"/>
          <a:chExt cx="0" cy="0"/>
        </a:xfrm>
      </p:grpSpPr>
      <p:sp>
        <p:nvSpPr>
          <p:cNvPr id="21" name="Shape 21"/>
          <p:cNvSpPr txBox="1"/>
          <p:nvPr>
            <p:ph type="title"/>
          </p:nvPr>
        </p:nvSpPr>
        <p:spPr>
          <a:xfrm rot="5400000">
            <a:off x="4695824" y="2181224"/>
            <a:ext cx="6172199" cy="21145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2" name="Shape 22"/>
          <p:cNvSpPr txBox="1"/>
          <p:nvPr>
            <p:ph idx="1" type="body"/>
          </p:nvPr>
        </p:nvSpPr>
        <p:spPr>
          <a:xfrm rot="5400000">
            <a:off x="390524" y="142874"/>
            <a:ext cx="6172199" cy="6191250"/>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63" name="Shape 163"/>
          <p:cNvSpPr txBox="1"/>
          <p:nvPr>
            <p:ph idx="1" type="body"/>
          </p:nvPr>
        </p:nvSpPr>
        <p:spPr>
          <a:xfrm>
            <a:off x="457200" y="1535112"/>
            <a:ext cx="4040187"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64" name="Shape 164"/>
          <p:cNvSpPr txBox="1"/>
          <p:nvPr>
            <p:ph idx="2" type="body"/>
          </p:nvPr>
        </p:nvSpPr>
        <p:spPr>
          <a:xfrm>
            <a:off x="457200" y="2174875"/>
            <a:ext cx="4040187"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65" name="Shape 165"/>
          <p:cNvSpPr txBox="1"/>
          <p:nvPr>
            <p:ph idx="3" type="body"/>
          </p:nvPr>
        </p:nvSpPr>
        <p:spPr>
          <a:xfrm>
            <a:off x="4645025" y="1535112"/>
            <a:ext cx="4041774"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166" name="Shape 166"/>
          <p:cNvSpPr txBox="1"/>
          <p:nvPr>
            <p:ph idx="4" type="body"/>
          </p:nvPr>
        </p:nvSpPr>
        <p:spPr>
          <a:xfrm>
            <a:off x="4645025" y="2174875"/>
            <a:ext cx="4041774"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69" name="Shape 169"/>
          <p:cNvSpPr txBox="1"/>
          <p:nvPr>
            <p:ph idx="1" type="body"/>
          </p:nvPr>
        </p:nvSpPr>
        <p:spPr>
          <a:xfrm>
            <a:off x="457200" y="1600200"/>
            <a:ext cx="4038599" cy="4525963"/>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70" name="Shape 170"/>
          <p:cNvSpPr txBox="1"/>
          <p:nvPr>
            <p:ph idx="2" type="body"/>
          </p:nvPr>
        </p:nvSpPr>
        <p:spPr>
          <a:xfrm>
            <a:off x="4648200" y="1600200"/>
            <a:ext cx="4038599" cy="4525963"/>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1" name="Shape 171"/>
        <p:cNvGrpSpPr/>
        <p:nvPr/>
      </p:nvGrpSpPr>
      <p:grpSpPr>
        <a:xfrm>
          <a:off x="0" y="0"/>
          <a:ext cx="0" cy="0"/>
          <a:chOff x="0" y="0"/>
          <a:chExt cx="0" cy="0"/>
        </a:xfrm>
      </p:grpSpPr>
      <p:sp>
        <p:nvSpPr>
          <p:cNvPr id="172" name="Shape 172"/>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73" name="Shape 173"/>
          <p:cNvSpPr txBox="1"/>
          <p:nvPr>
            <p:ph idx="1" type="body"/>
          </p:nvPr>
        </p:nvSpPr>
        <p:spPr>
          <a:xfrm>
            <a:off x="722312" y="2906713"/>
            <a:ext cx="7772400" cy="1500187"/>
          </a:xfrm>
          <a:prstGeom prst="rect">
            <a:avLst/>
          </a:prstGeom>
          <a:solidFill>
            <a:schemeClr val="lt1"/>
          </a:solid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4" name="Shape 174"/>
        <p:cNvGrpSpPr/>
        <p:nvPr/>
      </p:nvGrpSpPr>
      <p:grpSpPr>
        <a:xfrm>
          <a:off x="0" y="0"/>
          <a:ext cx="0" cy="0"/>
          <a:chOff x="0" y="0"/>
          <a:chExt cx="0" cy="0"/>
        </a:xfrm>
      </p:grpSpPr>
      <p:sp>
        <p:nvSpPr>
          <p:cNvPr id="175" name="Shape 175"/>
          <p:cNvSpPr txBox="1"/>
          <p:nvPr>
            <p:ph type="ctrTitle"/>
          </p:nvPr>
        </p:nvSpPr>
        <p:spPr>
          <a:xfrm>
            <a:off x="685800" y="2130425"/>
            <a:ext cx="7772400" cy="1470024"/>
          </a:xfrm>
          <a:prstGeom prst="rect">
            <a:avLst/>
          </a:prstGeom>
          <a:noFill/>
          <a:ln>
            <a:noFill/>
          </a:ln>
        </p:spPr>
        <p:txBody>
          <a:bodyPr anchorCtr="0" anchor="t" bIns="91425" lIns="91425" rIns="91425" wrap="square" tIns="91425"/>
          <a:lstStyle>
            <a:lvl1pPr indent="0" lvl="0"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1pPr>
            <a:lvl2pPr indent="0" lvl="1"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2pPr>
            <a:lvl3pPr indent="0" lvl="2"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3pPr>
            <a:lvl4pPr indent="0" lvl="3"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4pPr>
            <a:lvl5pPr indent="0" lvl="4" marL="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5pPr>
            <a:lvl6pPr indent="0" lvl="5" marL="4572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6pPr>
            <a:lvl7pPr indent="0" lvl="6" marL="9144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7pPr>
            <a:lvl8pPr indent="0" lvl="7" marL="13716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8pPr>
            <a:lvl9pPr indent="0" lvl="8" marL="1828800" marR="0" rtl="0" algn="ctr">
              <a:spcBef>
                <a:spcPts val="0"/>
              </a:spcBef>
              <a:spcAft>
                <a:spcPts val="0"/>
              </a:spcAft>
              <a:buNone/>
              <a:defRPr b="1" i="0" sz="4000" u="none" cap="none" strike="noStrike">
                <a:solidFill>
                  <a:schemeClr val="lt1"/>
                </a:solidFill>
                <a:latin typeface="Times New Roman"/>
                <a:ea typeface="Times New Roman"/>
                <a:cs typeface="Times New Roman"/>
                <a:sym typeface="Times New Roman"/>
              </a:defRPr>
            </a:lvl9pPr>
          </a:lstStyle>
          <a:p/>
        </p:txBody>
      </p:sp>
      <p:sp>
        <p:nvSpPr>
          <p:cNvPr id="176" name="Shape 176"/>
          <p:cNvSpPr txBox="1"/>
          <p:nvPr>
            <p:ph idx="1" type="subTitle"/>
          </p:nvPr>
        </p:nvSpPr>
        <p:spPr>
          <a:xfrm>
            <a:off x="1371600" y="3886200"/>
            <a:ext cx="6400799" cy="1752600"/>
          </a:xfrm>
          <a:prstGeom prst="rect">
            <a:avLst/>
          </a:prstGeom>
          <a:solidFill>
            <a:schemeClr val="lt1"/>
          </a:solid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86" name="Shape 186"/>
        <p:cNvGrpSpPr/>
        <p:nvPr/>
      </p:nvGrpSpPr>
      <p:grpSpPr>
        <a:xfrm>
          <a:off x="0" y="0"/>
          <a:ext cx="0" cy="0"/>
          <a:chOff x="0" y="0"/>
          <a:chExt cx="0" cy="0"/>
        </a:xfrm>
      </p:grpSpPr>
      <p:sp>
        <p:nvSpPr>
          <p:cNvPr id="187" name="Shape 187"/>
          <p:cNvSpPr txBox="1"/>
          <p:nvPr>
            <p:ph type="title"/>
          </p:nvPr>
        </p:nvSpPr>
        <p:spPr>
          <a:xfrm rot="5400000">
            <a:off x="4695824" y="2181224"/>
            <a:ext cx="6172199" cy="211455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88" name="Shape 188"/>
          <p:cNvSpPr txBox="1"/>
          <p:nvPr>
            <p:ph idx="1" type="body"/>
          </p:nvPr>
        </p:nvSpPr>
        <p:spPr>
          <a:xfrm rot="5400000">
            <a:off x="390524" y="142874"/>
            <a:ext cx="6172199" cy="6191250"/>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89" name="Shape 189"/>
        <p:cNvGrpSpPr/>
        <p:nvPr/>
      </p:nvGrpSpPr>
      <p:grpSpPr>
        <a:xfrm>
          <a:off x="0" y="0"/>
          <a:ext cx="0" cy="0"/>
          <a:chOff x="0" y="0"/>
          <a:chExt cx="0" cy="0"/>
        </a:xfrm>
      </p:grpSpPr>
      <p:sp>
        <p:nvSpPr>
          <p:cNvPr id="190" name="Shape 190"/>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91" name="Shape 191"/>
          <p:cNvSpPr txBox="1"/>
          <p:nvPr>
            <p:ph idx="1" type="body"/>
          </p:nvPr>
        </p:nvSpPr>
        <p:spPr>
          <a:xfrm rot="5400000">
            <a:off x="2133600" y="-304799"/>
            <a:ext cx="4876799" cy="83819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92" name="Shape 192"/>
        <p:cNvGrpSpPr/>
        <p:nvPr/>
      </p:nvGrpSpPr>
      <p:grpSpPr>
        <a:xfrm>
          <a:off x="0" y="0"/>
          <a:ext cx="0" cy="0"/>
          <a:chOff x="0" y="0"/>
          <a:chExt cx="0" cy="0"/>
        </a:xfrm>
      </p:grpSpPr>
      <p:sp>
        <p:nvSpPr>
          <p:cNvPr id="193" name="Shape 193"/>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94" name="Shape 194"/>
          <p:cNvSpPr/>
          <p:nvPr>
            <p:ph idx="2" type="pic"/>
          </p:nvPr>
        </p:nvSpPr>
        <p:spPr>
          <a:xfrm>
            <a:off x="1792288" y="612775"/>
            <a:ext cx="5486399" cy="4114800"/>
          </a:xfrm>
          <a:prstGeom prst="rect">
            <a:avLst/>
          </a:prstGeom>
          <a:solidFill>
            <a:schemeClr val="lt1"/>
          </a:solid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95" name="Shape 195"/>
          <p:cNvSpPr txBox="1"/>
          <p:nvPr>
            <p:ph idx="1" type="body"/>
          </p:nvPr>
        </p:nvSpPr>
        <p:spPr>
          <a:xfrm>
            <a:off x="1792288" y="5367337"/>
            <a:ext cx="5486399" cy="804861"/>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96" name="Shape 196"/>
        <p:cNvGrpSpPr/>
        <p:nvPr/>
      </p:nvGrpSpPr>
      <p:grpSpPr>
        <a:xfrm>
          <a:off x="0" y="0"/>
          <a:ext cx="0" cy="0"/>
          <a:chOff x="0" y="0"/>
          <a:chExt cx="0" cy="0"/>
        </a:xfrm>
      </p:grpSpPr>
      <p:sp>
        <p:nvSpPr>
          <p:cNvPr id="197" name="Shape 197"/>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98" name="Shape 198"/>
          <p:cNvSpPr txBox="1"/>
          <p:nvPr>
            <p:ph idx="1" type="body"/>
          </p:nvPr>
        </p:nvSpPr>
        <p:spPr>
          <a:xfrm>
            <a:off x="3575050" y="273050"/>
            <a:ext cx="5111750" cy="5853112"/>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99" name="Shape 199"/>
          <p:cNvSpPr txBox="1"/>
          <p:nvPr>
            <p:ph idx="2" type="body"/>
          </p:nvPr>
        </p:nvSpPr>
        <p:spPr>
          <a:xfrm>
            <a:off x="457200" y="1435100"/>
            <a:ext cx="3008313" cy="4691063"/>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00" name="Shape 200"/>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5" name="Shape 25"/>
          <p:cNvSpPr txBox="1"/>
          <p:nvPr>
            <p:ph idx="1" type="body"/>
          </p:nvPr>
        </p:nvSpPr>
        <p:spPr>
          <a:xfrm rot="5400000">
            <a:off x="2133600" y="-304799"/>
            <a:ext cx="4876799" cy="83819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01" name="Shape 201"/>
        <p:cNvGrpSpPr/>
        <p:nvPr/>
      </p:nvGrpSpPr>
      <p:grpSpPr>
        <a:xfrm>
          <a:off x="0" y="0"/>
          <a:ext cx="0" cy="0"/>
          <a:chOff x="0" y="0"/>
          <a:chExt cx="0" cy="0"/>
        </a:xfrm>
      </p:grpSpPr>
      <p:sp>
        <p:nvSpPr>
          <p:cNvPr id="202" name="Shape 202"/>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05" name="Shape 205"/>
          <p:cNvSpPr txBox="1"/>
          <p:nvPr>
            <p:ph idx="1" type="body"/>
          </p:nvPr>
        </p:nvSpPr>
        <p:spPr>
          <a:xfrm>
            <a:off x="457200" y="1535112"/>
            <a:ext cx="4040187"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206" name="Shape 206"/>
          <p:cNvSpPr txBox="1"/>
          <p:nvPr>
            <p:ph idx="2" type="body"/>
          </p:nvPr>
        </p:nvSpPr>
        <p:spPr>
          <a:xfrm>
            <a:off x="457200" y="2174875"/>
            <a:ext cx="4040187"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207" name="Shape 207"/>
          <p:cNvSpPr txBox="1"/>
          <p:nvPr>
            <p:ph idx="3" type="body"/>
          </p:nvPr>
        </p:nvSpPr>
        <p:spPr>
          <a:xfrm>
            <a:off x="4645025" y="1535112"/>
            <a:ext cx="4041774"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208" name="Shape 208"/>
          <p:cNvSpPr txBox="1"/>
          <p:nvPr>
            <p:ph idx="4" type="body"/>
          </p:nvPr>
        </p:nvSpPr>
        <p:spPr>
          <a:xfrm>
            <a:off x="4645025" y="2174875"/>
            <a:ext cx="4041774"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09" name="Shape 209"/>
        <p:cNvGrpSpPr/>
        <p:nvPr/>
      </p:nvGrpSpPr>
      <p:grpSpPr>
        <a:xfrm>
          <a:off x="0" y="0"/>
          <a:ext cx="0" cy="0"/>
          <a:chOff x="0" y="0"/>
          <a:chExt cx="0" cy="0"/>
        </a:xfrm>
      </p:grpSpPr>
      <p:sp>
        <p:nvSpPr>
          <p:cNvPr id="210" name="Shape 210"/>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11" name="Shape 211"/>
          <p:cNvSpPr txBox="1"/>
          <p:nvPr>
            <p:ph idx="1" type="body"/>
          </p:nvPr>
        </p:nvSpPr>
        <p:spPr>
          <a:xfrm>
            <a:off x="3810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12" name="Shape 212"/>
          <p:cNvSpPr txBox="1"/>
          <p:nvPr>
            <p:ph idx="2" type="body"/>
          </p:nvPr>
        </p:nvSpPr>
        <p:spPr>
          <a:xfrm>
            <a:off x="4648200" y="1447800"/>
            <a:ext cx="4114800" cy="4876799"/>
          </a:xfrm>
          <a:prstGeom prst="rect">
            <a:avLst/>
          </a:prstGeom>
          <a:solidFill>
            <a:schemeClr val="lt1"/>
          </a:solid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133350" lvl="1" marL="74295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101600" lvl="2" marL="1143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14300" lvl="4" marL="20574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114300" lvl="5" marL="25146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114300" lvl="6" marL="29718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114300" lvl="7" marL="3429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114300" lvl="8" marL="3886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3" name="Shape 213"/>
        <p:cNvGrpSpPr/>
        <p:nvPr/>
      </p:nvGrpSpPr>
      <p:grpSpPr>
        <a:xfrm>
          <a:off x="0" y="0"/>
          <a:ext cx="0" cy="0"/>
          <a:chOff x="0" y="0"/>
          <a:chExt cx="0" cy="0"/>
        </a:xfrm>
      </p:grpSpPr>
      <p:sp>
        <p:nvSpPr>
          <p:cNvPr id="214" name="Shape 214"/>
          <p:cNvSpPr txBox="1"/>
          <p:nvPr>
            <p:ph type="title"/>
          </p:nvPr>
        </p:nvSpPr>
        <p:spPr>
          <a:xfrm>
            <a:off x="722312" y="4406900"/>
            <a:ext cx="7772400" cy="136207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None/>
              <a:defRPr b="1" i="0" sz="4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15" name="Shape 215"/>
          <p:cNvSpPr txBox="1"/>
          <p:nvPr>
            <p:ph idx="1" type="body"/>
          </p:nvPr>
        </p:nvSpPr>
        <p:spPr>
          <a:xfrm>
            <a:off x="722312" y="2906713"/>
            <a:ext cx="7772400" cy="1500187"/>
          </a:xfrm>
          <a:prstGeom prst="rect">
            <a:avLst/>
          </a:prstGeom>
          <a:solidFill>
            <a:schemeClr val="lt1"/>
          </a:solidFill>
          <a:ln>
            <a:noFill/>
          </a:ln>
        </p:spPr>
        <p:txBody>
          <a:bodyPr anchorCtr="0" anchor="b" bIns="91425" lIns="91425" rIns="91425" wrap="square" tIns="91425"/>
          <a:lstStyle>
            <a:lvl1pPr indent="0" lvl="0" marL="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1pPr>
            <a:lvl2pPr indent="0" lvl="1" marL="457200" marR="0" rtl="0" algn="l">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1371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18288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22860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27432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32004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365760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6" name="Shape 216"/>
        <p:cNvGrpSpPr/>
        <p:nvPr/>
      </p:nvGrpSpPr>
      <p:grpSpPr>
        <a:xfrm>
          <a:off x="0" y="0"/>
          <a:ext cx="0" cy="0"/>
          <a:chOff x="0" y="0"/>
          <a:chExt cx="0" cy="0"/>
        </a:xfrm>
      </p:grpSpPr>
      <p:sp>
        <p:nvSpPr>
          <p:cNvPr id="217" name="Shape 217"/>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18" name="Shape 218"/>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9" name="Shape 219"/>
        <p:cNvGrpSpPr/>
        <p:nvPr/>
      </p:nvGrpSpPr>
      <p:grpSpPr>
        <a:xfrm>
          <a:off x="0" y="0"/>
          <a:ext cx="0" cy="0"/>
          <a:chOff x="0" y="0"/>
          <a:chExt cx="0" cy="0"/>
        </a:xfrm>
      </p:grpSpPr>
      <p:sp>
        <p:nvSpPr>
          <p:cNvPr id="220" name="Shape 220"/>
          <p:cNvSpPr txBox="1"/>
          <p:nvPr>
            <p:ph type="ctrTitle"/>
          </p:nvPr>
        </p:nvSpPr>
        <p:spPr>
          <a:xfrm>
            <a:off x="685800" y="2130425"/>
            <a:ext cx="7772400" cy="1470024"/>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21" name="Shape 221"/>
          <p:cNvSpPr txBox="1"/>
          <p:nvPr>
            <p:ph idx="1" type="subTitle"/>
          </p:nvPr>
        </p:nvSpPr>
        <p:spPr>
          <a:xfrm>
            <a:off x="1371600" y="3886200"/>
            <a:ext cx="6400799" cy="1752600"/>
          </a:xfrm>
          <a:prstGeom prst="rect">
            <a:avLst/>
          </a:prstGeom>
          <a:solidFill>
            <a:schemeClr val="lt1"/>
          </a:solidFill>
          <a:ln>
            <a:noFill/>
          </a:ln>
        </p:spPr>
        <p:txBody>
          <a:bodyPr anchorCtr="0" anchor="t" bIns="91425" lIns="91425" rIns="91425" wrap="square" tIns="91425"/>
          <a:lstStyle>
            <a:lvl1pPr indent="0" lvl="0" marL="0" marR="0" rtl="0" algn="ctr">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360"/>
              </a:spcBef>
              <a:spcAft>
                <a:spcPts val="0"/>
              </a:spcAft>
              <a:buClr>
                <a:schemeClr val="dk1"/>
              </a:buClr>
              <a:buFont typeface="Times New Roman"/>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22860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27432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spcBef>
                <a:spcPts val="320"/>
              </a:spcBef>
              <a:spcAft>
                <a:spcPts val="0"/>
              </a:spcAft>
              <a:buClr>
                <a:schemeClr val="dk1"/>
              </a:buClr>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6" name="Shape 26"/>
        <p:cNvGrpSpPr/>
        <p:nvPr/>
      </p:nvGrpSpPr>
      <p:grpSpPr>
        <a:xfrm>
          <a:off x="0" y="0"/>
          <a:ext cx="0" cy="0"/>
          <a:chOff x="0" y="0"/>
          <a:chExt cx="0" cy="0"/>
        </a:xfrm>
      </p:grpSpPr>
      <p:sp>
        <p:nvSpPr>
          <p:cNvPr id="27" name="Shape 27"/>
          <p:cNvSpPr txBox="1"/>
          <p:nvPr>
            <p:ph type="title"/>
          </p:nvPr>
        </p:nvSpPr>
        <p:spPr>
          <a:xfrm>
            <a:off x="1792288" y="4800600"/>
            <a:ext cx="5486399" cy="566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28" name="Shape 28"/>
          <p:cNvSpPr/>
          <p:nvPr>
            <p:ph idx="2" type="pic"/>
          </p:nvPr>
        </p:nvSpPr>
        <p:spPr>
          <a:xfrm>
            <a:off x="1792288" y="612775"/>
            <a:ext cx="5486399" cy="4114800"/>
          </a:xfrm>
          <a:prstGeom prst="rect">
            <a:avLst/>
          </a:prstGeom>
          <a:solidFill>
            <a:schemeClr val="lt1"/>
          </a:solidFill>
          <a:ln>
            <a:noFill/>
          </a:ln>
        </p:spPr>
        <p:txBody>
          <a:bodyPr anchorCtr="0" anchor="t" bIns="91425" lIns="91425" rIns="91425" wrap="square" tIns="91425"/>
          <a:lstStyle>
            <a:lvl1pPr indent="0" lvl="0" marL="0" marR="0" rtl="0" algn="l">
              <a:spcBef>
                <a:spcPts val="640"/>
              </a:spcBef>
              <a:spcAft>
                <a:spcPts val="0"/>
              </a:spcAft>
              <a:buClr>
                <a:schemeClr val="dk1"/>
              </a:buClr>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29" name="Shape 29"/>
          <p:cNvSpPr txBox="1"/>
          <p:nvPr>
            <p:ph idx="1" type="body"/>
          </p:nvPr>
        </p:nvSpPr>
        <p:spPr>
          <a:xfrm>
            <a:off x="1792288" y="5367337"/>
            <a:ext cx="5486399" cy="804861"/>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0" name="Shape 30"/>
        <p:cNvGrpSpPr/>
        <p:nvPr/>
      </p:nvGrpSpPr>
      <p:grpSpPr>
        <a:xfrm>
          <a:off x="0" y="0"/>
          <a:ext cx="0" cy="0"/>
          <a:chOff x="0" y="0"/>
          <a:chExt cx="0" cy="0"/>
        </a:xfrm>
      </p:grpSpPr>
      <p:sp>
        <p:nvSpPr>
          <p:cNvPr id="31" name="Shape 31"/>
          <p:cNvSpPr txBox="1"/>
          <p:nvPr>
            <p:ph type="title"/>
          </p:nvPr>
        </p:nvSpPr>
        <p:spPr>
          <a:xfrm>
            <a:off x="457200" y="273050"/>
            <a:ext cx="3008313" cy="1162049"/>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None/>
              <a:defRPr b="1" i="0" sz="20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32" name="Shape 32"/>
          <p:cNvSpPr txBox="1"/>
          <p:nvPr>
            <p:ph idx="1" type="body"/>
          </p:nvPr>
        </p:nvSpPr>
        <p:spPr>
          <a:xfrm>
            <a:off x="3575050" y="273050"/>
            <a:ext cx="5111750" cy="5853112"/>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3" name="Shape 33"/>
          <p:cNvSpPr txBox="1"/>
          <p:nvPr>
            <p:ph idx="2" type="body"/>
          </p:nvPr>
        </p:nvSpPr>
        <p:spPr>
          <a:xfrm>
            <a:off x="457200" y="1435100"/>
            <a:ext cx="3008313" cy="4691063"/>
          </a:xfrm>
          <a:prstGeom prst="rect">
            <a:avLst/>
          </a:prstGeom>
          <a:solidFill>
            <a:schemeClr val="lt1"/>
          </a:solidFill>
          <a:ln>
            <a:noFill/>
          </a:ln>
        </p:spPr>
        <p:txBody>
          <a:bodyPr anchorCtr="0" anchor="t" bIns="91425" lIns="91425" rIns="91425" wrap="square" tIns="91425"/>
          <a:lstStyle>
            <a:lvl1pPr indent="0" lvl="0" marL="0" marR="0" rtl="0" algn="l">
              <a:spcBef>
                <a:spcPts val="28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457200" marR="0" rtl="0" algn="l">
              <a:spcBef>
                <a:spcPts val="240"/>
              </a:spcBef>
              <a:spcAft>
                <a:spcPts val="0"/>
              </a:spcAft>
              <a:buClr>
                <a:schemeClr val="dk1"/>
              </a:buClr>
              <a:buFont typeface="Times New Roman"/>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spcAft>
                <a:spcPts val="0"/>
              </a:spcAft>
              <a:buClr>
                <a:schemeClr val="dk1"/>
              </a:buClr>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1371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4pPr>
            <a:lvl5pPr indent="0" lvl="4" marL="18288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5pPr>
            <a:lvl6pPr indent="0" lvl="5" marL="22860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spcAft>
                <a:spcPts val="0"/>
              </a:spcAft>
              <a:buClr>
                <a:schemeClr val="dk1"/>
              </a:buClr>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38" name="Shape 38"/>
          <p:cNvSpPr txBox="1"/>
          <p:nvPr>
            <p:ph idx="1" type="body"/>
          </p:nvPr>
        </p:nvSpPr>
        <p:spPr>
          <a:xfrm>
            <a:off x="457200" y="1535112"/>
            <a:ext cx="4040187"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9" name="Shape 39"/>
          <p:cNvSpPr txBox="1"/>
          <p:nvPr>
            <p:ph idx="2" type="body"/>
          </p:nvPr>
        </p:nvSpPr>
        <p:spPr>
          <a:xfrm>
            <a:off x="457200" y="2174875"/>
            <a:ext cx="4040187"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40" name="Shape 40"/>
          <p:cNvSpPr txBox="1"/>
          <p:nvPr>
            <p:ph idx="3" type="body"/>
          </p:nvPr>
        </p:nvSpPr>
        <p:spPr>
          <a:xfrm>
            <a:off x="4645025" y="1535112"/>
            <a:ext cx="4041774" cy="639762"/>
          </a:xfrm>
          <a:prstGeom prst="rect">
            <a:avLst/>
          </a:prstGeom>
          <a:solidFill>
            <a:schemeClr val="lt1"/>
          </a:solidFill>
          <a:ln>
            <a:noFill/>
          </a:ln>
        </p:spPr>
        <p:txBody>
          <a:bodyPr anchorCtr="0" anchor="b" bIns="91425" lIns="91425" rIns="91425" wrap="square" tIns="91425"/>
          <a:lstStyle>
            <a:lvl1pPr indent="0" lvl="0" marL="0" marR="0" rtl="0" algn="l">
              <a:spcBef>
                <a:spcPts val="480"/>
              </a:spcBef>
              <a:spcAft>
                <a:spcPts val="0"/>
              </a:spcAft>
              <a:buClr>
                <a:schemeClr val="dk1"/>
              </a:buClr>
              <a:buFont typeface="Times New Roman"/>
              <a:buNone/>
              <a:defRPr b="1" i="0" sz="2400" u="none" cap="none" strike="noStrike">
                <a:solidFill>
                  <a:schemeClr val="dk1"/>
                </a:solidFill>
                <a:latin typeface="Times New Roman"/>
                <a:ea typeface="Times New Roman"/>
                <a:cs typeface="Times New Roman"/>
                <a:sym typeface="Times New Roman"/>
              </a:defRPr>
            </a:lvl1pPr>
            <a:lvl2pPr indent="0" lvl="1" marL="457200" marR="0" rtl="0" algn="l">
              <a:spcBef>
                <a:spcPts val="400"/>
              </a:spcBef>
              <a:spcAft>
                <a:spcPts val="0"/>
              </a:spcAft>
              <a:buClr>
                <a:schemeClr val="dk1"/>
              </a:buClr>
              <a:buFont typeface="Times New Roman"/>
              <a:buNone/>
              <a:defRPr b="1" i="0" sz="2000" u="none" cap="none" strike="noStrike">
                <a:solidFill>
                  <a:schemeClr val="dk1"/>
                </a:solidFill>
                <a:latin typeface="Times New Roman"/>
                <a:ea typeface="Times New Roman"/>
                <a:cs typeface="Times New Roman"/>
                <a:sym typeface="Times New Roman"/>
              </a:defRPr>
            </a:lvl2pPr>
            <a:lvl3pPr indent="0" lvl="2" marL="914400" marR="0" rtl="0" algn="l">
              <a:spcBef>
                <a:spcPts val="360"/>
              </a:spcBef>
              <a:spcAft>
                <a:spcPts val="0"/>
              </a:spcAft>
              <a:buClr>
                <a:schemeClr val="dk1"/>
              </a:buClr>
              <a:buFont typeface="Times New Roman"/>
              <a:buNone/>
              <a:defRPr b="1"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4pPr>
            <a:lvl5pPr indent="0" lvl="4" marL="18288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5pPr>
            <a:lvl6pPr indent="0" lvl="5" marL="22860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spcAft>
                <a:spcPts val="0"/>
              </a:spcAft>
              <a:buClr>
                <a:schemeClr val="dk1"/>
              </a:buClr>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41" name="Shape 41"/>
          <p:cNvSpPr txBox="1"/>
          <p:nvPr>
            <p:ph idx="4" type="body"/>
          </p:nvPr>
        </p:nvSpPr>
        <p:spPr>
          <a:xfrm>
            <a:off x="4645025" y="2174875"/>
            <a:ext cx="4041774" cy="3951287"/>
          </a:xfrm>
          <a:prstGeom prst="rect">
            <a:avLst/>
          </a:prstGeom>
          <a:solidFill>
            <a:schemeClr val="lt1"/>
          </a:solid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158750" lvl="1" marL="74295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114300" lvl="2" marL="11430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127000" lvl="3" marL="1600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7.xml"/><Relationship Id="rId12" Type="http://schemas.openxmlformats.org/officeDocument/2006/relationships/slideLayout" Target="../slideLayouts/slideLayout33.xml"/><Relationship Id="rId1" Type="http://schemas.openxmlformats.org/officeDocument/2006/relationships/image" Target="../media/image1.jp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9AC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1" name="Shape 11"/>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nvSpPr>
        <p:spPr>
          <a:xfrm>
            <a:off x="7239000" y="67214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900" u="none" cap="none" strike="noStrike">
                <a:solidFill>
                  <a:schemeClr val="dk1"/>
                </a:solidFill>
                <a:latin typeface="Times New Roman"/>
                <a:ea typeface="Times New Roman"/>
                <a:cs typeface="Times New Roman"/>
                <a:sym typeface="Times New Roman"/>
              </a:rPr>
              <a:t>© 2007 Thomson South-Western</a:t>
            </a: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 name="Shape 49"/>
        <p:cNvGrpSpPr/>
        <p:nvPr/>
      </p:nvGrpSpPr>
      <p:grpSpPr>
        <a:xfrm>
          <a:off x="0" y="0"/>
          <a:ext cx="0" cy="0"/>
          <a:chOff x="0" y="0"/>
          <a:chExt cx="0" cy="0"/>
        </a:xfrm>
      </p:grpSpPr>
      <p:grpSp>
        <p:nvGrpSpPr>
          <p:cNvPr id="50" name="Shape 50"/>
          <p:cNvGrpSpPr/>
          <p:nvPr/>
        </p:nvGrpSpPr>
        <p:grpSpPr>
          <a:xfrm>
            <a:off x="0" y="-4761"/>
            <a:ext cx="9151936" cy="620711"/>
            <a:chOff x="0" y="-4761"/>
            <a:chExt cx="9151936" cy="620711"/>
          </a:xfrm>
        </p:grpSpPr>
        <p:sp>
          <p:nvSpPr>
            <p:cNvPr id="51" name="Shape 51"/>
            <p:cNvSpPr/>
            <p:nvPr/>
          </p:nvSpPr>
          <p:spPr>
            <a:xfrm>
              <a:off x="0" y="-4761"/>
              <a:ext cx="9144000" cy="61436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52" name="Shape 52"/>
            <p:cNvPicPr preferRelativeResize="0"/>
            <p:nvPr/>
          </p:nvPicPr>
          <p:blipFill rotWithShape="1">
            <a:blip r:embed="rId1">
              <a:alphaModFix/>
            </a:blip>
            <a:srcRect b="0" l="0" r="0" t="0"/>
            <a:stretch/>
          </p:blipFill>
          <p:spPr>
            <a:xfrm>
              <a:off x="0" y="-4761"/>
              <a:ext cx="9151936" cy="620711"/>
            </a:xfrm>
            <a:prstGeom prst="rect">
              <a:avLst/>
            </a:prstGeom>
            <a:noFill/>
            <a:ln>
              <a:noFill/>
            </a:ln>
          </p:spPr>
        </p:pic>
      </p:grpSp>
      <p:sp>
        <p:nvSpPr>
          <p:cNvPr id="53" name="Shape 53"/>
          <p:cNvSpPr txBox="1"/>
          <p:nvPr/>
        </p:nvSpPr>
        <p:spPr>
          <a:xfrm>
            <a:off x="0" y="6705600"/>
            <a:ext cx="9144000" cy="152399"/>
          </a:xfrm>
          <a:prstGeom prst="rect">
            <a:avLst/>
          </a:prstGeom>
          <a:solidFill>
            <a:srgbClr val="C20000"/>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 name="Shape 54"/>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 name="Shape 55"/>
          <p:cNvSpPr txBox="1"/>
          <p:nvPr/>
        </p:nvSpPr>
        <p:spPr>
          <a:xfrm>
            <a:off x="0" y="533400"/>
            <a:ext cx="9144000" cy="152399"/>
          </a:xfrm>
          <a:prstGeom prst="rect">
            <a:avLst/>
          </a:prstGeom>
          <a:solidFill>
            <a:srgbClr val="C20000"/>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 name="Shape 56"/>
          <p:cNvSpPr/>
          <p:nvPr/>
        </p:nvSpPr>
        <p:spPr>
          <a:xfrm>
            <a:off x="533400" y="533400"/>
            <a:ext cx="1524000" cy="1524000"/>
          </a:xfrm>
          <a:prstGeom prst="ellipse">
            <a:avLst/>
          </a:prstGeom>
          <a:solidFill>
            <a:schemeClr val="lt1"/>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Shape 57"/>
          <p:cNvSpPr txBox="1"/>
          <p:nvPr/>
        </p:nvSpPr>
        <p:spPr>
          <a:xfrm>
            <a:off x="6934200" y="6721475"/>
            <a:ext cx="1904999"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lt1"/>
              </a:buClr>
              <a:buSzPct val="25000"/>
              <a:buFont typeface="Times New Roman"/>
              <a:buNone/>
            </a:pPr>
            <a:r>
              <a:rPr b="0" i="0" lang="en-US" sz="900" u="none">
                <a:solidFill>
                  <a:schemeClr val="lt1"/>
                </a:solidFill>
                <a:latin typeface="Times New Roman"/>
                <a:ea typeface="Times New Roman"/>
                <a:cs typeface="Times New Roman"/>
                <a:sym typeface="Times New Roman"/>
              </a:rPr>
              <a:t>© 2007 Thomson South-Western</a:t>
            </a:r>
          </a:p>
        </p:txBody>
      </p:sp>
      <p:sp>
        <p:nvSpPr>
          <p:cNvPr id="58" name="Shape 58"/>
          <p:cNvSpPr txBox="1"/>
          <p:nvPr>
            <p:ph idx="1" type="body"/>
          </p:nvPr>
        </p:nvSpPr>
        <p:spPr>
          <a:xfrm>
            <a:off x="457200" y="1600200"/>
            <a:ext cx="8229600" cy="4525961"/>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type="title"/>
          </p:nvPr>
        </p:nvSpPr>
        <p:spPr>
          <a:xfrm>
            <a:off x="381000" y="609600"/>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0" i="0" sz="40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6" name="Shape 96"/>
        <p:cNvGrpSpPr/>
        <p:nvPr/>
      </p:nvGrpSpPr>
      <p:grpSpPr>
        <a:xfrm>
          <a:off x="0" y="0"/>
          <a:ext cx="0" cy="0"/>
          <a:chOff x="0" y="0"/>
          <a:chExt cx="0" cy="0"/>
        </a:xfrm>
      </p:grpSpPr>
      <p:pic>
        <p:nvPicPr>
          <p:cNvPr descr="Figure Background Art" id="97" name="Shape 97"/>
          <p:cNvPicPr preferRelativeResize="0"/>
          <p:nvPr/>
        </p:nvPicPr>
        <p:blipFill rotWithShape="1">
          <a:blip r:embed="rId1">
            <a:alphaModFix/>
          </a:blip>
          <a:srcRect b="2249" l="0" r="1666" t="2172"/>
          <a:stretch/>
        </p:blipFill>
        <p:spPr>
          <a:xfrm>
            <a:off x="0" y="0"/>
            <a:ext cx="9144000" cy="6858000"/>
          </a:xfrm>
          <a:prstGeom prst="rect">
            <a:avLst/>
          </a:prstGeom>
          <a:noFill/>
          <a:ln>
            <a:noFill/>
          </a:ln>
        </p:spPr>
      </p:pic>
      <p:sp>
        <p:nvSpPr>
          <p:cNvPr id="98" name="Shape 98"/>
          <p:cNvSpPr txBox="1"/>
          <p:nvPr/>
        </p:nvSpPr>
        <p:spPr>
          <a:xfrm>
            <a:off x="7239000" y="65690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900" u="none">
                <a:solidFill>
                  <a:schemeClr val="dk1"/>
                </a:solidFill>
                <a:latin typeface="Times New Roman"/>
                <a:ea typeface="Times New Roman"/>
                <a:cs typeface="Times New Roman"/>
                <a:sym typeface="Times New Roman"/>
              </a:rPr>
              <a:t>© 2007 Thomson South-Western</a:t>
            </a:r>
          </a:p>
        </p:txBody>
      </p:sp>
      <p:sp>
        <p:nvSpPr>
          <p:cNvPr id="99" name="Shape 99"/>
          <p:cNvSpPr txBox="1"/>
          <p:nvPr>
            <p:ph type="title"/>
          </p:nvPr>
        </p:nvSpPr>
        <p:spPr>
          <a:xfrm>
            <a:off x="457200" y="274637"/>
            <a:ext cx="8229600" cy="11430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1pPr>
            <a:lvl2pPr indent="0" lvl="1"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2pPr>
            <a:lvl3pPr indent="0" lvl="2"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3pPr>
            <a:lvl4pPr indent="0" lvl="3"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4pPr>
            <a:lvl5pPr indent="0" lvl="4" marL="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5pPr>
            <a:lvl6pPr indent="0" lvl="5" marL="4572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6pPr>
            <a:lvl7pPr indent="0" lvl="6" marL="9144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7pPr>
            <a:lvl8pPr indent="0" lvl="7" marL="13716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8pPr>
            <a:lvl9pPr indent="0" lvl="8" marL="1828800" marR="0" rtl="0" algn="l">
              <a:spcBef>
                <a:spcPts val="0"/>
              </a:spcBef>
              <a:spcAft>
                <a:spcPts val="0"/>
              </a:spcAft>
              <a:buNone/>
              <a:defRPr b="1" i="0" sz="24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9AC2"/>
        </a:solidFill>
      </p:bgPr>
    </p:bg>
    <p:spTree>
      <p:nvGrpSpPr>
        <p:cNvPr id="136" name="Shape 136"/>
        <p:cNvGrpSpPr/>
        <p:nvPr/>
      </p:nvGrpSpPr>
      <p:grpSpPr>
        <a:xfrm>
          <a:off x="0" y="0"/>
          <a:ext cx="0" cy="0"/>
          <a:chOff x="0" y="0"/>
          <a:chExt cx="0" cy="0"/>
        </a:xfrm>
      </p:grpSpPr>
      <p:sp>
        <p:nvSpPr>
          <p:cNvPr id="137" name="Shape 137"/>
          <p:cNvSpPr txBox="1"/>
          <p:nvPr>
            <p:ph idx="1" type="body"/>
          </p:nvPr>
        </p:nvSpPr>
        <p:spPr>
          <a:xfrm>
            <a:off x="457200" y="1600200"/>
            <a:ext cx="8229600" cy="4525961"/>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01600" lvl="3" marL="1600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101600" lvl="4" marL="20574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101600" lvl="5" marL="25146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spcAft>
                <a:spcPts val="0"/>
              </a:spcAft>
              <a:buClr>
                <a:schemeClr val="dk1"/>
              </a:buClr>
              <a:buSzPct val="100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8" name="Shape 138"/>
          <p:cNvSpPr txBox="1"/>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lt1"/>
              </a:buClr>
              <a:buSzPct val="25000"/>
              <a:buFont typeface="Times New Roman"/>
              <a:buNone/>
            </a:pPr>
            <a:r>
              <a:rPr b="1" i="0" lang="en-US" sz="4000" u="none">
                <a:solidFill>
                  <a:schemeClr val="lt1"/>
                </a:solidFill>
                <a:latin typeface="Times New Roman"/>
                <a:ea typeface="Times New Roman"/>
                <a:cs typeface="Times New Roman"/>
                <a:sym typeface="Times New Roman"/>
              </a:rPr>
              <a:t>Summary</a:t>
            </a:r>
          </a:p>
        </p:txBody>
      </p:sp>
      <p:cxnSp>
        <p:nvCxnSpPr>
          <p:cNvPr id="139" name="Shape 139"/>
          <p:cNvCxnSpPr/>
          <p:nvPr/>
        </p:nvCxnSpPr>
        <p:spPr>
          <a:xfrm>
            <a:off x="473075" y="1108075"/>
            <a:ext cx="8293099" cy="0"/>
          </a:xfrm>
          <a:prstGeom prst="straightConnector1">
            <a:avLst/>
          </a:prstGeom>
          <a:noFill/>
          <a:ln cap="flat" cmpd="sng" w="12700">
            <a:solidFill>
              <a:srgbClr val="FFFFCC"/>
            </a:solidFill>
            <a:prstDash val="solid"/>
            <a:miter lim="8000"/>
            <a:headEnd len="med" w="med" type="none"/>
            <a:tailEnd len="med" w="med" type="none"/>
          </a:ln>
        </p:spPr>
      </p:cxnSp>
      <p:sp>
        <p:nvSpPr>
          <p:cNvPr id="140" name="Shape 140"/>
          <p:cNvSpPr txBox="1"/>
          <p:nvPr/>
        </p:nvSpPr>
        <p:spPr>
          <a:xfrm>
            <a:off x="6934200" y="67214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lt1"/>
              </a:buClr>
              <a:buSzPct val="25000"/>
              <a:buFont typeface="Times New Roman"/>
              <a:buNone/>
            </a:pPr>
            <a:r>
              <a:rPr b="0" i="0" lang="en-US" sz="900" u="none">
                <a:solidFill>
                  <a:schemeClr val="lt1"/>
                </a:solidFill>
                <a:latin typeface="Times New Roman"/>
                <a:ea typeface="Times New Roman"/>
                <a:cs typeface="Times New Roman"/>
                <a:sym typeface="Times New Roman"/>
              </a:rPr>
              <a:t>© 2007 Thomson South-Western</a:t>
            </a: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457200" y="252412"/>
            <a:ext cx="8229600" cy="649286"/>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400" u="none" cap="none" strike="noStrike">
                <a:solidFill>
                  <a:srgbClr val="333399"/>
                </a:solidFill>
                <a:latin typeface="Tahoma"/>
                <a:ea typeface="Tahoma"/>
                <a:cs typeface="Tahoma"/>
                <a:sym typeface="Tahoma"/>
              </a:defRPr>
            </a:lvl1pPr>
            <a:lvl2pPr indent="0" lvl="1" marL="0" marR="0" rtl="0" algn="ctr">
              <a:spcBef>
                <a:spcPts val="0"/>
              </a:spcBef>
              <a:spcAft>
                <a:spcPts val="0"/>
              </a:spcAft>
              <a:buNone/>
              <a:defRPr b="1" i="0" sz="3400" u="none" cap="none" strike="noStrike">
                <a:solidFill>
                  <a:srgbClr val="333399"/>
                </a:solidFill>
                <a:latin typeface="Tahoma"/>
                <a:ea typeface="Tahoma"/>
                <a:cs typeface="Tahoma"/>
                <a:sym typeface="Tahoma"/>
              </a:defRPr>
            </a:lvl2pPr>
            <a:lvl3pPr indent="0" lvl="2" marL="0" marR="0" rtl="0" algn="ctr">
              <a:spcBef>
                <a:spcPts val="0"/>
              </a:spcBef>
              <a:spcAft>
                <a:spcPts val="0"/>
              </a:spcAft>
              <a:buNone/>
              <a:defRPr b="1" i="0" sz="3400" u="none" cap="none" strike="noStrike">
                <a:solidFill>
                  <a:srgbClr val="333399"/>
                </a:solidFill>
                <a:latin typeface="Tahoma"/>
                <a:ea typeface="Tahoma"/>
                <a:cs typeface="Tahoma"/>
                <a:sym typeface="Tahoma"/>
              </a:defRPr>
            </a:lvl3pPr>
            <a:lvl4pPr indent="0" lvl="3" marL="0" marR="0" rtl="0" algn="ctr">
              <a:spcBef>
                <a:spcPts val="0"/>
              </a:spcBef>
              <a:spcAft>
                <a:spcPts val="0"/>
              </a:spcAft>
              <a:buNone/>
              <a:defRPr b="1" i="0" sz="3400" u="none" cap="none" strike="noStrike">
                <a:solidFill>
                  <a:srgbClr val="333399"/>
                </a:solidFill>
                <a:latin typeface="Tahoma"/>
                <a:ea typeface="Tahoma"/>
                <a:cs typeface="Tahoma"/>
                <a:sym typeface="Tahoma"/>
              </a:defRPr>
            </a:lvl4pPr>
            <a:lvl5pPr indent="0" lvl="4" marL="0" marR="0" rtl="0" algn="ctr">
              <a:spcBef>
                <a:spcPts val="0"/>
              </a:spcBef>
              <a:spcAft>
                <a:spcPts val="0"/>
              </a:spcAft>
              <a:buNone/>
              <a:defRPr b="1" i="0" sz="3400" u="none" cap="none" strike="noStrike">
                <a:solidFill>
                  <a:srgbClr val="333399"/>
                </a:solidFill>
                <a:latin typeface="Tahoma"/>
                <a:ea typeface="Tahoma"/>
                <a:cs typeface="Tahoma"/>
                <a:sym typeface="Tahoma"/>
              </a:defRPr>
            </a:lvl5pPr>
            <a:lvl6pPr indent="0" lvl="5" marL="457200" marR="0" rtl="0" algn="ctr">
              <a:spcBef>
                <a:spcPts val="0"/>
              </a:spcBef>
              <a:spcAft>
                <a:spcPts val="0"/>
              </a:spcAft>
              <a:buNone/>
              <a:defRPr b="1" i="0" sz="3400" u="none" cap="none" strike="noStrike">
                <a:solidFill>
                  <a:srgbClr val="333399"/>
                </a:solidFill>
                <a:latin typeface="Tahoma"/>
                <a:ea typeface="Tahoma"/>
                <a:cs typeface="Tahoma"/>
                <a:sym typeface="Tahoma"/>
              </a:defRPr>
            </a:lvl6pPr>
            <a:lvl7pPr indent="0" lvl="6" marL="914400" marR="0" rtl="0" algn="ctr">
              <a:spcBef>
                <a:spcPts val="0"/>
              </a:spcBef>
              <a:spcAft>
                <a:spcPts val="0"/>
              </a:spcAft>
              <a:buNone/>
              <a:defRPr b="1" i="0" sz="3400" u="none" cap="none" strike="noStrike">
                <a:solidFill>
                  <a:srgbClr val="333399"/>
                </a:solidFill>
                <a:latin typeface="Tahoma"/>
                <a:ea typeface="Tahoma"/>
                <a:cs typeface="Tahoma"/>
                <a:sym typeface="Tahoma"/>
              </a:defRPr>
            </a:lvl7pPr>
            <a:lvl8pPr indent="0" lvl="7" marL="1371600" marR="0" rtl="0" algn="ctr">
              <a:spcBef>
                <a:spcPts val="0"/>
              </a:spcBef>
              <a:spcAft>
                <a:spcPts val="0"/>
              </a:spcAft>
              <a:buNone/>
              <a:defRPr b="1" i="0" sz="3400" u="none" cap="none" strike="noStrike">
                <a:solidFill>
                  <a:srgbClr val="333399"/>
                </a:solidFill>
                <a:latin typeface="Tahoma"/>
                <a:ea typeface="Tahoma"/>
                <a:cs typeface="Tahoma"/>
                <a:sym typeface="Tahoma"/>
              </a:defRPr>
            </a:lvl8pPr>
            <a:lvl9pPr indent="0" lvl="8" marL="1828800" marR="0" rtl="0" algn="ctr">
              <a:spcBef>
                <a:spcPts val="0"/>
              </a:spcBef>
              <a:spcAft>
                <a:spcPts val="0"/>
              </a:spcAft>
              <a:buNone/>
              <a:defRPr b="1" i="0" sz="3400" u="none" cap="none" strike="noStrike">
                <a:solidFill>
                  <a:srgbClr val="333399"/>
                </a:solidFill>
                <a:latin typeface="Tahoma"/>
                <a:ea typeface="Tahoma"/>
                <a:cs typeface="Tahoma"/>
                <a:sym typeface="Tahoma"/>
              </a:defRPr>
            </a:lvl9pPr>
          </a:lstStyle>
          <a:p/>
        </p:txBody>
      </p:sp>
      <p:sp>
        <p:nvSpPr>
          <p:cNvPr id="179" name="Shape 179"/>
          <p:cNvSpPr txBox="1"/>
          <p:nvPr>
            <p:ph idx="1" type="body"/>
          </p:nvPr>
        </p:nvSpPr>
        <p:spPr>
          <a:xfrm>
            <a:off x="457200" y="1001712"/>
            <a:ext cx="8229600" cy="5124450"/>
          </a:xfrm>
          <a:prstGeom prst="rect">
            <a:avLst/>
          </a:prstGeom>
          <a:noFill/>
          <a:ln>
            <a:noFill/>
          </a:ln>
        </p:spPr>
        <p:txBody>
          <a:bodyPr anchorCtr="0" anchor="t" bIns="91425" lIns="91425" rIns="91425" wrap="square" tIns="91425"/>
          <a:lstStyle>
            <a:lvl1pPr indent="-129540" lvl="0" marL="342900" marR="0" rtl="0" algn="l">
              <a:lnSpc>
                <a:spcPct val="105000"/>
              </a:lnSpc>
              <a:spcBef>
                <a:spcPts val="1260"/>
              </a:spcBef>
              <a:spcAft>
                <a:spcPts val="0"/>
              </a:spcAft>
              <a:buClr>
                <a:srgbClr val="00B85C"/>
              </a:buClr>
              <a:buSzPct val="119999"/>
              <a:buFont typeface="Noto Sans Symbols"/>
              <a:buChar char="▪"/>
              <a:defRPr b="0" i="0" sz="2800" u="none" cap="none" strike="noStrike">
                <a:solidFill>
                  <a:schemeClr val="dk1"/>
                </a:solidFill>
                <a:latin typeface="Arial"/>
                <a:ea typeface="Arial"/>
                <a:cs typeface="Arial"/>
                <a:sym typeface="Arial"/>
              </a:defRPr>
            </a:lvl1pPr>
            <a:lvl2pPr indent="-62865" lvl="1" marL="742950" marR="0" rtl="0" algn="l">
              <a:spcBef>
                <a:spcPts val="540"/>
              </a:spcBef>
              <a:spcAft>
                <a:spcPts val="0"/>
              </a:spcAft>
              <a:buClr>
                <a:srgbClr val="0066CC"/>
              </a:buClr>
              <a:buSzPct val="129999"/>
              <a:buFont typeface="Arial"/>
              <a:buChar char="•"/>
              <a:defRPr b="0" i="0" sz="2700" u="none" cap="none" strike="noStrike">
                <a:solidFill>
                  <a:schemeClr val="dk1"/>
                </a:solidFill>
                <a:latin typeface="Arial"/>
                <a:ea typeface="Arial"/>
                <a:cs typeface="Arial"/>
                <a:sym typeface="Arial"/>
              </a:defRPr>
            </a:lvl2pPr>
            <a:lvl3pPr indent="-60960" lvl="2" marL="1143000" marR="0" rtl="0" algn="l">
              <a:spcBef>
                <a:spcPts val="480"/>
              </a:spcBef>
              <a:spcAft>
                <a:spcPts val="0"/>
              </a:spcAft>
              <a:buClr>
                <a:srgbClr val="008080"/>
              </a:buClr>
              <a:buSzPct val="11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80" name="Shape 180"/>
          <p:cNvSpPr txBox="1"/>
          <p:nvPr>
            <p:ph idx="11" type="ftr"/>
          </p:nvPr>
        </p:nvSpPr>
        <p:spPr>
          <a:xfrm>
            <a:off x="434975" y="6361112"/>
            <a:ext cx="7851774" cy="400049"/>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1" i="0" sz="1700" u="none">
                <a:solidFill>
                  <a:srgbClr val="777777"/>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chemeClr val="dk1"/>
                </a:solidFill>
                <a:latin typeface="Arial"/>
                <a:ea typeface="Arial"/>
                <a:cs typeface="Arial"/>
                <a:sym typeface="Arial"/>
              </a:defRPr>
            </a:lvl9pPr>
          </a:lstStyle>
          <a:p/>
        </p:txBody>
      </p:sp>
      <p:sp>
        <p:nvSpPr>
          <p:cNvPr id="181" name="Shape 181"/>
          <p:cNvSpPr txBox="1"/>
          <p:nvPr/>
        </p:nvSpPr>
        <p:spPr>
          <a:xfrm>
            <a:off x="8432800" y="6367462"/>
            <a:ext cx="609599" cy="374649"/>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777777"/>
              </a:buClr>
              <a:buSzPct val="25000"/>
              <a:buFont typeface="Arial"/>
              <a:buNone/>
            </a:pPr>
            <a:fld id="{00000000-1234-1234-1234-123412341234}" type="slidenum">
              <a:rPr b="0" i="0" lang="en-US" sz="1700" u="none">
                <a:solidFill>
                  <a:srgbClr val="777777"/>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9AC1"/>
        </a:solidFill>
      </p:bgPr>
    </p:bg>
    <p:spTree>
      <p:nvGrpSpPr>
        <p:cNvPr id="182" name="Shape 182"/>
        <p:cNvGrpSpPr/>
        <p:nvPr/>
      </p:nvGrpSpPr>
      <p:grpSpPr>
        <a:xfrm>
          <a:off x="0" y="0"/>
          <a:ext cx="0" cy="0"/>
          <a:chOff x="0" y="0"/>
          <a:chExt cx="0" cy="0"/>
        </a:xfrm>
      </p:grpSpPr>
      <p:sp>
        <p:nvSpPr>
          <p:cNvPr id="183" name="Shape 183"/>
          <p:cNvSpPr txBox="1"/>
          <p:nvPr>
            <p:ph type="title"/>
          </p:nvPr>
        </p:nvSpPr>
        <p:spPr>
          <a:xfrm>
            <a:off x="457200" y="152400"/>
            <a:ext cx="8381999" cy="1219199"/>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1pPr>
            <a:lvl2pPr indent="0" lvl="1"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2pPr>
            <a:lvl3pPr indent="0" lvl="2"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3pPr>
            <a:lvl4pPr indent="0" lvl="3"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4pPr>
            <a:lvl5pPr indent="0" lvl="4" marL="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5pPr>
            <a:lvl6pPr indent="0" lvl="5" marL="4572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6pPr>
            <a:lvl7pPr indent="0" lvl="6" marL="9144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7pPr>
            <a:lvl8pPr indent="0" lvl="7" marL="13716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8pPr>
            <a:lvl9pPr indent="0" lvl="8" marL="1828800" marR="0" rtl="0" algn="l">
              <a:lnSpc>
                <a:spcPct val="90000"/>
              </a:lnSpc>
              <a:spcBef>
                <a:spcPts val="0"/>
              </a:spcBef>
              <a:spcAft>
                <a:spcPts val="0"/>
              </a:spcAft>
              <a:buNone/>
              <a:defRPr b="1" i="0" sz="3200" u="none" cap="none" strike="noStrike">
                <a:solidFill>
                  <a:schemeClr val="lt1"/>
                </a:solidFill>
                <a:latin typeface="Arial"/>
                <a:ea typeface="Arial"/>
                <a:cs typeface="Arial"/>
                <a:sym typeface="Arial"/>
              </a:defRPr>
            </a:lvl9pPr>
          </a:lstStyle>
          <a:p/>
        </p:txBody>
      </p:sp>
      <p:sp>
        <p:nvSpPr>
          <p:cNvPr id="184" name="Shape 184"/>
          <p:cNvSpPr txBox="1"/>
          <p:nvPr>
            <p:ph idx="1" type="body"/>
          </p:nvPr>
        </p:nvSpPr>
        <p:spPr>
          <a:xfrm>
            <a:off x="381000" y="1447800"/>
            <a:ext cx="8381999" cy="4876799"/>
          </a:xfrm>
          <a:prstGeom prst="rect">
            <a:avLst/>
          </a:prstGeom>
          <a:solidFill>
            <a:schemeClr val="lt1"/>
          </a:solid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107950" lvl="1" marL="742950" marR="0" rtl="0" algn="l">
              <a:spcBef>
                <a:spcPts val="560"/>
              </a:spcBef>
              <a:spcAft>
                <a:spcPts val="0"/>
              </a:spcAft>
              <a:buClr>
                <a:schemeClr val="dk1"/>
              </a:buClr>
              <a:buSzPct val="1000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76200" lvl="2" marL="1143000" marR="0" rtl="0" algn="l">
              <a:spcBef>
                <a:spcPts val="480"/>
              </a:spcBef>
              <a:spcAft>
                <a:spcPts val="0"/>
              </a:spcAft>
              <a:buClr>
                <a:schemeClr val="dk1"/>
              </a:buClr>
              <a:buSzPct val="1000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114300" lvl="3" marL="1600200" marR="0" rtl="0" algn="l">
              <a:spcBef>
                <a:spcPts val="360"/>
              </a:spcBef>
              <a:spcAft>
                <a:spcPts val="0"/>
              </a:spcAft>
              <a:buClr>
                <a:schemeClr val="dk1"/>
              </a:buClr>
              <a:buSzPct val="1000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127000" lvl="4" marL="20574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127000" lvl="5" marL="25146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spcAft>
                <a:spcPts val="0"/>
              </a:spcAft>
              <a:buClr>
                <a:schemeClr val="dk1"/>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85" name="Shape 185"/>
          <p:cNvSpPr txBox="1"/>
          <p:nvPr/>
        </p:nvSpPr>
        <p:spPr>
          <a:xfrm>
            <a:off x="7239000" y="6721475"/>
            <a:ext cx="1519236" cy="136524"/>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900" u="none">
                <a:solidFill>
                  <a:schemeClr val="dk1"/>
                </a:solidFill>
                <a:latin typeface="Times New Roman"/>
                <a:ea typeface="Times New Roman"/>
                <a:cs typeface="Times New Roman"/>
                <a:sym typeface="Times New Roman"/>
              </a:rPr>
              <a:t>© 2007 Thomson South-Western</a:t>
            </a: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ctrTitle"/>
          </p:nvPr>
        </p:nvSpPr>
        <p:spPr>
          <a:xfrm>
            <a:off x="685800" y="2130425"/>
            <a:ext cx="7772400" cy="1470024"/>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600" u="none" cap="none" strike="noStrike">
                <a:solidFill>
                  <a:schemeClr val="lt1"/>
                </a:solidFill>
                <a:latin typeface="Arial"/>
                <a:ea typeface="Arial"/>
                <a:cs typeface="Arial"/>
                <a:sym typeface="Arial"/>
              </a:rPr>
              <a:t>Market, Trade and Government</a:t>
            </a:r>
          </a:p>
        </p:txBody>
      </p:sp>
      <p:sp>
        <p:nvSpPr>
          <p:cNvPr id="227" name="Shape 227"/>
          <p:cNvSpPr txBox="1"/>
          <p:nvPr>
            <p:ph idx="1" type="subTitle"/>
          </p:nvPr>
        </p:nvSpPr>
        <p:spPr>
          <a:xfrm>
            <a:off x="1371600" y="3886200"/>
            <a:ext cx="6400799" cy="1752600"/>
          </a:xfrm>
          <a:prstGeom prst="rect">
            <a:avLst/>
          </a:prstGeom>
          <a:solidFill>
            <a:schemeClr val="lt1"/>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0" i="0" lang="en-US" sz="3200" u="none" cap="none" strike="noStrike">
                <a:solidFill>
                  <a:schemeClr val="dk1"/>
                </a:solidFill>
                <a:latin typeface="Times New Roman"/>
                <a:ea typeface="Times New Roman"/>
                <a:cs typeface="Times New Roman"/>
                <a:sym typeface="Times New Roman"/>
              </a:rPr>
              <a:t>K. Narayanan</a:t>
            </a:r>
          </a:p>
          <a:p>
            <a:pPr indent="0" lvl="0" marL="0" marR="0" rtl="0" algn="ctr">
              <a:lnSpc>
                <a:spcPct val="100000"/>
              </a:lnSpc>
              <a:spcBef>
                <a:spcPts val="640"/>
              </a:spcBef>
              <a:spcAft>
                <a:spcPts val="0"/>
              </a:spcAft>
              <a:buClr>
                <a:schemeClr val="dk1"/>
              </a:buClr>
              <a:buSzPct val="25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480"/>
              </a:spcBef>
              <a:spcAft>
                <a:spcPts val="0"/>
              </a:spcAft>
              <a:buClr>
                <a:schemeClr val="dk1"/>
              </a:buClr>
              <a:buSzPct val="25000"/>
              <a:buFont typeface="Times New Roman"/>
              <a:buNone/>
            </a:pPr>
            <a:r>
              <a:rPr b="0" i="0" lang="en-US" sz="2400" u="none" cap="none" strike="noStrike">
                <a:solidFill>
                  <a:schemeClr val="dk1"/>
                </a:solidFill>
                <a:latin typeface="Times New Roman"/>
                <a:ea typeface="Times New Roman"/>
                <a:cs typeface="Times New Roman"/>
                <a:sym typeface="Times New Roman"/>
              </a:rPr>
              <a:t>HS 101 Economics</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81000" y="609600"/>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i="0" lang="en-US" sz="4000" u="none" cap="none" strike="noStrike">
                <a:solidFill>
                  <a:schemeClr val="dk2"/>
                </a:solidFill>
                <a:latin typeface="Times New Roman"/>
                <a:ea typeface="Times New Roman"/>
                <a:cs typeface="Times New Roman"/>
                <a:sym typeface="Times New Roman"/>
              </a:rPr>
              <a:t>Interdependence and the Gains from Trade</a:t>
            </a:r>
          </a:p>
        </p:txBody>
      </p:sp>
      <p:sp>
        <p:nvSpPr>
          <p:cNvPr id="287" name="Shape 287"/>
          <p:cNvSpPr txBox="1"/>
          <p:nvPr>
            <p:ph idx="1" type="body"/>
          </p:nvPr>
        </p:nvSpPr>
        <p:spPr>
          <a:xfrm>
            <a:off x="457200" y="1817686"/>
            <a:ext cx="8229600" cy="4308474"/>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Why is interdependence the norm?</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Interdependence occurs because people are better off when they specialize and trade with others. </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What determines the pattern of production and trade? </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Patterns of production and trade are based upon differences in opportunity costs.</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 calcmode="lin" valueType="num">
                                      <p:cBhvr additive="base">
                                        <p:cTn dur="500"/>
                                        <p:tgtEl>
                                          <p:spTgt spid="2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 calcmode="lin" valueType="num">
                                      <p:cBhvr additive="base">
                                        <p:cTn dur="500"/>
                                        <p:tgtEl>
                                          <p:spTgt spid="2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 calcmode="lin" valueType="num">
                                      <p:cBhvr additive="base">
                                        <p:cTn dur="500"/>
                                        <p:tgtEl>
                                          <p:spTgt spid="2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 calcmode="lin" valueType="num">
                                      <p:cBhvr additive="base">
                                        <p:cTn dur="500"/>
                                        <p:tgtEl>
                                          <p:spTgt spid="28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3200" u="none" cap="none" strike="noStrike">
                <a:solidFill>
                  <a:schemeClr val="dk1"/>
                </a:solidFill>
                <a:latin typeface="Times New Roman"/>
                <a:ea typeface="Times New Roman"/>
                <a:cs typeface="Times New Roman"/>
                <a:sym typeface="Times New Roman"/>
              </a:rPr>
              <a:t>Imagine an economic system with only two goods,</a:t>
            </a:r>
            <a:r>
              <a:rPr b="0" i="0" lang="en-US" sz="3200" u="none" cap="none" strike="noStrike">
                <a:solidFill>
                  <a:srgbClr val="CC0000"/>
                </a:solidFill>
                <a:latin typeface="Times New Roman"/>
                <a:ea typeface="Times New Roman"/>
                <a:cs typeface="Times New Roman"/>
                <a:sym typeface="Times New Roman"/>
              </a:rPr>
              <a:t> </a:t>
            </a:r>
            <a:r>
              <a:rPr b="0" i="1" lang="en-US" sz="3200" u="none" cap="none" strike="noStrike">
                <a:solidFill>
                  <a:srgbClr val="CC0000"/>
                </a:solidFill>
                <a:latin typeface="Times New Roman"/>
                <a:ea typeface="Times New Roman"/>
                <a:cs typeface="Times New Roman"/>
                <a:sym typeface="Times New Roman"/>
              </a:rPr>
              <a:t>potatoes and meat</a:t>
            </a:r>
            <a:r>
              <a:rPr b="0" i="0" lang="en-US" sz="3200" u="none" cap="none" strike="noStrike">
                <a:solidFill>
                  <a:schemeClr val="dk1"/>
                </a:solidFill>
                <a:latin typeface="Times New Roman"/>
                <a:ea typeface="Times New Roman"/>
                <a:cs typeface="Times New Roman"/>
                <a:sym typeface="Times New Roman"/>
              </a:rPr>
              <a:t> and only two people, </a:t>
            </a:r>
            <a:br>
              <a:rPr b="0" i="0" lang="en-US" sz="3200" u="none" cap="none" strike="noStrike">
                <a:solidFill>
                  <a:schemeClr val="dk1"/>
                </a:solidFill>
                <a:latin typeface="Times New Roman"/>
                <a:ea typeface="Times New Roman"/>
                <a:cs typeface="Times New Roman"/>
                <a:sym typeface="Times New Roman"/>
              </a:rPr>
            </a:br>
            <a:r>
              <a:rPr b="0" i="1" lang="en-US" sz="3200" u="none" cap="none" strike="noStrike">
                <a:solidFill>
                  <a:srgbClr val="CC0000"/>
                </a:solidFill>
                <a:latin typeface="Times New Roman"/>
                <a:ea typeface="Times New Roman"/>
                <a:cs typeface="Times New Roman"/>
                <a:sym typeface="Times New Roman"/>
              </a:rPr>
              <a:t>a potato farmer and a cattle rancher</a:t>
            </a:r>
          </a:p>
          <a:p>
            <a:pPr indent="-290511" lvl="1" marL="2170112"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What should each person produce?</a:t>
            </a:r>
          </a:p>
          <a:p>
            <a:pPr indent="-290511" lvl="1" marL="2170112"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Why should these people trade?</a:t>
            </a:r>
          </a:p>
          <a:p>
            <a:pPr indent="-342900" lvl="0" marL="342900" marR="0" rtl="0" algn="l">
              <a:spcBef>
                <a:spcPts val="560"/>
              </a:spcBef>
              <a:spcAft>
                <a:spcPts val="0"/>
              </a:spcAft>
              <a:buClr>
                <a:schemeClr val="dk1"/>
              </a:buClr>
              <a:buSzPct val="1000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293" name="Shape 293"/>
          <p:cNvPicPr preferRelativeResize="0"/>
          <p:nvPr/>
        </p:nvPicPr>
        <p:blipFill rotWithShape="1">
          <a:blip r:embed="rId3">
            <a:alphaModFix/>
          </a:blip>
          <a:srcRect b="0" l="0" r="0" t="0"/>
          <a:stretch/>
        </p:blipFill>
        <p:spPr>
          <a:xfrm>
            <a:off x="273050" y="3448050"/>
            <a:ext cx="2416175" cy="2713037"/>
          </a:xfrm>
          <a:prstGeom prst="rect">
            <a:avLst/>
          </a:prstGeom>
          <a:noFill/>
          <a:ln>
            <a:noFill/>
          </a:ln>
        </p:spPr>
      </p:pic>
      <p:sp>
        <p:nvSpPr>
          <p:cNvPr id="294" name="Shape 294"/>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A PARABLE FOR THE MODERN ECONOMY</a:t>
            </a:r>
          </a:p>
        </p:txBody>
      </p:sp>
      <p:sp>
        <p:nvSpPr>
          <p:cNvPr id="295" name="Shape 295"/>
          <p:cNvSpPr/>
          <p:nvPr/>
        </p:nvSpPr>
        <p:spPr>
          <a:xfrm>
            <a:off x="5459412" y="4491037"/>
            <a:ext cx="3301999" cy="168116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6" name="Shape 296"/>
          <p:cNvSpPr/>
          <p:nvPr/>
        </p:nvSpPr>
        <p:spPr>
          <a:xfrm>
            <a:off x="7339011" y="4535487"/>
            <a:ext cx="1411287" cy="1281111"/>
          </a:xfrm>
          <a:custGeom>
            <a:pathLst>
              <a:path extrusionOk="0" h="120000" w="120000">
                <a:moveTo>
                  <a:pt x="39685" y="0"/>
                </a:moveTo>
                <a:lnTo>
                  <a:pt x="38740" y="0"/>
                </a:lnTo>
                <a:lnTo>
                  <a:pt x="37795" y="0"/>
                </a:lnTo>
                <a:lnTo>
                  <a:pt x="36850" y="0"/>
                </a:lnTo>
                <a:lnTo>
                  <a:pt x="35905" y="0"/>
                </a:lnTo>
                <a:lnTo>
                  <a:pt x="34960" y="0"/>
                </a:lnTo>
                <a:lnTo>
                  <a:pt x="34015" y="1040"/>
                </a:lnTo>
                <a:lnTo>
                  <a:pt x="33070" y="1040"/>
                </a:lnTo>
                <a:lnTo>
                  <a:pt x="31181" y="2081"/>
                </a:lnTo>
                <a:lnTo>
                  <a:pt x="30236" y="2081"/>
                </a:lnTo>
                <a:lnTo>
                  <a:pt x="28346" y="3122"/>
                </a:lnTo>
                <a:lnTo>
                  <a:pt x="26456" y="3122"/>
                </a:lnTo>
                <a:lnTo>
                  <a:pt x="24566" y="4163"/>
                </a:lnTo>
                <a:lnTo>
                  <a:pt x="23622" y="5204"/>
                </a:lnTo>
                <a:lnTo>
                  <a:pt x="21732" y="6245"/>
                </a:lnTo>
                <a:lnTo>
                  <a:pt x="20787" y="7286"/>
                </a:lnTo>
                <a:lnTo>
                  <a:pt x="18897" y="8327"/>
                </a:lnTo>
                <a:lnTo>
                  <a:pt x="17952" y="10408"/>
                </a:lnTo>
                <a:lnTo>
                  <a:pt x="16062" y="11449"/>
                </a:lnTo>
                <a:lnTo>
                  <a:pt x="15118" y="13531"/>
                </a:lnTo>
                <a:lnTo>
                  <a:pt x="14173" y="15613"/>
                </a:lnTo>
                <a:lnTo>
                  <a:pt x="13228" y="16654"/>
                </a:lnTo>
                <a:lnTo>
                  <a:pt x="12283" y="18736"/>
                </a:lnTo>
                <a:lnTo>
                  <a:pt x="10393" y="20817"/>
                </a:lnTo>
                <a:lnTo>
                  <a:pt x="9448" y="22899"/>
                </a:lnTo>
                <a:lnTo>
                  <a:pt x="8503" y="24981"/>
                </a:lnTo>
                <a:lnTo>
                  <a:pt x="7559" y="27063"/>
                </a:lnTo>
                <a:lnTo>
                  <a:pt x="6614" y="29144"/>
                </a:lnTo>
                <a:lnTo>
                  <a:pt x="5669" y="31226"/>
                </a:lnTo>
                <a:lnTo>
                  <a:pt x="4724" y="33308"/>
                </a:lnTo>
                <a:lnTo>
                  <a:pt x="3779" y="35539"/>
                </a:lnTo>
                <a:lnTo>
                  <a:pt x="3779" y="37620"/>
                </a:lnTo>
                <a:lnTo>
                  <a:pt x="2834" y="39702"/>
                </a:lnTo>
                <a:lnTo>
                  <a:pt x="1889" y="41784"/>
                </a:lnTo>
                <a:lnTo>
                  <a:pt x="1889" y="43866"/>
                </a:lnTo>
                <a:lnTo>
                  <a:pt x="944" y="44907"/>
                </a:lnTo>
                <a:lnTo>
                  <a:pt x="944" y="46988"/>
                </a:lnTo>
                <a:lnTo>
                  <a:pt x="0" y="49070"/>
                </a:lnTo>
                <a:lnTo>
                  <a:pt x="0" y="51152"/>
                </a:lnTo>
                <a:lnTo>
                  <a:pt x="0" y="53234"/>
                </a:lnTo>
                <a:lnTo>
                  <a:pt x="0" y="57397"/>
                </a:lnTo>
                <a:lnTo>
                  <a:pt x="0" y="61561"/>
                </a:lnTo>
                <a:lnTo>
                  <a:pt x="0" y="66765"/>
                </a:lnTo>
                <a:lnTo>
                  <a:pt x="0" y="70929"/>
                </a:lnTo>
                <a:lnTo>
                  <a:pt x="944" y="75092"/>
                </a:lnTo>
                <a:lnTo>
                  <a:pt x="1889" y="79256"/>
                </a:lnTo>
                <a:lnTo>
                  <a:pt x="2834" y="83420"/>
                </a:lnTo>
                <a:lnTo>
                  <a:pt x="3779" y="87583"/>
                </a:lnTo>
                <a:lnTo>
                  <a:pt x="4724" y="90706"/>
                </a:lnTo>
                <a:lnTo>
                  <a:pt x="5669" y="93828"/>
                </a:lnTo>
                <a:lnTo>
                  <a:pt x="6614" y="96951"/>
                </a:lnTo>
                <a:lnTo>
                  <a:pt x="8503" y="99033"/>
                </a:lnTo>
                <a:lnTo>
                  <a:pt x="10393" y="102156"/>
                </a:lnTo>
                <a:lnTo>
                  <a:pt x="11338" y="104237"/>
                </a:lnTo>
                <a:lnTo>
                  <a:pt x="13228" y="106319"/>
                </a:lnTo>
                <a:lnTo>
                  <a:pt x="15118" y="109442"/>
                </a:lnTo>
                <a:lnTo>
                  <a:pt x="16062" y="109442"/>
                </a:lnTo>
                <a:lnTo>
                  <a:pt x="16062" y="110483"/>
                </a:lnTo>
                <a:lnTo>
                  <a:pt x="17007" y="110483"/>
                </a:lnTo>
                <a:lnTo>
                  <a:pt x="17952" y="111524"/>
                </a:lnTo>
                <a:lnTo>
                  <a:pt x="18897" y="111524"/>
                </a:lnTo>
                <a:lnTo>
                  <a:pt x="19842" y="112565"/>
                </a:lnTo>
                <a:lnTo>
                  <a:pt x="20787" y="112565"/>
                </a:lnTo>
                <a:lnTo>
                  <a:pt x="22677" y="112565"/>
                </a:lnTo>
                <a:lnTo>
                  <a:pt x="23622" y="112565"/>
                </a:lnTo>
                <a:lnTo>
                  <a:pt x="25511" y="113605"/>
                </a:lnTo>
                <a:lnTo>
                  <a:pt x="26456" y="113605"/>
                </a:lnTo>
                <a:lnTo>
                  <a:pt x="28346" y="113605"/>
                </a:lnTo>
                <a:lnTo>
                  <a:pt x="29291" y="113605"/>
                </a:lnTo>
                <a:lnTo>
                  <a:pt x="31181" y="114795"/>
                </a:lnTo>
                <a:lnTo>
                  <a:pt x="32125" y="114795"/>
                </a:lnTo>
                <a:lnTo>
                  <a:pt x="34015" y="114795"/>
                </a:lnTo>
                <a:lnTo>
                  <a:pt x="34960" y="114795"/>
                </a:lnTo>
                <a:lnTo>
                  <a:pt x="36850" y="115836"/>
                </a:lnTo>
                <a:lnTo>
                  <a:pt x="37795" y="115836"/>
                </a:lnTo>
                <a:lnTo>
                  <a:pt x="39685" y="115836"/>
                </a:lnTo>
                <a:lnTo>
                  <a:pt x="40629" y="115836"/>
                </a:lnTo>
                <a:lnTo>
                  <a:pt x="42519" y="115836"/>
                </a:lnTo>
                <a:lnTo>
                  <a:pt x="43464" y="115836"/>
                </a:lnTo>
                <a:lnTo>
                  <a:pt x="45354" y="116877"/>
                </a:lnTo>
                <a:lnTo>
                  <a:pt x="47244" y="116877"/>
                </a:lnTo>
                <a:lnTo>
                  <a:pt x="49133" y="116877"/>
                </a:lnTo>
                <a:lnTo>
                  <a:pt x="50078" y="116877"/>
                </a:lnTo>
                <a:lnTo>
                  <a:pt x="51968" y="117918"/>
                </a:lnTo>
                <a:lnTo>
                  <a:pt x="53858" y="117918"/>
                </a:lnTo>
                <a:lnTo>
                  <a:pt x="55748" y="117918"/>
                </a:lnTo>
                <a:lnTo>
                  <a:pt x="57637" y="117918"/>
                </a:lnTo>
                <a:lnTo>
                  <a:pt x="58582" y="118959"/>
                </a:lnTo>
                <a:lnTo>
                  <a:pt x="60472" y="118959"/>
                </a:lnTo>
                <a:lnTo>
                  <a:pt x="61417" y="118959"/>
                </a:lnTo>
                <a:lnTo>
                  <a:pt x="63307" y="118959"/>
                </a:lnTo>
                <a:lnTo>
                  <a:pt x="65196" y="118959"/>
                </a:lnTo>
                <a:lnTo>
                  <a:pt x="66141" y="118959"/>
                </a:lnTo>
                <a:lnTo>
                  <a:pt x="68031" y="119999"/>
                </a:lnTo>
                <a:lnTo>
                  <a:pt x="69921" y="119999"/>
                </a:lnTo>
                <a:lnTo>
                  <a:pt x="70866" y="119999"/>
                </a:lnTo>
                <a:lnTo>
                  <a:pt x="72755" y="119999"/>
                </a:lnTo>
                <a:lnTo>
                  <a:pt x="73700" y="119999"/>
                </a:lnTo>
                <a:lnTo>
                  <a:pt x="75590" y="119999"/>
                </a:lnTo>
                <a:lnTo>
                  <a:pt x="76535" y="119999"/>
                </a:lnTo>
                <a:lnTo>
                  <a:pt x="78425" y="118959"/>
                </a:lnTo>
                <a:lnTo>
                  <a:pt x="80314" y="118959"/>
                </a:lnTo>
                <a:lnTo>
                  <a:pt x="81259" y="118959"/>
                </a:lnTo>
                <a:lnTo>
                  <a:pt x="83149" y="118959"/>
                </a:lnTo>
                <a:lnTo>
                  <a:pt x="84094" y="118959"/>
                </a:lnTo>
                <a:lnTo>
                  <a:pt x="85984" y="118959"/>
                </a:lnTo>
                <a:lnTo>
                  <a:pt x="86929" y="118959"/>
                </a:lnTo>
                <a:lnTo>
                  <a:pt x="88818" y="117918"/>
                </a:lnTo>
                <a:lnTo>
                  <a:pt x="89763" y="117918"/>
                </a:lnTo>
                <a:lnTo>
                  <a:pt x="91653" y="117918"/>
                </a:lnTo>
                <a:lnTo>
                  <a:pt x="92598" y="117918"/>
                </a:lnTo>
                <a:lnTo>
                  <a:pt x="94488" y="116877"/>
                </a:lnTo>
                <a:lnTo>
                  <a:pt x="96377" y="115836"/>
                </a:lnTo>
                <a:lnTo>
                  <a:pt x="98267" y="114795"/>
                </a:lnTo>
                <a:lnTo>
                  <a:pt x="99212" y="113605"/>
                </a:lnTo>
                <a:lnTo>
                  <a:pt x="101102" y="112565"/>
                </a:lnTo>
                <a:lnTo>
                  <a:pt x="102992" y="110483"/>
                </a:lnTo>
                <a:lnTo>
                  <a:pt x="103937" y="109442"/>
                </a:lnTo>
                <a:lnTo>
                  <a:pt x="105826" y="108401"/>
                </a:lnTo>
                <a:lnTo>
                  <a:pt x="105826" y="107360"/>
                </a:lnTo>
                <a:lnTo>
                  <a:pt x="106771" y="107360"/>
                </a:lnTo>
                <a:lnTo>
                  <a:pt x="107716" y="106319"/>
                </a:lnTo>
                <a:lnTo>
                  <a:pt x="108661" y="105278"/>
                </a:lnTo>
                <a:lnTo>
                  <a:pt x="108661" y="104237"/>
                </a:lnTo>
                <a:lnTo>
                  <a:pt x="109606" y="104237"/>
                </a:lnTo>
                <a:lnTo>
                  <a:pt x="109606" y="103197"/>
                </a:lnTo>
                <a:lnTo>
                  <a:pt x="110551" y="102156"/>
                </a:lnTo>
                <a:lnTo>
                  <a:pt x="111496" y="101115"/>
                </a:lnTo>
                <a:lnTo>
                  <a:pt x="111496" y="99033"/>
                </a:lnTo>
                <a:lnTo>
                  <a:pt x="112440" y="97992"/>
                </a:lnTo>
                <a:lnTo>
                  <a:pt x="112440" y="95910"/>
                </a:lnTo>
                <a:lnTo>
                  <a:pt x="112440" y="94869"/>
                </a:lnTo>
                <a:lnTo>
                  <a:pt x="113385" y="92788"/>
                </a:lnTo>
                <a:lnTo>
                  <a:pt x="113385" y="91747"/>
                </a:lnTo>
                <a:lnTo>
                  <a:pt x="114330" y="89665"/>
                </a:lnTo>
                <a:lnTo>
                  <a:pt x="114330" y="88624"/>
                </a:lnTo>
                <a:lnTo>
                  <a:pt x="115275" y="86542"/>
                </a:lnTo>
                <a:lnTo>
                  <a:pt x="116220" y="85501"/>
                </a:lnTo>
                <a:lnTo>
                  <a:pt x="117165" y="83420"/>
                </a:lnTo>
                <a:lnTo>
                  <a:pt x="117165" y="82379"/>
                </a:lnTo>
                <a:lnTo>
                  <a:pt x="118110" y="81338"/>
                </a:lnTo>
                <a:lnTo>
                  <a:pt x="118110" y="79256"/>
                </a:lnTo>
                <a:lnTo>
                  <a:pt x="119055" y="78215"/>
                </a:lnTo>
                <a:lnTo>
                  <a:pt x="120000" y="74052"/>
                </a:lnTo>
                <a:lnTo>
                  <a:pt x="120000" y="69888"/>
                </a:lnTo>
                <a:lnTo>
                  <a:pt x="120000" y="65724"/>
                </a:lnTo>
                <a:lnTo>
                  <a:pt x="120000" y="61561"/>
                </a:lnTo>
                <a:lnTo>
                  <a:pt x="120000" y="59479"/>
                </a:lnTo>
                <a:lnTo>
                  <a:pt x="119055" y="57397"/>
                </a:lnTo>
                <a:lnTo>
                  <a:pt x="118110" y="54275"/>
                </a:lnTo>
                <a:lnTo>
                  <a:pt x="118110" y="52193"/>
                </a:lnTo>
                <a:lnTo>
                  <a:pt x="117165" y="51152"/>
                </a:lnTo>
                <a:lnTo>
                  <a:pt x="117165" y="50111"/>
                </a:lnTo>
                <a:lnTo>
                  <a:pt x="116220" y="49070"/>
                </a:lnTo>
                <a:lnTo>
                  <a:pt x="116220" y="48029"/>
                </a:lnTo>
                <a:lnTo>
                  <a:pt x="115275" y="45947"/>
                </a:lnTo>
                <a:lnTo>
                  <a:pt x="115275" y="44907"/>
                </a:lnTo>
                <a:lnTo>
                  <a:pt x="114330" y="43866"/>
                </a:lnTo>
                <a:lnTo>
                  <a:pt x="114330" y="42825"/>
                </a:lnTo>
                <a:lnTo>
                  <a:pt x="113385" y="40743"/>
                </a:lnTo>
                <a:lnTo>
                  <a:pt x="112440" y="38661"/>
                </a:lnTo>
                <a:lnTo>
                  <a:pt x="111496" y="36579"/>
                </a:lnTo>
                <a:lnTo>
                  <a:pt x="110551" y="34349"/>
                </a:lnTo>
                <a:lnTo>
                  <a:pt x="109606" y="32267"/>
                </a:lnTo>
                <a:lnTo>
                  <a:pt x="109606" y="30185"/>
                </a:lnTo>
                <a:lnTo>
                  <a:pt x="108661" y="28104"/>
                </a:lnTo>
                <a:lnTo>
                  <a:pt x="107716" y="26022"/>
                </a:lnTo>
                <a:lnTo>
                  <a:pt x="106771" y="23940"/>
                </a:lnTo>
                <a:lnTo>
                  <a:pt x="105826" y="22899"/>
                </a:lnTo>
                <a:lnTo>
                  <a:pt x="103937" y="20817"/>
                </a:lnTo>
                <a:lnTo>
                  <a:pt x="102992" y="18736"/>
                </a:lnTo>
                <a:lnTo>
                  <a:pt x="102047" y="17695"/>
                </a:lnTo>
                <a:lnTo>
                  <a:pt x="101102" y="17695"/>
                </a:lnTo>
                <a:lnTo>
                  <a:pt x="100157" y="17695"/>
                </a:lnTo>
                <a:lnTo>
                  <a:pt x="99212" y="17695"/>
                </a:lnTo>
                <a:lnTo>
                  <a:pt x="98267" y="17695"/>
                </a:lnTo>
                <a:lnTo>
                  <a:pt x="97322" y="17695"/>
                </a:lnTo>
                <a:lnTo>
                  <a:pt x="96377" y="16654"/>
                </a:lnTo>
                <a:lnTo>
                  <a:pt x="95433" y="16654"/>
                </a:lnTo>
                <a:lnTo>
                  <a:pt x="94488" y="15613"/>
                </a:lnTo>
                <a:lnTo>
                  <a:pt x="93543" y="14572"/>
                </a:lnTo>
                <a:lnTo>
                  <a:pt x="92598" y="13531"/>
                </a:lnTo>
                <a:lnTo>
                  <a:pt x="91653" y="12490"/>
                </a:lnTo>
                <a:lnTo>
                  <a:pt x="90708" y="11449"/>
                </a:lnTo>
                <a:lnTo>
                  <a:pt x="89763" y="9368"/>
                </a:lnTo>
                <a:lnTo>
                  <a:pt x="88818" y="9368"/>
                </a:lnTo>
                <a:lnTo>
                  <a:pt x="87874" y="8327"/>
                </a:lnTo>
                <a:lnTo>
                  <a:pt x="85984" y="8327"/>
                </a:lnTo>
                <a:lnTo>
                  <a:pt x="85039" y="7286"/>
                </a:lnTo>
                <a:lnTo>
                  <a:pt x="83149" y="7286"/>
                </a:lnTo>
                <a:lnTo>
                  <a:pt x="82204" y="7286"/>
                </a:lnTo>
                <a:lnTo>
                  <a:pt x="81259" y="7286"/>
                </a:lnTo>
                <a:lnTo>
                  <a:pt x="79370" y="6245"/>
                </a:lnTo>
                <a:lnTo>
                  <a:pt x="78425" y="6245"/>
                </a:lnTo>
                <a:lnTo>
                  <a:pt x="76535" y="6245"/>
                </a:lnTo>
                <a:lnTo>
                  <a:pt x="75590" y="6245"/>
                </a:lnTo>
                <a:lnTo>
                  <a:pt x="73700" y="6245"/>
                </a:lnTo>
                <a:lnTo>
                  <a:pt x="72755" y="6245"/>
                </a:lnTo>
                <a:lnTo>
                  <a:pt x="70866" y="6245"/>
                </a:lnTo>
                <a:lnTo>
                  <a:pt x="69921" y="6245"/>
                </a:lnTo>
                <a:lnTo>
                  <a:pt x="68976" y="6245"/>
                </a:lnTo>
                <a:lnTo>
                  <a:pt x="67086" y="6245"/>
                </a:lnTo>
                <a:lnTo>
                  <a:pt x="66141" y="6245"/>
                </a:lnTo>
                <a:lnTo>
                  <a:pt x="64251" y="6245"/>
                </a:lnTo>
                <a:lnTo>
                  <a:pt x="63307" y="6245"/>
                </a:lnTo>
                <a:lnTo>
                  <a:pt x="61417" y="6245"/>
                </a:lnTo>
                <a:lnTo>
                  <a:pt x="60472" y="6245"/>
                </a:lnTo>
                <a:lnTo>
                  <a:pt x="59527" y="7286"/>
                </a:lnTo>
                <a:lnTo>
                  <a:pt x="57637" y="7286"/>
                </a:lnTo>
                <a:lnTo>
                  <a:pt x="56692" y="8327"/>
                </a:lnTo>
                <a:lnTo>
                  <a:pt x="54803" y="8327"/>
                </a:lnTo>
                <a:lnTo>
                  <a:pt x="53858" y="8327"/>
                </a:lnTo>
                <a:lnTo>
                  <a:pt x="52913" y="8327"/>
                </a:lnTo>
                <a:lnTo>
                  <a:pt x="51023" y="9368"/>
                </a:lnTo>
                <a:lnTo>
                  <a:pt x="50078" y="9368"/>
                </a:lnTo>
                <a:lnTo>
                  <a:pt x="49133" y="9368"/>
                </a:lnTo>
                <a:lnTo>
                  <a:pt x="47244" y="9368"/>
                </a:lnTo>
                <a:lnTo>
                  <a:pt x="46299" y="9368"/>
                </a:lnTo>
                <a:lnTo>
                  <a:pt x="44409" y="9368"/>
                </a:lnTo>
                <a:lnTo>
                  <a:pt x="43464" y="8327"/>
                </a:lnTo>
                <a:lnTo>
                  <a:pt x="42519" y="8327"/>
                </a:lnTo>
                <a:lnTo>
                  <a:pt x="42519" y="7286"/>
                </a:lnTo>
                <a:lnTo>
                  <a:pt x="41574" y="5204"/>
                </a:lnTo>
                <a:lnTo>
                  <a:pt x="41574" y="4163"/>
                </a:lnTo>
                <a:lnTo>
                  <a:pt x="40629" y="3122"/>
                </a:lnTo>
                <a:lnTo>
                  <a:pt x="40629" y="2081"/>
                </a:lnTo>
                <a:lnTo>
                  <a:pt x="39685" y="0"/>
                </a:lnTo>
                <a:close/>
              </a:path>
            </a:pathLst>
          </a:custGeom>
          <a:solidFill>
            <a:srgbClr val="E3C4A3"/>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7" name="Shape 297"/>
          <p:cNvSpPr/>
          <p:nvPr/>
        </p:nvSpPr>
        <p:spPr>
          <a:xfrm>
            <a:off x="7727950" y="4524375"/>
            <a:ext cx="77787" cy="33336"/>
          </a:xfrm>
          <a:custGeom>
            <a:pathLst>
              <a:path extrusionOk="0" h="120000" w="120000">
                <a:moveTo>
                  <a:pt x="0" y="120000"/>
                </a:moveTo>
                <a:lnTo>
                  <a:pt x="0" y="120000"/>
                </a:lnTo>
                <a:lnTo>
                  <a:pt x="17142" y="80000"/>
                </a:lnTo>
                <a:lnTo>
                  <a:pt x="34285" y="80000"/>
                </a:lnTo>
                <a:lnTo>
                  <a:pt x="51428" y="80000"/>
                </a:lnTo>
                <a:lnTo>
                  <a:pt x="68571" y="80000"/>
                </a:lnTo>
                <a:lnTo>
                  <a:pt x="85714" y="80000"/>
                </a:lnTo>
                <a:lnTo>
                  <a:pt x="102857" y="80000"/>
                </a:lnTo>
                <a:lnTo>
                  <a:pt x="119999" y="80000"/>
                </a:lnTo>
                <a:lnTo>
                  <a:pt x="119999" y="40000"/>
                </a:lnTo>
                <a:lnTo>
                  <a:pt x="102857" y="40000"/>
                </a:lnTo>
                <a:lnTo>
                  <a:pt x="85714" y="0"/>
                </a:lnTo>
                <a:lnTo>
                  <a:pt x="68571" y="0"/>
                </a:lnTo>
                <a:lnTo>
                  <a:pt x="51428" y="40000"/>
                </a:lnTo>
                <a:lnTo>
                  <a:pt x="34285" y="40000"/>
                </a:lnTo>
                <a:lnTo>
                  <a:pt x="17142" y="40000"/>
                </a:lnTo>
                <a:lnTo>
                  <a:pt x="0" y="40000"/>
                </a:lnTo>
                <a:lnTo>
                  <a:pt x="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8" name="Shape 298"/>
          <p:cNvSpPr/>
          <p:nvPr/>
        </p:nvSpPr>
        <p:spPr>
          <a:xfrm>
            <a:off x="7583486" y="4535487"/>
            <a:ext cx="144462" cy="77787"/>
          </a:xfrm>
          <a:custGeom>
            <a:pathLst>
              <a:path extrusionOk="0" h="120000" w="120000">
                <a:moveTo>
                  <a:pt x="0" y="119999"/>
                </a:moveTo>
                <a:lnTo>
                  <a:pt x="0" y="119999"/>
                </a:lnTo>
                <a:lnTo>
                  <a:pt x="18461" y="102857"/>
                </a:lnTo>
                <a:lnTo>
                  <a:pt x="27692" y="85714"/>
                </a:lnTo>
                <a:lnTo>
                  <a:pt x="46153" y="85714"/>
                </a:lnTo>
                <a:lnTo>
                  <a:pt x="55384" y="68571"/>
                </a:lnTo>
                <a:lnTo>
                  <a:pt x="73846" y="51428"/>
                </a:lnTo>
                <a:lnTo>
                  <a:pt x="92307" y="51428"/>
                </a:lnTo>
                <a:lnTo>
                  <a:pt x="110769" y="34285"/>
                </a:lnTo>
                <a:lnTo>
                  <a:pt x="120000" y="34285"/>
                </a:lnTo>
                <a:lnTo>
                  <a:pt x="120000" y="0"/>
                </a:lnTo>
                <a:lnTo>
                  <a:pt x="101538" y="17142"/>
                </a:lnTo>
                <a:lnTo>
                  <a:pt x="83076" y="34285"/>
                </a:lnTo>
                <a:lnTo>
                  <a:pt x="73846" y="34285"/>
                </a:lnTo>
                <a:lnTo>
                  <a:pt x="55384" y="51428"/>
                </a:lnTo>
                <a:lnTo>
                  <a:pt x="36923" y="51428"/>
                </a:lnTo>
                <a:lnTo>
                  <a:pt x="27692" y="68571"/>
                </a:lnTo>
                <a:lnTo>
                  <a:pt x="9230" y="85714"/>
                </a:lnTo>
                <a:lnTo>
                  <a:pt x="0" y="102857"/>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9" name="Shape 299"/>
          <p:cNvSpPr/>
          <p:nvPr/>
        </p:nvSpPr>
        <p:spPr>
          <a:xfrm>
            <a:off x="7461250" y="4602162"/>
            <a:ext cx="122237" cy="155574"/>
          </a:xfrm>
          <a:custGeom>
            <a:pathLst>
              <a:path extrusionOk="0" h="120000" w="120000">
                <a:moveTo>
                  <a:pt x="10909" y="119999"/>
                </a:moveTo>
                <a:lnTo>
                  <a:pt x="10909" y="119999"/>
                </a:lnTo>
                <a:lnTo>
                  <a:pt x="21818" y="111428"/>
                </a:lnTo>
                <a:lnTo>
                  <a:pt x="32727" y="94285"/>
                </a:lnTo>
                <a:lnTo>
                  <a:pt x="43636" y="77142"/>
                </a:lnTo>
                <a:lnTo>
                  <a:pt x="65454" y="59999"/>
                </a:lnTo>
                <a:lnTo>
                  <a:pt x="76363" y="51428"/>
                </a:lnTo>
                <a:lnTo>
                  <a:pt x="87272" y="34285"/>
                </a:lnTo>
                <a:lnTo>
                  <a:pt x="109090" y="25714"/>
                </a:lnTo>
                <a:lnTo>
                  <a:pt x="120000" y="8571"/>
                </a:lnTo>
                <a:lnTo>
                  <a:pt x="120000" y="0"/>
                </a:lnTo>
                <a:lnTo>
                  <a:pt x="98181" y="17142"/>
                </a:lnTo>
                <a:lnTo>
                  <a:pt x="76363" y="25714"/>
                </a:lnTo>
                <a:lnTo>
                  <a:pt x="65454" y="42857"/>
                </a:lnTo>
                <a:lnTo>
                  <a:pt x="54545" y="51428"/>
                </a:lnTo>
                <a:lnTo>
                  <a:pt x="32727" y="68571"/>
                </a:lnTo>
                <a:lnTo>
                  <a:pt x="21818" y="85714"/>
                </a:lnTo>
                <a:lnTo>
                  <a:pt x="10909" y="102857"/>
                </a:lnTo>
                <a:lnTo>
                  <a:pt x="0" y="119999"/>
                </a:lnTo>
                <a:lnTo>
                  <a:pt x="1090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0" name="Shape 300"/>
          <p:cNvSpPr/>
          <p:nvPr/>
        </p:nvSpPr>
        <p:spPr>
          <a:xfrm>
            <a:off x="7372350" y="4757737"/>
            <a:ext cx="100011" cy="190500"/>
          </a:xfrm>
          <a:custGeom>
            <a:pathLst>
              <a:path extrusionOk="0" h="120000" w="120000">
                <a:moveTo>
                  <a:pt x="13333" y="120000"/>
                </a:moveTo>
                <a:lnTo>
                  <a:pt x="13333" y="120000"/>
                </a:lnTo>
                <a:lnTo>
                  <a:pt x="26666" y="106000"/>
                </a:lnTo>
                <a:lnTo>
                  <a:pt x="40000" y="84000"/>
                </a:lnTo>
                <a:lnTo>
                  <a:pt x="53333" y="70000"/>
                </a:lnTo>
                <a:lnTo>
                  <a:pt x="66666" y="56000"/>
                </a:lnTo>
                <a:lnTo>
                  <a:pt x="80000" y="42000"/>
                </a:lnTo>
                <a:lnTo>
                  <a:pt x="93333" y="28000"/>
                </a:lnTo>
                <a:lnTo>
                  <a:pt x="106666" y="14000"/>
                </a:lnTo>
                <a:lnTo>
                  <a:pt x="120000" y="0"/>
                </a:lnTo>
                <a:lnTo>
                  <a:pt x="106666" y="0"/>
                </a:lnTo>
                <a:lnTo>
                  <a:pt x="93333" y="14000"/>
                </a:lnTo>
                <a:lnTo>
                  <a:pt x="80000" y="28000"/>
                </a:lnTo>
                <a:lnTo>
                  <a:pt x="66666" y="42000"/>
                </a:lnTo>
                <a:lnTo>
                  <a:pt x="53333" y="56000"/>
                </a:lnTo>
                <a:lnTo>
                  <a:pt x="40000" y="70000"/>
                </a:lnTo>
                <a:lnTo>
                  <a:pt x="26666" y="84000"/>
                </a:lnTo>
                <a:lnTo>
                  <a:pt x="13333" y="99000"/>
                </a:lnTo>
                <a:lnTo>
                  <a:pt x="0" y="113000"/>
                </a:lnTo>
                <a:lnTo>
                  <a:pt x="13333"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1" name="Shape 301"/>
          <p:cNvSpPr/>
          <p:nvPr/>
        </p:nvSpPr>
        <p:spPr>
          <a:xfrm>
            <a:off x="7327900" y="4937125"/>
            <a:ext cx="55561" cy="166686"/>
          </a:xfrm>
          <a:custGeom>
            <a:pathLst>
              <a:path extrusionOk="0" h="120000" w="120000">
                <a:moveTo>
                  <a:pt x="24000" y="120000"/>
                </a:moveTo>
                <a:lnTo>
                  <a:pt x="24000" y="120000"/>
                </a:lnTo>
                <a:lnTo>
                  <a:pt x="24000" y="104000"/>
                </a:lnTo>
                <a:lnTo>
                  <a:pt x="48000" y="88000"/>
                </a:lnTo>
                <a:lnTo>
                  <a:pt x="48000" y="72000"/>
                </a:lnTo>
                <a:lnTo>
                  <a:pt x="72000" y="64000"/>
                </a:lnTo>
                <a:lnTo>
                  <a:pt x="72000" y="48000"/>
                </a:lnTo>
                <a:lnTo>
                  <a:pt x="96000" y="32000"/>
                </a:lnTo>
                <a:lnTo>
                  <a:pt x="120000" y="16000"/>
                </a:lnTo>
                <a:lnTo>
                  <a:pt x="120000" y="8000"/>
                </a:lnTo>
                <a:lnTo>
                  <a:pt x="96000" y="0"/>
                </a:lnTo>
                <a:lnTo>
                  <a:pt x="72000" y="16000"/>
                </a:lnTo>
                <a:lnTo>
                  <a:pt x="72000" y="32000"/>
                </a:lnTo>
                <a:lnTo>
                  <a:pt x="48000" y="40000"/>
                </a:lnTo>
                <a:lnTo>
                  <a:pt x="24000" y="56000"/>
                </a:lnTo>
                <a:lnTo>
                  <a:pt x="24000" y="72000"/>
                </a:lnTo>
                <a:lnTo>
                  <a:pt x="0" y="88000"/>
                </a:lnTo>
                <a:lnTo>
                  <a:pt x="0" y="104000"/>
                </a:lnTo>
                <a:lnTo>
                  <a:pt x="0" y="120000"/>
                </a:lnTo>
                <a:lnTo>
                  <a:pt x="24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2" name="Shape 302"/>
          <p:cNvSpPr/>
          <p:nvPr/>
        </p:nvSpPr>
        <p:spPr>
          <a:xfrm>
            <a:off x="7327900" y="5103812"/>
            <a:ext cx="55561" cy="377824"/>
          </a:xfrm>
          <a:custGeom>
            <a:pathLst>
              <a:path extrusionOk="0" h="120000" w="120000">
                <a:moveTo>
                  <a:pt x="120000" y="116470"/>
                </a:moveTo>
                <a:lnTo>
                  <a:pt x="120000" y="116470"/>
                </a:lnTo>
                <a:lnTo>
                  <a:pt x="96000" y="102352"/>
                </a:lnTo>
                <a:lnTo>
                  <a:pt x="72000" y="88235"/>
                </a:lnTo>
                <a:lnTo>
                  <a:pt x="72000" y="74117"/>
                </a:lnTo>
                <a:lnTo>
                  <a:pt x="48000" y="60000"/>
                </a:lnTo>
                <a:lnTo>
                  <a:pt x="48000" y="45882"/>
                </a:lnTo>
                <a:lnTo>
                  <a:pt x="24000" y="28235"/>
                </a:lnTo>
                <a:lnTo>
                  <a:pt x="24000" y="14117"/>
                </a:lnTo>
                <a:lnTo>
                  <a:pt x="24000" y="0"/>
                </a:lnTo>
                <a:lnTo>
                  <a:pt x="0" y="0"/>
                </a:lnTo>
                <a:lnTo>
                  <a:pt x="0" y="14117"/>
                </a:lnTo>
                <a:lnTo>
                  <a:pt x="0" y="28235"/>
                </a:lnTo>
                <a:lnTo>
                  <a:pt x="0" y="45882"/>
                </a:lnTo>
                <a:lnTo>
                  <a:pt x="24000" y="60000"/>
                </a:lnTo>
                <a:lnTo>
                  <a:pt x="24000" y="74117"/>
                </a:lnTo>
                <a:lnTo>
                  <a:pt x="48000" y="88235"/>
                </a:lnTo>
                <a:lnTo>
                  <a:pt x="72000" y="102352"/>
                </a:lnTo>
                <a:lnTo>
                  <a:pt x="96000" y="120000"/>
                </a:lnTo>
                <a:lnTo>
                  <a:pt x="120000" y="11647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3" name="Shape 303"/>
          <p:cNvSpPr/>
          <p:nvPr/>
        </p:nvSpPr>
        <p:spPr>
          <a:xfrm>
            <a:off x="7372350" y="5470525"/>
            <a:ext cx="155574" cy="233361"/>
          </a:xfrm>
          <a:custGeom>
            <a:pathLst>
              <a:path extrusionOk="0" h="120000" w="120000">
                <a:moveTo>
                  <a:pt x="119999" y="114285"/>
                </a:moveTo>
                <a:lnTo>
                  <a:pt x="119999" y="114285"/>
                </a:lnTo>
                <a:lnTo>
                  <a:pt x="102857" y="102857"/>
                </a:lnTo>
                <a:lnTo>
                  <a:pt x="85714" y="91428"/>
                </a:lnTo>
                <a:lnTo>
                  <a:pt x="68571" y="74285"/>
                </a:lnTo>
                <a:lnTo>
                  <a:pt x="51428" y="62857"/>
                </a:lnTo>
                <a:lnTo>
                  <a:pt x="42857" y="45714"/>
                </a:lnTo>
                <a:lnTo>
                  <a:pt x="34285" y="34285"/>
                </a:lnTo>
                <a:lnTo>
                  <a:pt x="17142" y="17142"/>
                </a:lnTo>
                <a:lnTo>
                  <a:pt x="8571" y="0"/>
                </a:lnTo>
                <a:lnTo>
                  <a:pt x="0" y="5714"/>
                </a:lnTo>
                <a:lnTo>
                  <a:pt x="8571" y="17142"/>
                </a:lnTo>
                <a:lnTo>
                  <a:pt x="17142" y="34285"/>
                </a:lnTo>
                <a:lnTo>
                  <a:pt x="34285" y="51428"/>
                </a:lnTo>
                <a:lnTo>
                  <a:pt x="42857" y="62857"/>
                </a:lnTo>
                <a:lnTo>
                  <a:pt x="59999" y="80000"/>
                </a:lnTo>
                <a:lnTo>
                  <a:pt x="77142" y="91428"/>
                </a:lnTo>
                <a:lnTo>
                  <a:pt x="94285" y="108571"/>
                </a:lnTo>
                <a:lnTo>
                  <a:pt x="111428" y="120000"/>
                </a:lnTo>
                <a:lnTo>
                  <a:pt x="119999" y="114285"/>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4" name="Shape 304"/>
          <p:cNvSpPr/>
          <p:nvPr/>
        </p:nvSpPr>
        <p:spPr>
          <a:xfrm>
            <a:off x="7516811" y="5692775"/>
            <a:ext cx="66674" cy="55561"/>
          </a:xfrm>
          <a:custGeom>
            <a:pathLst>
              <a:path extrusionOk="0" h="120000" w="120000">
                <a:moveTo>
                  <a:pt x="120000" y="72000"/>
                </a:moveTo>
                <a:lnTo>
                  <a:pt x="120000" y="72000"/>
                </a:lnTo>
                <a:lnTo>
                  <a:pt x="100000" y="72000"/>
                </a:lnTo>
                <a:lnTo>
                  <a:pt x="80000" y="72000"/>
                </a:lnTo>
                <a:lnTo>
                  <a:pt x="60000" y="48000"/>
                </a:lnTo>
                <a:lnTo>
                  <a:pt x="40000" y="48000"/>
                </a:lnTo>
                <a:lnTo>
                  <a:pt x="40000" y="24000"/>
                </a:lnTo>
                <a:lnTo>
                  <a:pt x="20000" y="24000"/>
                </a:lnTo>
                <a:lnTo>
                  <a:pt x="20000" y="0"/>
                </a:lnTo>
                <a:lnTo>
                  <a:pt x="0" y="24000"/>
                </a:lnTo>
                <a:lnTo>
                  <a:pt x="0" y="48000"/>
                </a:lnTo>
                <a:lnTo>
                  <a:pt x="20000" y="48000"/>
                </a:lnTo>
                <a:lnTo>
                  <a:pt x="40000" y="72000"/>
                </a:lnTo>
                <a:lnTo>
                  <a:pt x="60000" y="72000"/>
                </a:lnTo>
                <a:lnTo>
                  <a:pt x="80000" y="96000"/>
                </a:lnTo>
                <a:lnTo>
                  <a:pt x="100000" y="96000"/>
                </a:lnTo>
                <a:lnTo>
                  <a:pt x="120000" y="96000"/>
                </a:lnTo>
                <a:lnTo>
                  <a:pt x="120000" y="120000"/>
                </a:lnTo>
                <a:lnTo>
                  <a:pt x="120000" y="72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5" name="Shape 305"/>
          <p:cNvSpPr/>
          <p:nvPr/>
        </p:nvSpPr>
        <p:spPr>
          <a:xfrm>
            <a:off x="7583486" y="5726112"/>
            <a:ext cx="266699" cy="57150"/>
          </a:xfrm>
          <a:custGeom>
            <a:pathLst>
              <a:path extrusionOk="0" h="120000" w="120000">
                <a:moveTo>
                  <a:pt x="120000" y="96666"/>
                </a:moveTo>
                <a:lnTo>
                  <a:pt x="120000" y="96666"/>
                </a:lnTo>
                <a:lnTo>
                  <a:pt x="115000" y="96666"/>
                </a:lnTo>
                <a:lnTo>
                  <a:pt x="105000" y="73333"/>
                </a:lnTo>
                <a:lnTo>
                  <a:pt x="100000" y="73333"/>
                </a:lnTo>
                <a:lnTo>
                  <a:pt x="90000" y="73333"/>
                </a:lnTo>
                <a:lnTo>
                  <a:pt x="85000" y="73333"/>
                </a:lnTo>
                <a:lnTo>
                  <a:pt x="75000" y="73333"/>
                </a:lnTo>
                <a:lnTo>
                  <a:pt x="70000" y="46666"/>
                </a:lnTo>
                <a:lnTo>
                  <a:pt x="60000" y="46666"/>
                </a:lnTo>
                <a:lnTo>
                  <a:pt x="55000" y="46666"/>
                </a:lnTo>
                <a:lnTo>
                  <a:pt x="45000" y="46666"/>
                </a:lnTo>
                <a:lnTo>
                  <a:pt x="40000" y="46666"/>
                </a:lnTo>
                <a:lnTo>
                  <a:pt x="30000" y="23333"/>
                </a:lnTo>
                <a:lnTo>
                  <a:pt x="25000" y="23333"/>
                </a:lnTo>
                <a:lnTo>
                  <a:pt x="15000" y="23333"/>
                </a:lnTo>
                <a:lnTo>
                  <a:pt x="10000" y="23333"/>
                </a:lnTo>
                <a:lnTo>
                  <a:pt x="0" y="0"/>
                </a:lnTo>
                <a:lnTo>
                  <a:pt x="0" y="46666"/>
                </a:lnTo>
                <a:lnTo>
                  <a:pt x="10000" y="46666"/>
                </a:lnTo>
                <a:lnTo>
                  <a:pt x="15000" y="46666"/>
                </a:lnTo>
                <a:lnTo>
                  <a:pt x="25000" y="46666"/>
                </a:lnTo>
                <a:lnTo>
                  <a:pt x="30000" y="46666"/>
                </a:lnTo>
                <a:lnTo>
                  <a:pt x="40000" y="73333"/>
                </a:lnTo>
                <a:lnTo>
                  <a:pt x="45000" y="73333"/>
                </a:lnTo>
                <a:lnTo>
                  <a:pt x="55000" y="73333"/>
                </a:lnTo>
                <a:lnTo>
                  <a:pt x="60000" y="73333"/>
                </a:lnTo>
                <a:lnTo>
                  <a:pt x="70000" y="96666"/>
                </a:lnTo>
                <a:lnTo>
                  <a:pt x="75000" y="96666"/>
                </a:lnTo>
                <a:lnTo>
                  <a:pt x="85000" y="96666"/>
                </a:lnTo>
                <a:lnTo>
                  <a:pt x="90000" y="96666"/>
                </a:lnTo>
                <a:lnTo>
                  <a:pt x="100000" y="96666"/>
                </a:lnTo>
                <a:lnTo>
                  <a:pt x="105000" y="120000"/>
                </a:lnTo>
                <a:lnTo>
                  <a:pt x="115000" y="120000"/>
                </a:lnTo>
                <a:lnTo>
                  <a:pt x="120000" y="120000"/>
                </a:lnTo>
                <a:lnTo>
                  <a:pt x="120000" y="96666"/>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6" name="Shape 306"/>
          <p:cNvSpPr/>
          <p:nvPr/>
        </p:nvSpPr>
        <p:spPr>
          <a:xfrm>
            <a:off x="7850186" y="5772150"/>
            <a:ext cx="166686" cy="33336"/>
          </a:xfrm>
          <a:custGeom>
            <a:pathLst>
              <a:path extrusionOk="0" h="120000" w="120000">
                <a:moveTo>
                  <a:pt x="120000" y="80000"/>
                </a:moveTo>
                <a:lnTo>
                  <a:pt x="120000" y="80000"/>
                </a:lnTo>
                <a:lnTo>
                  <a:pt x="104000" y="40000"/>
                </a:lnTo>
                <a:lnTo>
                  <a:pt x="88000" y="40000"/>
                </a:lnTo>
                <a:lnTo>
                  <a:pt x="72000" y="40000"/>
                </a:lnTo>
                <a:lnTo>
                  <a:pt x="56000" y="40000"/>
                </a:lnTo>
                <a:lnTo>
                  <a:pt x="48000" y="0"/>
                </a:lnTo>
                <a:lnTo>
                  <a:pt x="32000" y="0"/>
                </a:lnTo>
                <a:lnTo>
                  <a:pt x="16000" y="0"/>
                </a:lnTo>
                <a:lnTo>
                  <a:pt x="0" y="0"/>
                </a:lnTo>
                <a:lnTo>
                  <a:pt x="0" y="40000"/>
                </a:lnTo>
                <a:lnTo>
                  <a:pt x="16000" y="40000"/>
                </a:lnTo>
                <a:lnTo>
                  <a:pt x="32000" y="40000"/>
                </a:lnTo>
                <a:lnTo>
                  <a:pt x="48000" y="80000"/>
                </a:lnTo>
                <a:lnTo>
                  <a:pt x="56000" y="80000"/>
                </a:lnTo>
                <a:lnTo>
                  <a:pt x="72000" y="80000"/>
                </a:lnTo>
                <a:lnTo>
                  <a:pt x="88000" y="80000"/>
                </a:lnTo>
                <a:lnTo>
                  <a:pt x="104000" y="120000"/>
                </a:lnTo>
                <a:lnTo>
                  <a:pt x="120000" y="120000"/>
                </a:lnTo>
                <a:lnTo>
                  <a:pt x="12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7" name="Shape 307"/>
          <p:cNvSpPr/>
          <p:nvPr/>
        </p:nvSpPr>
        <p:spPr>
          <a:xfrm>
            <a:off x="8016875" y="5794375"/>
            <a:ext cx="144462" cy="22225"/>
          </a:xfrm>
          <a:custGeom>
            <a:pathLst>
              <a:path extrusionOk="0" h="120000" w="120000">
                <a:moveTo>
                  <a:pt x="120000" y="59999"/>
                </a:moveTo>
                <a:lnTo>
                  <a:pt x="120000" y="59999"/>
                </a:lnTo>
                <a:lnTo>
                  <a:pt x="101538" y="59999"/>
                </a:lnTo>
                <a:lnTo>
                  <a:pt x="83076" y="59999"/>
                </a:lnTo>
                <a:lnTo>
                  <a:pt x="73846" y="59999"/>
                </a:lnTo>
                <a:lnTo>
                  <a:pt x="55384" y="59999"/>
                </a:lnTo>
                <a:lnTo>
                  <a:pt x="36923" y="0"/>
                </a:lnTo>
                <a:lnTo>
                  <a:pt x="27692" y="0"/>
                </a:lnTo>
                <a:lnTo>
                  <a:pt x="9230" y="0"/>
                </a:lnTo>
                <a:lnTo>
                  <a:pt x="0" y="0"/>
                </a:lnTo>
                <a:lnTo>
                  <a:pt x="0" y="59999"/>
                </a:lnTo>
                <a:lnTo>
                  <a:pt x="9230" y="59999"/>
                </a:lnTo>
                <a:lnTo>
                  <a:pt x="27692" y="59999"/>
                </a:lnTo>
                <a:lnTo>
                  <a:pt x="36923" y="59999"/>
                </a:lnTo>
                <a:lnTo>
                  <a:pt x="55384" y="119999"/>
                </a:lnTo>
                <a:lnTo>
                  <a:pt x="73846" y="119999"/>
                </a:lnTo>
                <a:lnTo>
                  <a:pt x="83076" y="119999"/>
                </a:lnTo>
                <a:lnTo>
                  <a:pt x="101538" y="119999"/>
                </a:lnTo>
                <a:lnTo>
                  <a:pt x="120000" y="119999"/>
                </a:lnTo>
                <a:lnTo>
                  <a:pt x="12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8" name="Shape 308"/>
          <p:cNvSpPr/>
          <p:nvPr/>
        </p:nvSpPr>
        <p:spPr>
          <a:xfrm>
            <a:off x="8161336" y="5783262"/>
            <a:ext cx="277811" cy="33336"/>
          </a:xfrm>
          <a:custGeom>
            <a:pathLst>
              <a:path extrusionOk="0" h="120000" w="120000">
                <a:moveTo>
                  <a:pt x="115199" y="0"/>
                </a:moveTo>
                <a:lnTo>
                  <a:pt x="115199" y="0"/>
                </a:lnTo>
                <a:lnTo>
                  <a:pt x="110399" y="0"/>
                </a:lnTo>
                <a:lnTo>
                  <a:pt x="100800" y="40000"/>
                </a:lnTo>
                <a:lnTo>
                  <a:pt x="96000" y="40000"/>
                </a:lnTo>
                <a:lnTo>
                  <a:pt x="86400" y="40000"/>
                </a:lnTo>
                <a:lnTo>
                  <a:pt x="81600" y="40000"/>
                </a:lnTo>
                <a:lnTo>
                  <a:pt x="72000" y="40000"/>
                </a:lnTo>
                <a:lnTo>
                  <a:pt x="67200" y="80000"/>
                </a:lnTo>
                <a:lnTo>
                  <a:pt x="57599" y="80000"/>
                </a:lnTo>
                <a:lnTo>
                  <a:pt x="52799" y="80000"/>
                </a:lnTo>
                <a:lnTo>
                  <a:pt x="43200" y="80000"/>
                </a:lnTo>
                <a:lnTo>
                  <a:pt x="33600" y="80000"/>
                </a:lnTo>
                <a:lnTo>
                  <a:pt x="28799" y="80000"/>
                </a:lnTo>
                <a:lnTo>
                  <a:pt x="19200" y="80000"/>
                </a:lnTo>
                <a:lnTo>
                  <a:pt x="14399" y="80000"/>
                </a:lnTo>
                <a:lnTo>
                  <a:pt x="4800" y="80000"/>
                </a:lnTo>
                <a:lnTo>
                  <a:pt x="0" y="80000"/>
                </a:lnTo>
                <a:lnTo>
                  <a:pt x="0" y="120000"/>
                </a:lnTo>
                <a:lnTo>
                  <a:pt x="4800" y="120000"/>
                </a:lnTo>
                <a:lnTo>
                  <a:pt x="14399" y="120000"/>
                </a:lnTo>
                <a:lnTo>
                  <a:pt x="19200" y="120000"/>
                </a:lnTo>
                <a:lnTo>
                  <a:pt x="28799" y="120000"/>
                </a:lnTo>
                <a:lnTo>
                  <a:pt x="33600" y="120000"/>
                </a:lnTo>
                <a:lnTo>
                  <a:pt x="43200" y="120000"/>
                </a:lnTo>
                <a:lnTo>
                  <a:pt x="52799" y="120000"/>
                </a:lnTo>
                <a:lnTo>
                  <a:pt x="57599" y="120000"/>
                </a:lnTo>
                <a:lnTo>
                  <a:pt x="67200" y="120000"/>
                </a:lnTo>
                <a:lnTo>
                  <a:pt x="72000" y="120000"/>
                </a:lnTo>
                <a:lnTo>
                  <a:pt x="81600" y="80000"/>
                </a:lnTo>
                <a:lnTo>
                  <a:pt x="86400" y="80000"/>
                </a:lnTo>
                <a:lnTo>
                  <a:pt x="96000" y="80000"/>
                </a:lnTo>
                <a:lnTo>
                  <a:pt x="100800" y="80000"/>
                </a:lnTo>
                <a:lnTo>
                  <a:pt x="110399" y="80000"/>
                </a:lnTo>
                <a:lnTo>
                  <a:pt x="119999" y="40000"/>
                </a:lnTo>
                <a:lnTo>
                  <a:pt x="1151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9" name="Shape 309"/>
          <p:cNvSpPr/>
          <p:nvPr/>
        </p:nvSpPr>
        <p:spPr>
          <a:xfrm>
            <a:off x="8428036" y="5681662"/>
            <a:ext cx="155574" cy="112711"/>
          </a:xfrm>
          <a:custGeom>
            <a:pathLst>
              <a:path extrusionOk="0" h="120000" w="120000">
                <a:moveTo>
                  <a:pt x="111428" y="0"/>
                </a:moveTo>
                <a:lnTo>
                  <a:pt x="111428" y="0"/>
                </a:lnTo>
                <a:lnTo>
                  <a:pt x="102857" y="23661"/>
                </a:lnTo>
                <a:lnTo>
                  <a:pt x="85714" y="35492"/>
                </a:lnTo>
                <a:lnTo>
                  <a:pt x="77142" y="47323"/>
                </a:lnTo>
                <a:lnTo>
                  <a:pt x="59999" y="70985"/>
                </a:lnTo>
                <a:lnTo>
                  <a:pt x="42857" y="84507"/>
                </a:lnTo>
                <a:lnTo>
                  <a:pt x="34285" y="96338"/>
                </a:lnTo>
                <a:lnTo>
                  <a:pt x="17142" y="96338"/>
                </a:lnTo>
                <a:lnTo>
                  <a:pt x="0" y="108169"/>
                </a:lnTo>
                <a:lnTo>
                  <a:pt x="8571" y="120000"/>
                </a:lnTo>
                <a:lnTo>
                  <a:pt x="25714" y="120000"/>
                </a:lnTo>
                <a:lnTo>
                  <a:pt x="34285" y="108169"/>
                </a:lnTo>
                <a:lnTo>
                  <a:pt x="51428" y="96338"/>
                </a:lnTo>
                <a:lnTo>
                  <a:pt x="68571" y="70985"/>
                </a:lnTo>
                <a:lnTo>
                  <a:pt x="77142" y="59154"/>
                </a:lnTo>
                <a:lnTo>
                  <a:pt x="94285" y="47323"/>
                </a:lnTo>
                <a:lnTo>
                  <a:pt x="102857" y="35492"/>
                </a:lnTo>
                <a:lnTo>
                  <a:pt x="119999" y="11830"/>
                </a:lnTo>
                <a:lnTo>
                  <a:pt x="111428"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0" name="Shape 310"/>
          <p:cNvSpPr/>
          <p:nvPr/>
        </p:nvSpPr>
        <p:spPr>
          <a:xfrm>
            <a:off x="8572500" y="5626100"/>
            <a:ext cx="66674" cy="66674"/>
          </a:xfrm>
          <a:custGeom>
            <a:pathLst>
              <a:path extrusionOk="0" h="120000" w="120000">
                <a:moveTo>
                  <a:pt x="100000" y="0"/>
                </a:moveTo>
                <a:lnTo>
                  <a:pt x="100000" y="0"/>
                </a:lnTo>
                <a:lnTo>
                  <a:pt x="100000" y="20000"/>
                </a:lnTo>
                <a:lnTo>
                  <a:pt x="80000" y="40000"/>
                </a:lnTo>
                <a:lnTo>
                  <a:pt x="60000" y="60000"/>
                </a:lnTo>
                <a:lnTo>
                  <a:pt x="40000" y="80000"/>
                </a:lnTo>
                <a:lnTo>
                  <a:pt x="20000" y="100000"/>
                </a:lnTo>
                <a:lnTo>
                  <a:pt x="0" y="100000"/>
                </a:lnTo>
                <a:lnTo>
                  <a:pt x="20000" y="120000"/>
                </a:lnTo>
                <a:lnTo>
                  <a:pt x="40000" y="120000"/>
                </a:lnTo>
                <a:lnTo>
                  <a:pt x="40000" y="100000"/>
                </a:lnTo>
                <a:lnTo>
                  <a:pt x="60000" y="100000"/>
                </a:lnTo>
                <a:lnTo>
                  <a:pt x="80000" y="80000"/>
                </a:lnTo>
                <a:lnTo>
                  <a:pt x="100000" y="60000"/>
                </a:lnTo>
                <a:lnTo>
                  <a:pt x="100000" y="40000"/>
                </a:lnTo>
                <a:lnTo>
                  <a:pt x="120000" y="20000"/>
                </a:lnTo>
                <a:lnTo>
                  <a:pt x="120000" y="0"/>
                </a:lnTo>
                <a:lnTo>
                  <a:pt x="10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1" name="Shape 311"/>
          <p:cNvSpPr/>
          <p:nvPr/>
        </p:nvSpPr>
        <p:spPr>
          <a:xfrm>
            <a:off x="8628061" y="5492750"/>
            <a:ext cx="55561" cy="133349"/>
          </a:xfrm>
          <a:custGeom>
            <a:pathLst>
              <a:path extrusionOk="0" h="120000" w="120000">
                <a:moveTo>
                  <a:pt x="96000" y="0"/>
                </a:moveTo>
                <a:lnTo>
                  <a:pt x="96000" y="0"/>
                </a:lnTo>
                <a:lnTo>
                  <a:pt x="96000" y="20000"/>
                </a:lnTo>
                <a:lnTo>
                  <a:pt x="72000" y="30000"/>
                </a:lnTo>
                <a:lnTo>
                  <a:pt x="72000" y="50000"/>
                </a:lnTo>
                <a:lnTo>
                  <a:pt x="48000" y="60000"/>
                </a:lnTo>
                <a:lnTo>
                  <a:pt x="48000" y="80000"/>
                </a:lnTo>
                <a:lnTo>
                  <a:pt x="24000" y="90000"/>
                </a:lnTo>
                <a:lnTo>
                  <a:pt x="24000" y="110000"/>
                </a:lnTo>
                <a:lnTo>
                  <a:pt x="0" y="120000"/>
                </a:lnTo>
                <a:lnTo>
                  <a:pt x="24000" y="120000"/>
                </a:lnTo>
                <a:lnTo>
                  <a:pt x="48000" y="110000"/>
                </a:lnTo>
                <a:lnTo>
                  <a:pt x="72000" y="90000"/>
                </a:lnTo>
                <a:lnTo>
                  <a:pt x="72000" y="80000"/>
                </a:lnTo>
                <a:lnTo>
                  <a:pt x="96000" y="60000"/>
                </a:lnTo>
                <a:lnTo>
                  <a:pt x="96000" y="50000"/>
                </a:lnTo>
                <a:lnTo>
                  <a:pt x="96000" y="30000"/>
                </a:lnTo>
                <a:lnTo>
                  <a:pt x="120000" y="20000"/>
                </a:lnTo>
                <a:lnTo>
                  <a:pt x="120000" y="10000"/>
                </a:lnTo>
                <a:lnTo>
                  <a:pt x="96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2" name="Shape 312"/>
          <p:cNvSpPr/>
          <p:nvPr/>
        </p:nvSpPr>
        <p:spPr>
          <a:xfrm>
            <a:off x="8672511" y="5359400"/>
            <a:ext cx="77787" cy="144462"/>
          </a:xfrm>
          <a:custGeom>
            <a:pathLst>
              <a:path extrusionOk="0" h="120000" w="120000">
                <a:moveTo>
                  <a:pt x="85714" y="0"/>
                </a:moveTo>
                <a:lnTo>
                  <a:pt x="85714" y="0"/>
                </a:lnTo>
                <a:lnTo>
                  <a:pt x="85714" y="18461"/>
                </a:lnTo>
                <a:lnTo>
                  <a:pt x="68571" y="27692"/>
                </a:lnTo>
                <a:lnTo>
                  <a:pt x="68571" y="46153"/>
                </a:lnTo>
                <a:lnTo>
                  <a:pt x="51428" y="55384"/>
                </a:lnTo>
                <a:lnTo>
                  <a:pt x="34285" y="73846"/>
                </a:lnTo>
                <a:lnTo>
                  <a:pt x="34285" y="83076"/>
                </a:lnTo>
                <a:lnTo>
                  <a:pt x="17142" y="101538"/>
                </a:lnTo>
                <a:lnTo>
                  <a:pt x="0" y="110769"/>
                </a:lnTo>
                <a:lnTo>
                  <a:pt x="17142" y="120000"/>
                </a:lnTo>
                <a:lnTo>
                  <a:pt x="34285" y="101538"/>
                </a:lnTo>
                <a:lnTo>
                  <a:pt x="51428" y="92307"/>
                </a:lnTo>
                <a:lnTo>
                  <a:pt x="51428" y="73846"/>
                </a:lnTo>
                <a:lnTo>
                  <a:pt x="68571" y="64615"/>
                </a:lnTo>
                <a:lnTo>
                  <a:pt x="85714" y="46153"/>
                </a:lnTo>
                <a:lnTo>
                  <a:pt x="102857" y="36923"/>
                </a:lnTo>
                <a:lnTo>
                  <a:pt x="102857" y="18461"/>
                </a:lnTo>
                <a:lnTo>
                  <a:pt x="119999" y="9230"/>
                </a:lnTo>
                <a:lnTo>
                  <a:pt x="85714"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3" name="Shape 313"/>
          <p:cNvSpPr/>
          <p:nvPr/>
        </p:nvSpPr>
        <p:spPr>
          <a:xfrm>
            <a:off x="8728075" y="5192712"/>
            <a:ext cx="33336" cy="177800"/>
          </a:xfrm>
          <a:custGeom>
            <a:pathLst>
              <a:path extrusionOk="0" h="120000" w="120000">
                <a:moveTo>
                  <a:pt x="80000" y="0"/>
                </a:moveTo>
                <a:lnTo>
                  <a:pt x="80000" y="0"/>
                </a:lnTo>
                <a:lnTo>
                  <a:pt x="80000" y="29999"/>
                </a:lnTo>
                <a:lnTo>
                  <a:pt x="80000" y="59999"/>
                </a:lnTo>
                <a:lnTo>
                  <a:pt x="40000" y="89999"/>
                </a:lnTo>
                <a:lnTo>
                  <a:pt x="0" y="112499"/>
                </a:lnTo>
                <a:lnTo>
                  <a:pt x="80000" y="119999"/>
                </a:lnTo>
                <a:lnTo>
                  <a:pt x="80000" y="89999"/>
                </a:lnTo>
                <a:lnTo>
                  <a:pt x="120000" y="59999"/>
                </a:lnTo>
                <a:lnTo>
                  <a:pt x="120000" y="29999"/>
                </a:lnTo>
                <a:lnTo>
                  <a:pt x="120000" y="0"/>
                </a:lnTo>
                <a:lnTo>
                  <a:pt x="8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4" name="Shape 314"/>
          <p:cNvSpPr/>
          <p:nvPr/>
        </p:nvSpPr>
        <p:spPr>
          <a:xfrm>
            <a:off x="8716961" y="5092700"/>
            <a:ext cx="44450" cy="100011"/>
          </a:xfrm>
          <a:custGeom>
            <a:pathLst>
              <a:path extrusionOk="0" h="120000" w="120000">
                <a:moveTo>
                  <a:pt x="0" y="0"/>
                </a:moveTo>
                <a:lnTo>
                  <a:pt x="0" y="0"/>
                </a:lnTo>
                <a:lnTo>
                  <a:pt x="29999" y="40000"/>
                </a:lnTo>
                <a:lnTo>
                  <a:pt x="59999" y="66666"/>
                </a:lnTo>
                <a:lnTo>
                  <a:pt x="59999" y="93333"/>
                </a:lnTo>
                <a:lnTo>
                  <a:pt x="89999" y="120000"/>
                </a:lnTo>
                <a:lnTo>
                  <a:pt x="119999" y="120000"/>
                </a:lnTo>
                <a:lnTo>
                  <a:pt x="119999" y="93333"/>
                </a:lnTo>
                <a:lnTo>
                  <a:pt x="89999" y="66666"/>
                </a:lnTo>
                <a:lnTo>
                  <a:pt x="59999" y="26666"/>
                </a:lnTo>
                <a:lnTo>
                  <a:pt x="2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5" name="Shape 315"/>
          <p:cNvSpPr/>
          <p:nvPr/>
        </p:nvSpPr>
        <p:spPr>
          <a:xfrm>
            <a:off x="8672511" y="4992687"/>
            <a:ext cx="55561" cy="100011"/>
          </a:xfrm>
          <a:custGeom>
            <a:pathLst>
              <a:path extrusionOk="0" h="120000" w="120000">
                <a:moveTo>
                  <a:pt x="0" y="0"/>
                </a:moveTo>
                <a:lnTo>
                  <a:pt x="0" y="0"/>
                </a:lnTo>
                <a:lnTo>
                  <a:pt x="24000" y="13333"/>
                </a:lnTo>
                <a:lnTo>
                  <a:pt x="24000" y="26666"/>
                </a:lnTo>
                <a:lnTo>
                  <a:pt x="48000" y="53333"/>
                </a:lnTo>
                <a:lnTo>
                  <a:pt x="48000" y="66666"/>
                </a:lnTo>
                <a:lnTo>
                  <a:pt x="72000" y="80000"/>
                </a:lnTo>
                <a:lnTo>
                  <a:pt x="72000" y="93333"/>
                </a:lnTo>
                <a:lnTo>
                  <a:pt x="96000" y="106666"/>
                </a:lnTo>
                <a:lnTo>
                  <a:pt x="96000" y="120000"/>
                </a:lnTo>
                <a:lnTo>
                  <a:pt x="120000" y="120000"/>
                </a:lnTo>
                <a:lnTo>
                  <a:pt x="120000" y="106666"/>
                </a:lnTo>
                <a:lnTo>
                  <a:pt x="96000" y="93333"/>
                </a:lnTo>
                <a:lnTo>
                  <a:pt x="96000" y="66666"/>
                </a:lnTo>
                <a:lnTo>
                  <a:pt x="72000" y="53333"/>
                </a:lnTo>
                <a:lnTo>
                  <a:pt x="72000" y="40000"/>
                </a:lnTo>
                <a:lnTo>
                  <a:pt x="48000" y="26666"/>
                </a:lnTo>
                <a:lnTo>
                  <a:pt x="48000" y="13333"/>
                </a:lnTo>
                <a:lnTo>
                  <a:pt x="24000"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6" name="Shape 316"/>
          <p:cNvSpPr/>
          <p:nvPr/>
        </p:nvSpPr>
        <p:spPr>
          <a:xfrm>
            <a:off x="8639175" y="4902200"/>
            <a:ext cx="44450" cy="90486"/>
          </a:xfrm>
          <a:custGeom>
            <a:pathLst>
              <a:path extrusionOk="0" h="120000" w="120000">
                <a:moveTo>
                  <a:pt x="0" y="0"/>
                </a:moveTo>
                <a:lnTo>
                  <a:pt x="0" y="0"/>
                </a:lnTo>
                <a:lnTo>
                  <a:pt x="29999" y="31578"/>
                </a:lnTo>
                <a:lnTo>
                  <a:pt x="59999" y="61052"/>
                </a:lnTo>
                <a:lnTo>
                  <a:pt x="59999" y="90526"/>
                </a:lnTo>
                <a:lnTo>
                  <a:pt x="89999" y="119999"/>
                </a:lnTo>
                <a:lnTo>
                  <a:pt x="119999" y="119999"/>
                </a:lnTo>
                <a:lnTo>
                  <a:pt x="119999" y="90526"/>
                </a:lnTo>
                <a:lnTo>
                  <a:pt x="89999" y="61052"/>
                </a:lnTo>
                <a:lnTo>
                  <a:pt x="59999" y="31578"/>
                </a:lnTo>
                <a:lnTo>
                  <a:pt x="2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7" name="Shape 317"/>
          <p:cNvSpPr/>
          <p:nvPr/>
        </p:nvSpPr>
        <p:spPr>
          <a:xfrm>
            <a:off x="8550275" y="4735512"/>
            <a:ext cx="100011" cy="166686"/>
          </a:xfrm>
          <a:custGeom>
            <a:pathLst>
              <a:path extrusionOk="0" h="120000" w="120000">
                <a:moveTo>
                  <a:pt x="0" y="0"/>
                </a:moveTo>
                <a:lnTo>
                  <a:pt x="0" y="8000"/>
                </a:lnTo>
                <a:lnTo>
                  <a:pt x="13333" y="16000"/>
                </a:lnTo>
                <a:lnTo>
                  <a:pt x="26666" y="32000"/>
                </a:lnTo>
                <a:lnTo>
                  <a:pt x="40000" y="48000"/>
                </a:lnTo>
                <a:lnTo>
                  <a:pt x="53333" y="64000"/>
                </a:lnTo>
                <a:lnTo>
                  <a:pt x="66666" y="80000"/>
                </a:lnTo>
                <a:lnTo>
                  <a:pt x="80000" y="96000"/>
                </a:lnTo>
                <a:lnTo>
                  <a:pt x="93333" y="112000"/>
                </a:lnTo>
                <a:lnTo>
                  <a:pt x="106666" y="120000"/>
                </a:lnTo>
                <a:lnTo>
                  <a:pt x="120000" y="120000"/>
                </a:lnTo>
                <a:lnTo>
                  <a:pt x="106666" y="104000"/>
                </a:lnTo>
                <a:lnTo>
                  <a:pt x="93333" y="88000"/>
                </a:lnTo>
                <a:lnTo>
                  <a:pt x="80000" y="72000"/>
                </a:lnTo>
                <a:lnTo>
                  <a:pt x="66666" y="56000"/>
                </a:lnTo>
                <a:lnTo>
                  <a:pt x="53333" y="40000"/>
                </a:lnTo>
                <a:lnTo>
                  <a:pt x="40000" y="24000"/>
                </a:lnTo>
                <a:lnTo>
                  <a:pt x="26666" y="8000"/>
                </a:lnTo>
                <a:lnTo>
                  <a:pt x="13333"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8" name="Shape 318"/>
          <p:cNvSpPr/>
          <p:nvPr/>
        </p:nvSpPr>
        <p:spPr>
          <a:xfrm>
            <a:off x="8461375" y="4713287"/>
            <a:ext cx="100011" cy="22225"/>
          </a:xfrm>
          <a:custGeom>
            <a:pathLst>
              <a:path extrusionOk="0" h="120000" w="120000">
                <a:moveTo>
                  <a:pt x="0" y="59999"/>
                </a:moveTo>
                <a:lnTo>
                  <a:pt x="0" y="59999"/>
                </a:lnTo>
                <a:lnTo>
                  <a:pt x="13333" y="59999"/>
                </a:lnTo>
                <a:lnTo>
                  <a:pt x="26666" y="59999"/>
                </a:lnTo>
                <a:lnTo>
                  <a:pt x="40000" y="59999"/>
                </a:lnTo>
                <a:lnTo>
                  <a:pt x="53333" y="59999"/>
                </a:lnTo>
                <a:lnTo>
                  <a:pt x="66666" y="59999"/>
                </a:lnTo>
                <a:lnTo>
                  <a:pt x="80000" y="119999"/>
                </a:lnTo>
                <a:lnTo>
                  <a:pt x="93333" y="119999"/>
                </a:lnTo>
                <a:lnTo>
                  <a:pt x="106666" y="119999"/>
                </a:lnTo>
                <a:lnTo>
                  <a:pt x="120000" y="119999"/>
                </a:lnTo>
                <a:lnTo>
                  <a:pt x="106666" y="59999"/>
                </a:lnTo>
                <a:lnTo>
                  <a:pt x="93333" y="0"/>
                </a:lnTo>
                <a:lnTo>
                  <a:pt x="80000" y="0"/>
                </a:lnTo>
                <a:lnTo>
                  <a:pt x="53333" y="0"/>
                </a:lnTo>
                <a:lnTo>
                  <a:pt x="40000" y="0"/>
                </a:lnTo>
                <a:lnTo>
                  <a:pt x="26666" y="0"/>
                </a:lnTo>
                <a:lnTo>
                  <a:pt x="13333" y="0"/>
                </a:lnTo>
                <a:lnTo>
                  <a:pt x="0" y="0"/>
                </a:lnTo>
                <a:lnTo>
                  <a:pt x="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9" name="Shape 319"/>
          <p:cNvSpPr/>
          <p:nvPr/>
        </p:nvSpPr>
        <p:spPr>
          <a:xfrm>
            <a:off x="8361361" y="4624387"/>
            <a:ext cx="100011" cy="100011"/>
          </a:xfrm>
          <a:custGeom>
            <a:pathLst>
              <a:path extrusionOk="0" h="120000" w="120000">
                <a:moveTo>
                  <a:pt x="0" y="13333"/>
                </a:moveTo>
                <a:lnTo>
                  <a:pt x="0" y="13333"/>
                </a:lnTo>
                <a:lnTo>
                  <a:pt x="26666" y="13333"/>
                </a:lnTo>
                <a:lnTo>
                  <a:pt x="40000" y="26666"/>
                </a:lnTo>
                <a:lnTo>
                  <a:pt x="53333" y="40000"/>
                </a:lnTo>
                <a:lnTo>
                  <a:pt x="66666" y="53333"/>
                </a:lnTo>
                <a:lnTo>
                  <a:pt x="80000" y="66666"/>
                </a:lnTo>
                <a:lnTo>
                  <a:pt x="93333" y="80000"/>
                </a:lnTo>
                <a:lnTo>
                  <a:pt x="106666" y="106666"/>
                </a:lnTo>
                <a:lnTo>
                  <a:pt x="120000" y="120000"/>
                </a:lnTo>
                <a:lnTo>
                  <a:pt x="120000" y="106666"/>
                </a:lnTo>
                <a:lnTo>
                  <a:pt x="120000" y="93333"/>
                </a:lnTo>
                <a:lnTo>
                  <a:pt x="106666" y="80000"/>
                </a:lnTo>
                <a:lnTo>
                  <a:pt x="93333" y="53333"/>
                </a:lnTo>
                <a:lnTo>
                  <a:pt x="80000" y="40000"/>
                </a:lnTo>
                <a:lnTo>
                  <a:pt x="66666" y="26666"/>
                </a:lnTo>
                <a:lnTo>
                  <a:pt x="40000" y="13333"/>
                </a:lnTo>
                <a:lnTo>
                  <a:pt x="26666" y="0"/>
                </a:lnTo>
                <a:lnTo>
                  <a:pt x="13333" y="0"/>
                </a:lnTo>
                <a:lnTo>
                  <a:pt x="0" y="13333"/>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0" name="Shape 320"/>
          <p:cNvSpPr/>
          <p:nvPr/>
        </p:nvSpPr>
        <p:spPr>
          <a:xfrm>
            <a:off x="8116886" y="4591050"/>
            <a:ext cx="255587" cy="44450"/>
          </a:xfrm>
          <a:custGeom>
            <a:pathLst>
              <a:path extrusionOk="0" h="120000" w="120000">
                <a:moveTo>
                  <a:pt x="0" y="29999"/>
                </a:moveTo>
                <a:lnTo>
                  <a:pt x="0" y="29999"/>
                </a:lnTo>
                <a:lnTo>
                  <a:pt x="5217" y="29999"/>
                </a:lnTo>
                <a:lnTo>
                  <a:pt x="15652" y="29999"/>
                </a:lnTo>
                <a:lnTo>
                  <a:pt x="20869" y="29999"/>
                </a:lnTo>
                <a:lnTo>
                  <a:pt x="26086" y="29999"/>
                </a:lnTo>
                <a:lnTo>
                  <a:pt x="36521" y="29999"/>
                </a:lnTo>
                <a:lnTo>
                  <a:pt x="41739" y="29999"/>
                </a:lnTo>
                <a:lnTo>
                  <a:pt x="52173" y="29999"/>
                </a:lnTo>
                <a:lnTo>
                  <a:pt x="57391" y="59999"/>
                </a:lnTo>
                <a:lnTo>
                  <a:pt x="67826" y="59999"/>
                </a:lnTo>
                <a:lnTo>
                  <a:pt x="73043" y="59999"/>
                </a:lnTo>
                <a:lnTo>
                  <a:pt x="83478" y="59999"/>
                </a:lnTo>
                <a:lnTo>
                  <a:pt x="88695" y="59999"/>
                </a:lnTo>
                <a:lnTo>
                  <a:pt x="93913" y="89999"/>
                </a:lnTo>
                <a:lnTo>
                  <a:pt x="104347" y="89999"/>
                </a:lnTo>
                <a:lnTo>
                  <a:pt x="109565" y="89999"/>
                </a:lnTo>
                <a:lnTo>
                  <a:pt x="114782" y="119999"/>
                </a:lnTo>
                <a:lnTo>
                  <a:pt x="120000" y="89999"/>
                </a:lnTo>
                <a:lnTo>
                  <a:pt x="109565" y="59999"/>
                </a:lnTo>
                <a:lnTo>
                  <a:pt x="104347" y="59999"/>
                </a:lnTo>
                <a:lnTo>
                  <a:pt x="99130" y="29999"/>
                </a:lnTo>
                <a:lnTo>
                  <a:pt x="88695" y="29999"/>
                </a:lnTo>
                <a:lnTo>
                  <a:pt x="83478" y="29999"/>
                </a:lnTo>
                <a:lnTo>
                  <a:pt x="73043" y="29999"/>
                </a:lnTo>
                <a:lnTo>
                  <a:pt x="67826" y="0"/>
                </a:lnTo>
                <a:lnTo>
                  <a:pt x="57391" y="0"/>
                </a:lnTo>
                <a:lnTo>
                  <a:pt x="52173" y="0"/>
                </a:lnTo>
                <a:lnTo>
                  <a:pt x="41739" y="0"/>
                </a:lnTo>
                <a:lnTo>
                  <a:pt x="36521" y="0"/>
                </a:lnTo>
                <a:lnTo>
                  <a:pt x="26086" y="0"/>
                </a:lnTo>
                <a:lnTo>
                  <a:pt x="20869" y="0"/>
                </a:lnTo>
                <a:lnTo>
                  <a:pt x="15652" y="0"/>
                </a:lnTo>
                <a:lnTo>
                  <a:pt x="5217" y="0"/>
                </a:lnTo>
                <a:lnTo>
                  <a:pt x="0" y="0"/>
                </a:lnTo>
                <a:lnTo>
                  <a:pt x="0" y="2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1" name="Shape 321"/>
          <p:cNvSpPr/>
          <p:nvPr/>
        </p:nvSpPr>
        <p:spPr>
          <a:xfrm>
            <a:off x="7861300" y="4591050"/>
            <a:ext cx="255587" cy="55561"/>
          </a:xfrm>
          <a:custGeom>
            <a:pathLst>
              <a:path extrusionOk="0" h="120000" w="120000">
                <a:moveTo>
                  <a:pt x="0" y="96000"/>
                </a:moveTo>
                <a:lnTo>
                  <a:pt x="0" y="96000"/>
                </a:lnTo>
                <a:lnTo>
                  <a:pt x="10434" y="120000"/>
                </a:lnTo>
                <a:lnTo>
                  <a:pt x="15652" y="120000"/>
                </a:lnTo>
                <a:lnTo>
                  <a:pt x="26086" y="120000"/>
                </a:lnTo>
                <a:lnTo>
                  <a:pt x="31304" y="120000"/>
                </a:lnTo>
                <a:lnTo>
                  <a:pt x="36521" y="96000"/>
                </a:lnTo>
                <a:lnTo>
                  <a:pt x="46956" y="96000"/>
                </a:lnTo>
                <a:lnTo>
                  <a:pt x="52173" y="96000"/>
                </a:lnTo>
                <a:lnTo>
                  <a:pt x="62608" y="72000"/>
                </a:lnTo>
                <a:lnTo>
                  <a:pt x="67826" y="72000"/>
                </a:lnTo>
                <a:lnTo>
                  <a:pt x="73043" y="72000"/>
                </a:lnTo>
                <a:lnTo>
                  <a:pt x="83478" y="48000"/>
                </a:lnTo>
                <a:lnTo>
                  <a:pt x="88695" y="48000"/>
                </a:lnTo>
                <a:lnTo>
                  <a:pt x="93913" y="48000"/>
                </a:lnTo>
                <a:lnTo>
                  <a:pt x="104347" y="24000"/>
                </a:lnTo>
                <a:lnTo>
                  <a:pt x="109565" y="24000"/>
                </a:lnTo>
                <a:lnTo>
                  <a:pt x="120000" y="24000"/>
                </a:lnTo>
                <a:lnTo>
                  <a:pt x="120000" y="0"/>
                </a:lnTo>
                <a:lnTo>
                  <a:pt x="109565" y="0"/>
                </a:lnTo>
                <a:lnTo>
                  <a:pt x="104347" y="0"/>
                </a:lnTo>
                <a:lnTo>
                  <a:pt x="93913" y="0"/>
                </a:lnTo>
                <a:lnTo>
                  <a:pt x="88695" y="24000"/>
                </a:lnTo>
                <a:lnTo>
                  <a:pt x="83478" y="24000"/>
                </a:lnTo>
                <a:lnTo>
                  <a:pt x="73043" y="24000"/>
                </a:lnTo>
                <a:lnTo>
                  <a:pt x="67826" y="48000"/>
                </a:lnTo>
                <a:lnTo>
                  <a:pt x="57391" y="48000"/>
                </a:lnTo>
                <a:lnTo>
                  <a:pt x="52173" y="72000"/>
                </a:lnTo>
                <a:lnTo>
                  <a:pt x="46956" y="72000"/>
                </a:lnTo>
                <a:lnTo>
                  <a:pt x="36521" y="72000"/>
                </a:lnTo>
                <a:lnTo>
                  <a:pt x="31304" y="72000"/>
                </a:lnTo>
                <a:lnTo>
                  <a:pt x="26086" y="72000"/>
                </a:lnTo>
                <a:lnTo>
                  <a:pt x="15652" y="72000"/>
                </a:lnTo>
                <a:lnTo>
                  <a:pt x="10434" y="72000"/>
                </a:lnTo>
                <a:lnTo>
                  <a:pt x="5217" y="72000"/>
                </a:lnTo>
                <a:lnTo>
                  <a:pt x="0" y="96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2" name="Shape 322"/>
          <p:cNvSpPr/>
          <p:nvPr/>
        </p:nvSpPr>
        <p:spPr>
          <a:xfrm>
            <a:off x="7805736" y="4535487"/>
            <a:ext cx="66674" cy="100011"/>
          </a:xfrm>
          <a:custGeom>
            <a:pathLst>
              <a:path extrusionOk="0" h="120000" w="120000">
                <a:moveTo>
                  <a:pt x="0" y="13333"/>
                </a:moveTo>
                <a:lnTo>
                  <a:pt x="0" y="13333"/>
                </a:lnTo>
                <a:lnTo>
                  <a:pt x="0" y="26666"/>
                </a:lnTo>
                <a:lnTo>
                  <a:pt x="20000" y="40000"/>
                </a:lnTo>
                <a:lnTo>
                  <a:pt x="20000" y="53333"/>
                </a:lnTo>
                <a:lnTo>
                  <a:pt x="20000" y="80000"/>
                </a:lnTo>
                <a:lnTo>
                  <a:pt x="40000" y="93333"/>
                </a:lnTo>
                <a:lnTo>
                  <a:pt x="60000" y="106666"/>
                </a:lnTo>
                <a:lnTo>
                  <a:pt x="80000" y="120000"/>
                </a:lnTo>
                <a:lnTo>
                  <a:pt x="100000" y="120000"/>
                </a:lnTo>
                <a:lnTo>
                  <a:pt x="120000" y="106666"/>
                </a:lnTo>
                <a:lnTo>
                  <a:pt x="100000" y="106666"/>
                </a:lnTo>
                <a:lnTo>
                  <a:pt x="80000" y="93333"/>
                </a:lnTo>
                <a:lnTo>
                  <a:pt x="60000" y="80000"/>
                </a:lnTo>
                <a:lnTo>
                  <a:pt x="60000" y="66666"/>
                </a:lnTo>
                <a:lnTo>
                  <a:pt x="40000" y="53333"/>
                </a:lnTo>
                <a:lnTo>
                  <a:pt x="40000" y="40000"/>
                </a:lnTo>
                <a:lnTo>
                  <a:pt x="20000" y="13333"/>
                </a:lnTo>
                <a:lnTo>
                  <a:pt x="20000" y="0"/>
                </a:lnTo>
                <a:lnTo>
                  <a:pt x="0" y="0"/>
                </a:lnTo>
                <a:lnTo>
                  <a:pt x="20000" y="0"/>
                </a:lnTo>
                <a:lnTo>
                  <a:pt x="0" y="0"/>
                </a:lnTo>
                <a:lnTo>
                  <a:pt x="0" y="13333"/>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3" name="Shape 323"/>
          <p:cNvSpPr/>
          <p:nvPr/>
        </p:nvSpPr>
        <p:spPr>
          <a:xfrm>
            <a:off x="5470525" y="4668837"/>
            <a:ext cx="2179637" cy="1492250"/>
          </a:xfrm>
          <a:custGeom>
            <a:pathLst>
              <a:path extrusionOk="0" h="120000" w="120000">
                <a:moveTo>
                  <a:pt x="45884" y="893"/>
                </a:moveTo>
                <a:lnTo>
                  <a:pt x="45273" y="0"/>
                </a:lnTo>
                <a:lnTo>
                  <a:pt x="44661" y="0"/>
                </a:lnTo>
                <a:lnTo>
                  <a:pt x="44049" y="0"/>
                </a:lnTo>
                <a:lnTo>
                  <a:pt x="42825" y="893"/>
                </a:lnTo>
                <a:lnTo>
                  <a:pt x="42214" y="893"/>
                </a:lnTo>
                <a:lnTo>
                  <a:pt x="41602" y="1787"/>
                </a:lnTo>
                <a:lnTo>
                  <a:pt x="40378" y="1787"/>
                </a:lnTo>
                <a:lnTo>
                  <a:pt x="39766" y="2680"/>
                </a:lnTo>
                <a:lnTo>
                  <a:pt x="39155" y="2680"/>
                </a:lnTo>
                <a:lnTo>
                  <a:pt x="37931" y="3574"/>
                </a:lnTo>
                <a:lnTo>
                  <a:pt x="36707" y="4468"/>
                </a:lnTo>
                <a:lnTo>
                  <a:pt x="36096" y="4468"/>
                </a:lnTo>
                <a:lnTo>
                  <a:pt x="34872" y="5361"/>
                </a:lnTo>
                <a:lnTo>
                  <a:pt x="33648" y="6255"/>
                </a:lnTo>
                <a:lnTo>
                  <a:pt x="33037" y="6255"/>
                </a:lnTo>
                <a:lnTo>
                  <a:pt x="31813" y="7148"/>
                </a:lnTo>
                <a:lnTo>
                  <a:pt x="31201" y="8042"/>
                </a:lnTo>
                <a:lnTo>
                  <a:pt x="30589" y="8042"/>
                </a:lnTo>
                <a:lnTo>
                  <a:pt x="29978" y="8936"/>
                </a:lnTo>
                <a:lnTo>
                  <a:pt x="29366" y="8936"/>
                </a:lnTo>
                <a:lnTo>
                  <a:pt x="28754" y="9829"/>
                </a:lnTo>
                <a:lnTo>
                  <a:pt x="28142" y="9829"/>
                </a:lnTo>
                <a:lnTo>
                  <a:pt x="27530" y="10723"/>
                </a:lnTo>
                <a:lnTo>
                  <a:pt x="26919" y="11617"/>
                </a:lnTo>
                <a:lnTo>
                  <a:pt x="26307" y="11617"/>
                </a:lnTo>
                <a:lnTo>
                  <a:pt x="25695" y="12510"/>
                </a:lnTo>
                <a:lnTo>
                  <a:pt x="25083" y="12510"/>
                </a:lnTo>
                <a:lnTo>
                  <a:pt x="25083" y="13404"/>
                </a:lnTo>
                <a:lnTo>
                  <a:pt x="24471" y="14297"/>
                </a:lnTo>
                <a:lnTo>
                  <a:pt x="23860" y="15191"/>
                </a:lnTo>
                <a:lnTo>
                  <a:pt x="23248" y="15191"/>
                </a:lnTo>
                <a:lnTo>
                  <a:pt x="23248" y="16085"/>
                </a:lnTo>
                <a:lnTo>
                  <a:pt x="22636" y="16978"/>
                </a:lnTo>
                <a:lnTo>
                  <a:pt x="22024" y="16978"/>
                </a:lnTo>
                <a:lnTo>
                  <a:pt x="21412" y="17872"/>
                </a:lnTo>
                <a:lnTo>
                  <a:pt x="20801" y="18765"/>
                </a:lnTo>
                <a:lnTo>
                  <a:pt x="20189" y="18765"/>
                </a:lnTo>
                <a:lnTo>
                  <a:pt x="19577" y="19787"/>
                </a:lnTo>
                <a:lnTo>
                  <a:pt x="18965" y="20680"/>
                </a:lnTo>
                <a:lnTo>
                  <a:pt x="18353" y="21574"/>
                </a:lnTo>
                <a:lnTo>
                  <a:pt x="17742" y="22468"/>
                </a:lnTo>
                <a:lnTo>
                  <a:pt x="17742" y="23361"/>
                </a:lnTo>
                <a:lnTo>
                  <a:pt x="17130" y="24255"/>
                </a:lnTo>
                <a:lnTo>
                  <a:pt x="17130" y="25148"/>
                </a:lnTo>
                <a:lnTo>
                  <a:pt x="16518" y="26042"/>
                </a:lnTo>
                <a:lnTo>
                  <a:pt x="15906" y="26936"/>
                </a:lnTo>
                <a:lnTo>
                  <a:pt x="15906" y="27829"/>
                </a:lnTo>
                <a:lnTo>
                  <a:pt x="15294" y="28723"/>
                </a:lnTo>
                <a:lnTo>
                  <a:pt x="14683" y="29617"/>
                </a:lnTo>
                <a:lnTo>
                  <a:pt x="14071" y="29617"/>
                </a:lnTo>
                <a:lnTo>
                  <a:pt x="13459" y="30510"/>
                </a:lnTo>
                <a:lnTo>
                  <a:pt x="12847" y="30510"/>
                </a:lnTo>
                <a:lnTo>
                  <a:pt x="12235" y="31404"/>
                </a:lnTo>
                <a:lnTo>
                  <a:pt x="11624" y="32297"/>
                </a:lnTo>
                <a:lnTo>
                  <a:pt x="11012" y="33191"/>
                </a:lnTo>
                <a:lnTo>
                  <a:pt x="10400" y="34085"/>
                </a:lnTo>
                <a:lnTo>
                  <a:pt x="9788" y="35872"/>
                </a:lnTo>
                <a:lnTo>
                  <a:pt x="9176" y="36765"/>
                </a:lnTo>
                <a:lnTo>
                  <a:pt x="8565" y="38553"/>
                </a:lnTo>
                <a:lnTo>
                  <a:pt x="7953" y="39446"/>
                </a:lnTo>
                <a:lnTo>
                  <a:pt x="7341" y="41234"/>
                </a:lnTo>
                <a:lnTo>
                  <a:pt x="7341" y="42127"/>
                </a:lnTo>
                <a:lnTo>
                  <a:pt x="6729" y="43914"/>
                </a:lnTo>
                <a:lnTo>
                  <a:pt x="6117" y="44808"/>
                </a:lnTo>
                <a:lnTo>
                  <a:pt x="6117" y="46595"/>
                </a:lnTo>
                <a:lnTo>
                  <a:pt x="5506" y="47489"/>
                </a:lnTo>
                <a:lnTo>
                  <a:pt x="5506" y="48382"/>
                </a:lnTo>
                <a:lnTo>
                  <a:pt x="4894" y="50170"/>
                </a:lnTo>
                <a:lnTo>
                  <a:pt x="4894" y="51063"/>
                </a:lnTo>
                <a:lnTo>
                  <a:pt x="4282" y="52851"/>
                </a:lnTo>
                <a:lnTo>
                  <a:pt x="4282" y="53744"/>
                </a:lnTo>
                <a:lnTo>
                  <a:pt x="3670" y="54638"/>
                </a:lnTo>
                <a:lnTo>
                  <a:pt x="3670" y="55531"/>
                </a:lnTo>
                <a:lnTo>
                  <a:pt x="3058" y="56425"/>
                </a:lnTo>
                <a:lnTo>
                  <a:pt x="3058" y="57319"/>
                </a:lnTo>
                <a:lnTo>
                  <a:pt x="2447" y="59106"/>
                </a:lnTo>
                <a:lnTo>
                  <a:pt x="2447" y="60000"/>
                </a:lnTo>
                <a:lnTo>
                  <a:pt x="1835" y="60893"/>
                </a:lnTo>
                <a:lnTo>
                  <a:pt x="1223" y="62680"/>
                </a:lnTo>
                <a:lnTo>
                  <a:pt x="611" y="65361"/>
                </a:lnTo>
                <a:lnTo>
                  <a:pt x="0" y="68042"/>
                </a:lnTo>
                <a:lnTo>
                  <a:pt x="0" y="69829"/>
                </a:lnTo>
                <a:lnTo>
                  <a:pt x="0" y="72510"/>
                </a:lnTo>
                <a:lnTo>
                  <a:pt x="0" y="75191"/>
                </a:lnTo>
                <a:lnTo>
                  <a:pt x="0" y="76978"/>
                </a:lnTo>
                <a:lnTo>
                  <a:pt x="611" y="79659"/>
                </a:lnTo>
                <a:lnTo>
                  <a:pt x="1223" y="80553"/>
                </a:lnTo>
                <a:lnTo>
                  <a:pt x="1835" y="81446"/>
                </a:lnTo>
                <a:lnTo>
                  <a:pt x="1835" y="82340"/>
                </a:lnTo>
                <a:lnTo>
                  <a:pt x="2447" y="83234"/>
                </a:lnTo>
                <a:lnTo>
                  <a:pt x="3058" y="83234"/>
                </a:lnTo>
                <a:lnTo>
                  <a:pt x="3670" y="84127"/>
                </a:lnTo>
                <a:lnTo>
                  <a:pt x="3670" y="85021"/>
                </a:lnTo>
                <a:lnTo>
                  <a:pt x="4282" y="85914"/>
                </a:lnTo>
                <a:lnTo>
                  <a:pt x="4894" y="86808"/>
                </a:lnTo>
                <a:lnTo>
                  <a:pt x="5506" y="87829"/>
                </a:lnTo>
                <a:lnTo>
                  <a:pt x="6117" y="88723"/>
                </a:lnTo>
                <a:lnTo>
                  <a:pt x="6117" y="90510"/>
                </a:lnTo>
                <a:lnTo>
                  <a:pt x="6729" y="91404"/>
                </a:lnTo>
                <a:lnTo>
                  <a:pt x="6729" y="93191"/>
                </a:lnTo>
                <a:lnTo>
                  <a:pt x="7341" y="94085"/>
                </a:lnTo>
                <a:lnTo>
                  <a:pt x="7953" y="94978"/>
                </a:lnTo>
                <a:lnTo>
                  <a:pt x="7953" y="96765"/>
                </a:lnTo>
                <a:lnTo>
                  <a:pt x="8565" y="97659"/>
                </a:lnTo>
                <a:lnTo>
                  <a:pt x="9176" y="98553"/>
                </a:lnTo>
                <a:lnTo>
                  <a:pt x="9788" y="100340"/>
                </a:lnTo>
                <a:lnTo>
                  <a:pt x="11012" y="101234"/>
                </a:lnTo>
                <a:lnTo>
                  <a:pt x="12235" y="103021"/>
                </a:lnTo>
                <a:lnTo>
                  <a:pt x="12847" y="103914"/>
                </a:lnTo>
                <a:lnTo>
                  <a:pt x="14071" y="104808"/>
                </a:lnTo>
                <a:lnTo>
                  <a:pt x="15294" y="105702"/>
                </a:lnTo>
                <a:lnTo>
                  <a:pt x="16518" y="106595"/>
                </a:lnTo>
                <a:lnTo>
                  <a:pt x="17742" y="107489"/>
                </a:lnTo>
                <a:lnTo>
                  <a:pt x="18353" y="108382"/>
                </a:lnTo>
                <a:lnTo>
                  <a:pt x="19577" y="109276"/>
                </a:lnTo>
                <a:lnTo>
                  <a:pt x="20801" y="110170"/>
                </a:lnTo>
                <a:lnTo>
                  <a:pt x="22024" y="110170"/>
                </a:lnTo>
                <a:lnTo>
                  <a:pt x="22636" y="111063"/>
                </a:lnTo>
                <a:lnTo>
                  <a:pt x="23860" y="111063"/>
                </a:lnTo>
                <a:lnTo>
                  <a:pt x="25083" y="111957"/>
                </a:lnTo>
                <a:lnTo>
                  <a:pt x="26307" y="112851"/>
                </a:lnTo>
                <a:lnTo>
                  <a:pt x="27530" y="112851"/>
                </a:lnTo>
                <a:lnTo>
                  <a:pt x="28754" y="113744"/>
                </a:lnTo>
                <a:lnTo>
                  <a:pt x="29366" y="113744"/>
                </a:lnTo>
                <a:lnTo>
                  <a:pt x="30589" y="114638"/>
                </a:lnTo>
                <a:lnTo>
                  <a:pt x="31813" y="115531"/>
                </a:lnTo>
                <a:lnTo>
                  <a:pt x="33037" y="115531"/>
                </a:lnTo>
                <a:lnTo>
                  <a:pt x="34260" y="116425"/>
                </a:lnTo>
                <a:lnTo>
                  <a:pt x="34872" y="116425"/>
                </a:lnTo>
                <a:lnTo>
                  <a:pt x="36707" y="117319"/>
                </a:lnTo>
                <a:lnTo>
                  <a:pt x="37931" y="117319"/>
                </a:lnTo>
                <a:lnTo>
                  <a:pt x="39155" y="118212"/>
                </a:lnTo>
                <a:lnTo>
                  <a:pt x="40990" y="119106"/>
                </a:lnTo>
                <a:lnTo>
                  <a:pt x="42214" y="119106"/>
                </a:lnTo>
                <a:lnTo>
                  <a:pt x="43437" y="120000"/>
                </a:lnTo>
                <a:lnTo>
                  <a:pt x="45273" y="120000"/>
                </a:lnTo>
                <a:lnTo>
                  <a:pt x="46496" y="120000"/>
                </a:lnTo>
                <a:lnTo>
                  <a:pt x="47108" y="120000"/>
                </a:lnTo>
                <a:lnTo>
                  <a:pt x="47720" y="120000"/>
                </a:lnTo>
                <a:lnTo>
                  <a:pt x="48332" y="120000"/>
                </a:lnTo>
                <a:lnTo>
                  <a:pt x="49555" y="120000"/>
                </a:lnTo>
                <a:lnTo>
                  <a:pt x="50167" y="120000"/>
                </a:lnTo>
                <a:lnTo>
                  <a:pt x="50779" y="120000"/>
                </a:lnTo>
                <a:lnTo>
                  <a:pt x="51391" y="120000"/>
                </a:lnTo>
                <a:lnTo>
                  <a:pt x="52614" y="120000"/>
                </a:lnTo>
                <a:lnTo>
                  <a:pt x="53226" y="120000"/>
                </a:lnTo>
                <a:lnTo>
                  <a:pt x="53838" y="120000"/>
                </a:lnTo>
                <a:lnTo>
                  <a:pt x="54450" y="120000"/>
                </a:lnTo>
                <a:lnTo>
                  <a:pt x="55061" y="120000"/>
                </a:lnTo>
                <a:lnTo>
                  <a:pt x="56285" y="120000"/>
                </a:lnTo>
                <a:lnTo>
                  <a:pt x="56897" y="119106"/>
                </a:lnTo>
                <a:lnTo>
                  <a:pt x="57509" y="119106"/>
                </a:lnTo>
                <a:lnTo>
                  <a:pt x="58120" y="119106"/>
                </a:lnTo>
                <a:lnTo>
                  <a:pt x="59344" y="119106"/>
                </a:lnTo>
                <a:lnTo>
                  <a:pt x="59956" y="119106"/>
                </a:lnTo>
                <a:lnTo>
                  <a:pt x="61179" y="120000"/>
                </a:lnTo>
                <a:lnTo>
                  <a:pt x="61791" y="120000"/>
                </a:lnTo>
                <a:lnTo>
                  <a:pt x="63015" y="120000"/>
                </a:lnTo>
                <a:lnTo>
                  <a:pt x="63627" y="120000"/>
                </a:lnTo>
                <a:lnTo>
                  <a:pt x="64850" y="120000"/>
                </a:lnTo>
                <a:lnTo>
                  <a:pt x="65462" y="120000"/>
                </a:lnTo>
                <a:lnTo>
                  <a:pt x="66686" y="120000"/>
                </a:lnTo>
                <a:lnTo>
                  <a:pt x="67297" y="120000"/>
                </a:lnTo>
                <a:lnTo>
                  <a:pt x="68521" y="120000"/>
                </a:lnTo>
                <a:lnTo>
                  <a:pt x="69133" y="120000"/>
                </a:lnTo>
                <a:lnTo>
                  <a:pt x="70356" y="120000"/>
                </a:lnTo>
                <a:lnTo>
                  <a:pt x="70968" y="120000"/>
                </a:lnTo>
                <a:lnTo>
                  <a:pt x="72192" y="120000"/>
                </a:lnTo>
                <a:lnTo>
                  <a:pt x="72804" y="120000"/>
                </a:lnTo>
                <a:lnTo>
                  <a:pt x="73415" y="120000"/>
                </a:lnTo>
                <a:lnTo>
                  <a:pt x="74639" y="120000"/>
                </a:lnTo>
                <a:lnTo>
                  <a:pt x="75251" y="120000"/>
                </a:lnTo>
                <a:lnTo>
                  <a:pt x="76474" y="120000"/>
                </a:lnTo>
                <a:lnTo>
                  <a:pt x="77086" y="120000"/>
                </a:lnTo>
                <a:lnTo>
                  <a:pt x="78310" y="119106"/>
                </a:lnTo>
                <a:lnTo>
                  <a:pt x="78922" y="119106"/>
                </a:lnTo>
                <a:lnTo>
                  <a:pt x="80145" y="119106"/>
                </a:lnTo>
                <a:lnTo>
                  <a:pt x="80757" y="119106"/>
                </a:lnTo>
                <a:lnTo>
                  <a:pt x="81369" y="119106"/>
                </a:lnTo>
                <a:lnTo>
                  <a:pt x="82592" y="118212"/>
                </a:lnTo>
                <a:lnTo>
                  <a:pt x="83204" y="118212"/>
                </a:lnTo>
                <a:lnTo>
                  <a:pt x="84428" y="118212"/>
                </a:lnTo>
                <a:lnTo>
                  <a:pt x="85040" y="118212"/>
                </a:lnTo>
                <a:lnTo>
                  <a:pt x="86263" y="117319"/>
                </a:lnTo>
                <a:lnTo>
                  <a:pt x="86875" y="117319"/>
                </a:lnTo>
                <a:lnTo>
                  <a:pt x="88099" y="116425"/>
                </a:lnTo>
                <a:lnTo>
                  <a:pt x="88710" y="116425"/>
                </a:lnTo>
                <a:lnTo>
                  <a:pt x="89934" y="115531"/>
                </a:lnTo>
                <a:lnTo>
                  <a:pt x="91245" y="114638"/>
                </a:lnTo>
                <a:lnTo>
                  <a:pt x="91857" y="113744"/>
                </a:lnTo>
                <a:lnTo>
                  <a:pt x="93080" y="112851"/>
                </a:lnTo>
                <a:lnTo>
                  <a:pt x="93692" y="112851"/>
                </a:lnTo>
                <a:lnTo>
                  <a:pt x="94916" y="111957"/>
                </a:lnTo>
                <a:lnTo>
                  <a:pt x="96139" y="111063"/>
                </a:lnTo>
                <a:lnTo>
                  <a:pt x="97363" y="111063"/>
                </a:lnTo>
                <a:lnTo>
                  <a:pt x="97975" y="111063"/>
                </a:lnTo>
                <a:lnTo>
                  <a:pt x="99198" y="110170"/>
                </a:lnTo>
                <a:lnTo>
                  <a:pt x="100422" y="110170"/>
                </a:lnTo>
                <a:lnTo>
                  <a:pt x="101646" y="110170"/>
                </a:lnTo>
                <a:lnTo>
                  <a:pt x="102869" y="109276"/>
                </a:lnTo>
                <a:lnTo>
                  <a:pt x="103481" y="109276"/>
                </a:lnTo>
                <a:lnTo>
                  <a:pt x="105316" y="108382"/>
                </a:lnTo>
                <a:lnTo>
                  <a:pt x="106540" y="106595"/>
                </a:lnTo>
                <a:lnTo>
                  <a:pt x="107764" y="105702"/>
                </a:lnTo>
                <a:lnTo>
                  <a:pt x="108987" y="104808"/>
                </a:lnTo>
                <a:lnTo>
                  <a:pt x="109599" y="103914"/>
                </a:lnTo>
                <a:lnTo>
                  <a:pt x="110823" y="102127"/>
                </a:lnTo>
                <a:lnTo>
                  <a:pt x="112046" y="101234"/>
                </a:lnTo>
                <a:lnTo>
                  <a:pt x="113270" y="99446"/>
                </a:lnTo>
                <a:lnTo>
                  <a:pt x="113882" y="98553"/>
                </a:lnTo>
                <a:lnTo>
                  <a:pt x="114493" y="96765"/>
                </a:lnTo>
                <a:lnTo>
                  <a:pt x="115105" y="95872"/>
                </a:lnTo>
                <a:lnTo>
                  <a:pt x="116329" y="94085"/>
                </a:lnTo>
                <a:lnTo>
                  <a:pt x="116941" y="92297"/>
                </a:lnTo>
                <a:lnTo>
                  <a:pt x="117552" y="91404"/>
                </a:lnTo>
                <a:lnTo>
                  <a:pt x="118164" y="89617"/>
                </a:lnTo>
                <a:lnTo>
                  <a:pt x="118776" y="87829"/>
                </a:lnTo>
                <a:lnTo>
                  <a:pt x="119388" y="85021"/>
                </a:lnTo>
                <a:lnTo>
                  <a:pt x="120000" y="82340"/>
                </a:lnTo>
                <a:lnTo>
                  <a:pt x="120000" y="79659"/>
                </a:lnTo>
                <a:lnTo>
                  <a:pt x="120000" y="76978"/>
                </a:lnTo>
                <a:lnTo>
                  <a:pt x="120000" y="74297"/>
                </a:lnTo>
                <a:lnTo>
                  <a:pt x="120000" y="72510"/>
                </a:lnTo>
                <a:lnTo>
                  <a:pt x="120000" y="69829"/>
                </a:lnTo>
                <a:lnTo>
                  <a:pt x="119388" y="67148"/>
                </a:lnTo>
                <a:lnTo>
                  <a:pt x="118776" y="66255"/>
                </a:lnTo>
                <a:lnTo>
                  <a:pt x="118164" y="64468"/>
                </a:lnTo>
                <a:lnTo>
                  <a:pt x="118164" y="63574"/>
                </a:lnTo>
                <a:lnTo>
                  <a:pt x="117552" y="61787"/>
                </a:lnTo>
                <a:lnTo>
                  <a:pt x="116941" y="60893"/>
                </a:lnTo>
                <a:lnTo>
                  <a:pt x="116329" y="60000"/>
                </a:lnTo>
                <a:lnTo>
                  <a:pt x="115717" y="58212"/>
                </a:lnTo>
                <a:lnTo>
                  <a:pt x="115105" y="57319"/>
                </a:lnTo>
                <a:lnTo>
                  <a:pt x="114493" y="55531"/>
                </a:lnTo>
                <a:lnTo>
                  <a:pt x="114493" y="53744"/>
                </a:lnTo>
                <a:lnTo>
                  <a:pt x="113882" y="51957"/>
                </a:lnTo>
                <a:lnTo>
                  <a:pt x="113270" y="50170"/>
                </a:lnTo>
                <a:lnTo>
                  <a:pt x="112658" y="48382"/>
                </a:lnTo>
                <a:lnTo>
                  <a:pt x="112658" y="46595"/>
                </a:lnTo>
                <a:lnTo>
                  <a:pt x="112046" y="44808"/>
                </a:lnTo>
                <a:lnTo>
                  <a:pt x="112046" y="43021"/>
                </a:lnTo>
                <a:lnTo>
                  <a:pt x="111434" y="41234"/>
                </a:lnTo>
                <a:lnTo>
                  <a:pt x="110823" y="38553"/>
                </a:lnTo>
                <a:lnTo>
                  <a:pt x="110823" y="36765"/>
                </a:lnTo>
                <a:lnTo>
                  <a:pt x="110823" y="34978"/>
                </a:lnTo>
                <a:lnTo>
                  <a:pt x="110823" y="34085"/>
                </a:lnTo>
                <a:lnTo>
                  <a:pt x="110823" y="32297"/>
                </a:lnTo>
                <a:lnTo>
                  <a:pt x="110823" y="31404"/>
                </a:lnTo>
                <a:lnTo>
                  <a:pt x="110823" y="30510"/>
                </a:lnTo>
                <a:lnTo>
                  <a:pt x="110211" y="28723"/>
                </a:lnTo>
                <a:lnTo>
                  <a:pt x="109599" y="26936"/>
                </a:lnTo>
                <a:lnTo>
                  <a:pt x="108987" y="25148"/>
                </a:lnTo>
                <a:lnTo>
                  <a:pt x="108375" y="24255"/>
                </a:lnTo>
                <a:lnTo>
                  <a:pt x="107764" y="22468"/>
                </a:lnTo>
                <a:lnTo>
                  <a:pt x="107152" y="20680"/>
                </a:lnTo>
                <a:lnTo>
                  <a:pt x="106540" y="19787"/>
                </a:lnTo>
                <a:lnTo>
                  <a:pt x="105316" y="18765"/>
                </a:lnTo>
                <a:lnTo>
                  <a:pt x="104705" y="17872"/>
                </a:lnTo>
                <a:lnTo>
                  <a:pt x="103481" y="17872"/>
                </a:lnTo>
                <a:lnTo>
                  <a:pt x="102869" y="16978"/>
                </a:lnTo>
                <a:lnTo>
                  <a:pt x="101646" y="16085"/>
                </a:lnTo>
                <a:lnTo>
                  <a:pt x="101034" y="16085"/>
                </a:lnTo>
                <a:lnTo>
                  <a:pt x="99810" y="15191"/>
                </a:lnTo>
                <a:lnTo>
                  <a:pt x="99198" y="15191"/>
                </a:lnTo>
                <a:lnTo>
                  <a:pt x="97975" y="14297"/>
                </a:lnTo>
                <a:lnTo>
                  <a:pt x="97363" y="14297"/>
                </a:lnTo>
                <a:lnTo>
                  <a:pt x="96139" y="13404"/>
                </a:lnTo>
                <a:lnTo>
                  <a:pt x="95528" y="13404"/>
                </a:lnTo>
                <a:lnTo>
                  <a:pt x="94304" y="13404"/>
                </a:lnTo>
                <a:lnTo>
                  <a:pt x="93692" y="12510"/>
                </a:lnTo>
                <a:lnTo>
                  <a:pt x="92469" y="12510"/>
                </a:lnTo>
                <a:lnTo>
                  <a:pt x="91245" y="12510"/>
                </a:lnTo>
                <a:lnTo>
                  <a:pt x="90633" y="12510"/>
                </a:lnTo>
                <a:lnTo>
                  <a:pt x="89322" y="12510"/>
                </a:lnTo>
                <a:lnTo>
                  <a:pt x="88099" y="12510"/>
                </a:lnTo>
                <a:lnTo>
                  <a:pt x="86875" y="12510"/>
                </a:lnTo>
                <a:lnTo>
                  <a:pt x="85651" y="12510"/>
                </a:lnTo>
                <a:lnTo>
                  <a:pt x="84428" y="12510"/>
                </a:lnTo>
                <a:lnTo>
                  <a:pt x="83204" y="12510"/>
                </a:lnTo>
                <a:lnTo>
                  <a:pt x="81981" y="13404"/>
                </a:lnTo>
                <a:lnTo>
                  <a:pt x="80757" y="13404"/>
                </a:lnTo>
                <a:lnTo>
                  <a:pt x="79533" y="13404"/>
                </a:lnTo>
                <a:lnTo>
                  <a:pt x="78310" y="14297"/>
                </a:lnTo>
                <a:lnTo>
                  <a:pt x="77086" y="14297"/>
                </a:lnTo>
                <a:lnTo>
                  <a:pt x="75863" y="14297"/>
                </a:lnTo>
                <a:lnTo>
                  <a:pt x="74639" y="14297"/>
                </a:lnTo>
                <a:lnTo>
                  <a:pt x="73415" y="15191"/>
                </a:lnTo>
                <a:lnTo>
                  <a:pt x="72192" y="15191"/>
                </a:lnTo>
                <a:lnTo>
                  <a:pt x="70968" y="15191"/>
                </a:lnTo>
                <a:lnTo>
                  <a:pt x="69745" y="15191"/>
                </a:lnTo>
                <a:lnTo>
                  <a:pt x="68521" y="15191"/>
                </a:lnTo>
                <a:lnTo>
                  <a:pt x="67297" y="15191"/>
                </a:lnTo>
                <a:lnTo>
                  <a:pt x="66074" y="15191"/>
                </a:lnTo>
                <a:lnTo>
                  <a:pt x="64850" y="15191"/>
                </a:lnTo>
                <a:lnTo>
                  <a:pt x="63627" y="15191"/>
                </a:lnTo>
                <a:lnTo>
                  <a:pt x="62403" y="15191"/>
                </a:lnTo>
                <a:lnTo>
                  <a:pt x="61179" y="15191"/>
                </a:lnTo>
                <a:lnTo>
                  <a:pt x="59956" y="15191"/>
                </a:lnTo>
                <a:lnTo>
                  <a:pt x="58732" y="15191"/>
                </a:lnTo>
                <a:lnTo>
                  <a:pt x="57509" y="15191"/>
                </a:lnTo>
                <a:lnTo>
                  <a:pt x="56285" y="15191"/>
                </a:lnTo>
                <a:lnTo>
                  <a:pt x="55061" y="14297"/>
                </a:lnTo>
                <a:lnTo>
                  <a:pt x="53838" y="14297"/>
                </a:lnTo>
                <a:lnTo>
                  <a:pt x="52614" y="13404"/>
                </a:lnTo>
                <a:lnTo>
                  <a:pt x="51391" y="13404"/>
                </a:lnTo>
                <a:lnTo>
                  <a:pt x="50779" y="12510"/>
                </a:lnTo>
                <a:lnTo>
                  <a:pt x="49555" y="10723"/>
                </a:lnTo>
                <a:lnTo>
                  <a:pt x="48943" y="8936"/>
                </a:lnTo>
                <a:lnTo>
                  <a:pt x="48943" y="7148"/>
                </a:lnTo>
                <a:lnTo>
                  <a:pt x="48332" y="5361"/>
                </a:lnTo>
                <a:lnTo>
                  <a:pt x="47720" y="3574"/>
                </a:lnTo>
                <a:lnTo>
                  <a:pt x="47108" y="1787"/>
                </a:lnTo>
                <a:lnTo>
                  <a:pt x="45884" y="893"/>
                </a:lnTo>
                <a:close/>
              </a:path>
            </a:pathLst>
          </a:custGeom>
          <a:solidFill>
            <a:srgbClr val="E3C4A3"/>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4" name="Shape 324"/>
          <p:cNvSpPr/>
          <p:nvPr/>
        </p:nvSpPr>
        <p:spPr>
          <a:xfrm>
            <a:off x="6192837" y="4668837"/>
            <a:ext cx="111125" cy="33336"/>
          </a:xfrm>
          <a:custGeom>
            <a:pathLst>
              <a:path extrusionOk="0" h="120000" w="120000">
                <a:moveTo>
                  <a:pt x="0" y="120000"/>
                </a:moveTo>
                <a:lnTo>
                  <a:pt x="0" y="120000"/>
                </a:lnTo>
                <a:lnTo>
                  <a:pt x="24000" y="120000"/>
                </a:lnTo>
                <a:lnTo>
                  <a:pt x="36000" y="80000"/>
                </a:lnTo>
                <a:lnTo>
                  <a:pt x="48000" y="80000"/>
                </a:lnTo>
                <a:lnTo>
                  <a:pt x="72000" y="40000"/>
                </a:lnTo>
                <a:lnTo>
                  <a:pt x="84000" y="40000"/>
                </a:lnTo>
                <a:lnTo>
                  <a:pt x="96000" y="40000"/>
                </a:lnTo>
                <a:lnTo>
                  <a:pt x="108000" y="40000"/>
                </a:lnTo>
                <a:lnTo>
                  <a:pt x="120000" y="40000"/>
                </a:lnTo>
                <a:lnTo>
                  <a:pt x="120000" y="0"/>
                </a:lnTo>
                <a:lnTo>
                  <a:pt x="108000" y="0"/>
                </a:lnTo>
                <a:lnTo>
                  <a:pt x="96000" y="0"/>
                </a:lnTo>
                <a:lnTo>
                  <a:pt x="84000" y="0"/>
                </a:lnTo>
                <a:lnTo>
                  <a:pt x="60000" y="0"/>
                </a:lnTo>
                <a:lnTo>
                  <a:pt x="48000" y="40000"/>
                </a:lnTo>
                <a:lnTo>
                  <a:pt x="36000" y="40000"/>
                </a:lnTo>
                <a:lnTo>
                  <a:pt x="12000" y="80000"/>
                </a:lnTo>
                <a:lnTo>
                  <a:pt x="0" y="80000"/>
                </a:lnTo>
                <a:lnTo>
                  <a:pt x="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5" name="Shape 325"/>
          <p:cNvSpPr/>
          <p:nvPr/>
        </p:nvSpPr>
        <p:spPr>
          <a:xfrm>
            <a:off x="6048375" y="4691062"/>
            <a:ext cx="144462" cy="77787"/>
          </a:xfrm>
          <a:custGeom>
            <a:pathLst>
              <a:path extrusionOk="0" h="120000" w="120000">
                <a:moveTo>
                  <a:pt x="0" y="119999"/>
                </a:moveTo>
                <a:lnTo>
                  <a:pt x="0" y="119999"/>
                </a:lnTo>
                <a:lnTo>
                  <a:pt x="18461" y="102857"/>
                </a:lnTo>
                <a:lnTo>
                  <a:pt x="36923" y="85714"/>
                </a:lnTo>
                <a:lnTo>
                  <a:pt x="46153" y="85714"/>
                </a:lnTo>
                <a:lnTo>
                  <a:pt x="64615" y="68571"/>
                </a:lnTo>
                <a:lnTo>
                  <a:pt x="83076" y="51428"/>
                </a:lnTo>
                <a:lnTo>
                  <a:pt x="92307" y="51428"/>
                </a:lnTo>
                <a:lnTo>
                  <a:pt x="110769" y="34285"/>
                </a:lnTo>
                <a:lnTo>
                  <a:pt x="120000" y="17142"/>
                </a:lnTo>
                <a:lnTo>
                  <a:pt x="120000" y="0"/>
                </a:lnTo>
                <a:lnTo>
                  <a:pt x="101538" y="17142"/>
                </a:lnTo>
                <a:lnTo>
                  <a:pt x="92307" y="17142"/>
                </a:lnTo>
                <a:lnTo>
                  <a:pt x="73846" y="34285"/>
                </a:lnTo>
                <a:lnTo>
                  <a:pt x="64615" y="51428"/>
                </a:lnTo>
                <a:lnTo>
                  <a:pt x="46153" y="51428"/>
                </a:lnTo>
                <a:lnTo>
                  <a:pt x="27692" y="68571"/>
                </a:lnTo>
                <a:lnTo>
                  <a:pt x="18461" y="85714"/>
                </a:lnTo>
                <a:lnTo>
                  <a:pt x="0" y="102857"/>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6" name="Shape 326"/>
          <p:cNvSpPr/>
          <p:nvPr/>
        </p:nvSpPr>
        <p:spPr>
          <a:xfrm>
            <a:off x="5948362" y="4757737"/>
            <a:ext cx="100011" cy="55561"/>
          </a:xfrm>
          <a:custGeom>
            <a:pathLst>
              <a:path extrusionOk="0" h="120000" w="120000">
                <a:moveTo>
                  <a:pt x="13333" y="120000"/>
                </a:moveTo>
                <a:lnTo>
                  <a:pt x="13333" y="120000"/>
                </a:lnTo>
                <a:lnTo>
                  <a:pt x="26666" y="120000"/>
                </a:lnTo>
                <a:lnTo>
                  <a:pt x="40000" y="96000"/>
                </a:lnTo>
                <a:lnTo>
                  <a:pt x="53333" y="72000"/>
                </a:lnTo>
                <a:lnTo>
                  <a:pt x="66666" y="72000"/>
                </a:lnTo>
                <a:lnTo>
                  <a:pt x="80000" y="48000"/>
                </a:lnTo>
                <a:lnTo>
                  <a:pt x="93333" y="48000"/>
                </a:lnTo>
                <a:lnTo>
                  <a:pt x="106666" y="24000"/>
                </a:lnTo>
                <a:lnTo>
                  <a:pt x="120000" y="24000"/>
                </a:lnTo>
                <a:lnTo>
                  <a:pt x="120000" y="0"/>
                </a:lnTo>
                <a:lnTo>
                  <a:pt x="106666" y="0"/>
                </a:lnTo>
                <a:lnTo>
                  <a:pt x="93333" y="0"/>
                </a:lnTo>
                <a:lnTo>
                  <a:pt x="80000" y="24000"/>
                </a:lnTo>
                <a:lnTo>
                  <a:pt x="66666" y="48000"/>
                </a:lnTo>
                <a:lnTo>
                  <a:pt x="53333" y="48000"/>
                </a:lnTo>
                <a:lnTo>
                  <a:pt x="26666" y="72000"/>
                </a:lnTo>
                <a:lnTo>
                  <a:pt x="13333" y="72000"/>
                </a:lnTo>
                <a:lnTo>
                  <a:pt x="0" y="96000"/>
                </a:lnTo>
                <a:lnTo>
                  <a:pt x="13333"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7" name="Shape 327"/>
          <p:cNvSpPr/>
          <p:nvPr/>
        </p:nvSpPr>
        <p:spPr>
          <a:xfrm>
            <a:off x="5881687" y="4802187"/>
            <a:ext cx="77787" cy="66674"/>
          </a:xfrm>
          <a:custGeom>
            <a:pathLst>
              <a:path extrusionOk="0" h="120000" w="120000">
                <a:moveTo>
                  <a:pt x="17142" y="120000"/>
                </a:moveTo>
                <a:lnTo>
                  <a:pt x="17142" y="120000"/>
                </a:lnTo>
                <a:lnTo>
                  <a:pt x="34285" y="120000"/>
                </a:lnTo>
                <a:lnTo>
                  <a:pt x="51428" y="100000"/>
                </a:lnTo>
                <a:lnTo>
                  <a:pt x="51428" y="80000"/>
                </a:lnTo>
                <a:lnTo>
                  <a:pt x="68571" y="80000"/>
                </a:lnTo>
                <a:lnTo>
                  <a:pt x="85714" y="60000"/>
                </a:lnTo>
                <a:lnTo>
                  <a:pt x="102857" y="40000"/>
                </a:lnTo>
                <a:lnTo>
                  <a:pt x="119999" y="20000"/>
                </a:lnTo>
                <a:lnTo>
                  <a:pt x="102857" y="0"/>
                </a:lnTo>
                <a:lnTo>
                  <a:pt x="102857" y="20000"/>
                </a:lnTo>
                <a:lnTo>
                  <a:pt x="85714" y="20000"/>
                </a:lnTo>
                <a:lnTo>
                  <a:pt x="68571" y="40000"/>
                </a:lnTo>
                <a:lnTo>
                  <a:pt x="51428" y="60000"/>
                </a:lnTo>
                <a:lnTo>
                  <a:pt x="34285" y="60000"/>
                </a:lnTo>
                <a:lnTo>
                  <a:pt x="34285" y="80000"/>
                </a:lnTo>
                <a:lnTo>
                  <a:pt x="17142" y="100000"/>
                </a:lnTo>
                <a:lnTo>
                  <a:pt x="0" y="100000"/>
                </a:lnTo>
                <a:lnTo>
                  <a:pt x="17142"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8" name="Shape 328"/>
          <p:cNvSpPr/>
          <p:nvPr/>
        </p:nvSpPr>
        <p:spPr>
          <a:xfrm>
            <a:off x="5792787" y="4857750"/>
            <a:ext cx="100011" cy="79375"/>
          </a:xfrm>
          <a:custGeom>
            <a:pathLst>
              <a:path extrusionOk="0" h="120000" w="120000">
                <a:moveTo>
                  <a:pt x="13333" y="120000"/>
                </a:moveTo>
                <a:lnTo>
                  <a:pt x="13333" y="120000"/>
                </a:lnTo>
                <a:lnTo>
                  <a:pt x="26666" y="103200"/>
                </a:lnTo>
                <a:lnTo>
                  <a:pt x="40000" y="103200"/>
                </a:lnTo>
                <a:lnTo>
                  <a:pt x="53333" y="86400"/>
                </a:lnTo>
                <a:lnTo>
                  <a:pt x="66666" y="67200"/>
                </a:lnTo>
                <a:lnTo>
                  <a:pt x="80000" y="67200"/>
                </a:lnTo>
                <a:lnTo>
                  <a:pt x="93333" y="50400"/>
                </a:lnTo>
                <a:lnTo>
                  <a:pt x="106666" y="33600"/>
                </a:lnTo>
                <a:lnTo>
                  <a:pt x="120000" y="16800"/>
                </a:lnTo>
                <a:lnTo>
                  <a:pt x="106666" y="0"/>
                </a:lnTo>
                <a:lnTo>
                  <a:pt x="93333" y="16800"/>
                </a:lnTo>
                <a:lnTo>
                  <a:pt x="80000" y="33600"/>
                </a:lnTo>
                <a:lnTo>
                  <a:pt x="66666" y="33600"/>
                </a:lnTo>
                <a:lnTo>
                  <a:pt x="53333" y="50400"/>
                </a:lnTo>
                <a:lnTo>
                  <a:pt x="40000" y="67200"/>
                </a:lnTo>
                <a:lnTo>
                  <a:pt x="26666" y="86400"/>
                </a:lnTo>
                <a:lnTo>
                  <a:pt x="13333" y="103200"/>
                </a:lnTo>
                <a:lnTo>
                  <a:pt x="0" y="103200"/>
                </a:lnTo>
                <a:lnTo>
                  <a:pt x="13333"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9" name="Shape 329"/>
          <p:cNvSpPr/>
          <p:nvPr/>
        </p:nvSpPr>
        <p:spPr>
          <a:xfrm>
            <a:off x="5748337" y="4926012"/>
            <a:ext cx="55561" cy="100011"/>
          </a:xfrm>
          <a:custGeom>
            <a:pathLst>
              <a:path extrusionOk="0" h="120000" w="120000">
                <a:moveTo>
                  <a:pt x="24000" y="120000"/>
                </a:moveTo>
                <a:lnTo>
                  <a:pt x="24000" y="120000"/>
                </a:lnTo>
                <a:lnTo>
                  <a:pt x="48000" y="106666"/>
                </a:lnTo>
                <a:lnTo>
                  <a:pt x="48000" y="93333"/>
                </a:lnTo>
                <a:lnTo>
                  <a:pt x="72000" y="80000"/>
                </a:lnTo>
                <a:lnTo>
                  <a:pt x="72000" y="66666"/>
                </a:lnTo>
                <a:lnTo>
                  <a:pt x="96000" y="53333"/>
                </a:lnTo>
                <a:lnTo>
                  <a:pt x="96000" y="40000"/>
                </a:lnTo>
                <a:lnTo>
                  <a:pt x="120000" y="26666"/>
                </a:lnTo>
                <a:lnTo>
                  <a:pt x="120000" y="13333"/>
                </a:lnTo>
                <a:lnTo>
                  <a:pt x="96000" y="0"/>
                </a:lnTo>
                <a:lnTo>
                  <a:pt x="96000" y="13333"/>
                </a:lnTo>
                <a:lnTo>
                  <a:pt x="72000" y="26666"/>
                </a:lnTo>
                <a:lnTo>
                  <a:pt x="48000" y="40000"/>
                </a:lnTo>
                <a:lnTo>
                  <a:pt x="48000" y="66666"/>
                </a:lnTo>
                <a:lnTo>
                  <a:pt x="24000" y="80000"/>
                </a:lnTo>
                <a:lnTo>
                  <a:pt x="24000" y="93333"/>
                </a:lnTo>
                <a:lnTo>
                  <a:pt x="0" y="93333"/>
                </a:lnTo>
                <a:lnTo>
                  <a:pt x="0" y="106666"/>
                </a:lnTo>
                <a:lnTo>
                  <a:pt x="24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0" name="Shape 330"/>
          <p:cNvSpPr/>
          <p:nvPr/>
        </p:nvSpPr>
        <p:spPr>
          <a:xfrm>
            <a:off x="5681662" y="5014912"/>
            <a:ext cx="77787" cy="55561"/>
          </a:xfrm>
          <a:custGeom>
            <a:pathLst>
              <a:path extrusionOk="0" h="120000" w="120000">
                <a:moveTo>
                  <a:pt x="17142" y="120000"/>
                </a:moveTo>
                <a:lnTo>
                  <a:pt x="17142" y="120000"/>
                </a:lnTo>
                <a:lnTo>
                  <a:pt x="34285" y="96000"/>
                </a:lnTo>
                <a:lnTo>
                  <a:pt x="51428" y="96000"/>
                </a:lnTo>
                <a:lnTo>
                  <a:pt x="68571" y="72000"/>
                </a:lnTo>
                <a:lnTo>
                  <a:pt x="85714" y="48000"/>
                </a:lnTo>
                <a:lnTo>
                  <a:pt x="102857" y="48000"/>
                </a:lnTo>
                <a:lnTo>
                  <a:pt x="119999" y="24000"/>
                </a:lnTo>
                <a:lnTo>
                  <a:pt x="102857" y="0"/>
                </a:lnTo>
                <a:lnTo>
                  <a:pt x="85714" y="24000"/>
                </a:lnTo>
                <a:lnTo>
                  <a:pt x="68571" y="48000"/>
                </a:lnTo>
                <a:lnTo>
                  <a:pt x="51428" y="48000"/>
                </a:lnTo>
                <a:lnTo>
                  <a:pt x="34285" y="72000"/>
                </a:lnTo>
                <a:lnTo>
                  <a:pt x="17142" y="72000"/>
                </a:lnTo>
                <a:lnTo>
                  <a:pt x="17142" y="96000"/>
                </a:lnTo>
                <a:lnTo>
                  <a:pt x="0" y="96000"/>
                </a:lnTo>
                <a:lnTo>
                  <a:pt x="17142"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1" name="Shape 331"/>
          <p:cNvSpPr/>
          <p:nvPr/>
        </p:nvSpPr>
        <p:spPr>
          <a:xfrm>
            <a:off x="5592762" y="5059362"/>
            <a:ext cx="100011" cy="144462"/>
          </a:xfrm>
          <a:custGeom>
            <a:pathLst>
              <a:path extrusionOk="0" h="120000" w="120000">
                <a:moveTo>
                  <a:pt x="13333" y="120000"/>
                </a:moveTo>
                <a:lnTo>
                  <a:pt x="13333" y="120000"/>
                </a:lnTo>
                <a:lnTo>
                  <a:pt x="26666" y="101538"/>
                </a:lnTo>
                <a:lnTo>
                  <a:pt x="40000" y="92307"/>
                </a:lnTo>
                <a:lnTo>
                  <a:pt x="53333" y="73846"/>
                </a:lnTo>
                <a:lnTo>
                  <a:pt x="66666" y="64615"/>
                </a:lnTo>
                <a:lnTo>
                  <a:pt x="80000" y="46153"/>
                </a:lnTo>
                <a:lnTo>
                  <a:pt x="93333" y="36923"/>
                </a:lnTo>
                <a:lnTo>
                  <a:pt x="106666" y="18461"/>
                </a:lnTo>
                <a:lnTo>
                  <a:pt x="120000" y="9230"/>
                </a:lnTo>
                <a:lnTo>
                  <a:pt x="106666" y="0"/>
                </a:lnTo>
                <a:lnTo>
                  <a:pt x="93333" y="18461"/>
                </a:lnTo>
                <a:lnTo>
                  <a:pt x="80000" y="27692"/>
                </a:lnTo>
                <a:lnTo>
                  <a:pt x="66666" y="36923"/>
                </a:lnTo>
                <a:lnTo>
                  <a:pt x="53333" y="55384"/>
                </a:lnTo>
                <a:lnTo>
                  <a:pt x="40000" y="64615"/>
                </a:lnTo>
                <a:lnTo>
                  <a:pt x="26666" y="83076"/>
                </a:lnTo>
                <a:lnTo>
                  <a:pt x="13333" y="101538"/>
                </a:lnTo>
                <a:lnTo>
                  <a:pt x="0" y="110769"/>
                </a:lnTo>
                <a:lnTo>
                  <a:pt x="13333"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2" name="Shape 332"/>
          <p:cNvSpPr/>
          <p:nvPr/>
        </p:nvSpPr>
        <p:spPr>
          <a:xfrm>
            <a:off x="5537200" y="5192712"/>
            <a:ext cx="66674" cy="133349"/>
          </a:xfrm>
          <a:custGeom>
            <a:pathLst>
              <a:path extrusionOk="0" h="120000" w="120000">
                <a:moveTo>
                  <a:pt x="40000" y="120000"/>
                </a:moveTo>
                <a:lnTo>
                  <a:pt x="40000" y="120000"/>
                </a:lnTo>
                <a:lnTo>
                  <a:pt x="40000" y="110000"/>
                </a:lnTo>
                <a:lnTo>
                  <a:pt x="60000" y="90000"/>
                </a:lnTo>
                <a:lnTo>
                  <a:pt x="60000" y="80000"/>
                </a:lnTo>
                <a:lnTo>
                  <a:pt x="80000" y="60000"/>
                </a:lnTo>
                <a:lnTo>
                  <a:pt x="80000" y="50000"/>
                </a:lnTo>
                <a:lnTo>
                  <a:pt x="100000" y="30000"/>
                </a:lnTo>
                <a:lnTo>
                  <a:pt x="120000" y="20000"/>
                </a:lnTo>
                <a:lnTo>
                  <a:pt x="120000" y="10000"/>
                </a:lnTo>
                <a:lnTo>
                  <a:pt x="100000" y="0"/>
                </a:lnTo>
                <a:lnTo>
                  <a:pt x="80000" y="20000"/>
                </a:lnTo>
                <a:lnTo>
                  <a:pt x="80000" y="30000"/>
                </a:lnTo>
                <a:lnTo>
                  <a:pt x="60000" y="40000"/>
                </a:lnTo>
                <a:lnTo>
                  <a:pt x="60000" y="60000"/>
                </a:lnTo>
                <a:lnTo>
                  <a:pt x="40000" y="70000"/>
                </a:lnTo>
                <a:lnTo>
                  <a:pt x="40000" y="90000"/>
                </a:lnTo>
                <a:lnTo>
                  <a:pt x="20000" y="100000"/>
                </a:lnTo>
                <a:lnTo>
                  <a:pt x="0" y="110000"/>
                </a:lnTo>
                <a:lnTo>
                  <a:pt x="4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3" name="Shape 333"/>
          <p:cNvSpPr/>
          <p:nvPr/>
        </p:nvSpPr>
        <p:spPr>
          <a:xfrm>
            <a:off x="5492750" y="5314950"/>
            <a:ext cx="66674" cy="111125"/>
          </a:xfrm>
          <a:custGeom>
            <a:pathLst>
              <a:path extrusionOk="0" h="120000" w="120000">
                <a:moveTo>
                  <a:pt x="40000" y="120000"/>
                </a:moveTo>
                <a:lnTo>
                  <a:pt x="40000" y="120000"/>
                </a:lnTo>
                <a:lnTo>
                  <a:pt x="40000" y="108000"/>
                </a:lnTo>
                <a:lnTo>
                  <a:pt x="60000" y="96000"/>
                </a:lnTo>
                <a:lnTo>
                  <a:pt x="60000" y="84000"/>
                </a:lnTo>
                <a:lnTo>
                  <a:pt x="80000" y="60000"/>
                </a:lnTo>
                <a:lnTo>
                  <a:pt x="80000" y="48000"/>
                </a:lnTo>
                <a:lnTo>
                  <a:pt x="100000" y="36000"/>
                </a:lnTo>
                <a:lnTo>
                  <a:pt x="100000" y="24000"/>
                </a:lnTo>
                <a:lnTo>
                  <a:pt x="120000" y="12000"/>
                </a:lnTo>
                <a:lnTo>
                  <a:pt x="80000" y="0"/>
                </a:lnTo>
                <a:lnTo>
                  <a:pt x="80000" y="12000"/>
                </a:lnTo>
                <a:lnTo>
                  <a:pt x="60000" y="36000"/>
                </a:lnTo>
                <a:lnTo>
                  <a:pt x="60000" y="48000"/>
                </a:lnTo>
                <a:lnTo>
                  <a:pt x="40000" y="60000"/>
                </a:lnTo>
                <a:lnTo>
                  <a:pt x="40000" y="72000"/>
                </a:lnTo>
                <a:lnTo>
                  <a:pt x="20000" y="84000"/>
                </a:lnTo>
                <a:lnTo>
                  <a:pt x="20000" y="96000"/>
                </a:lnTo>
                <a:lnTo>
                  <a:pt x="0" y="120000"/>
                </a:lnTo>
                <a:lnTo>
                  <a:pt x="4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4" name="Shape 334"/>
          <p:cNvSpPr/>
          <p:nvPr/>
        </p:nvSpPr>
        <p:spPr>
          <a:xfrm>
            <a:off x="5459412" y="5426075"/>
            <a:ext cx="55561" cy="111125"/>
          </a:xfrm>
          <a:custGeom>
            <a:pathLst>
              <a:path extrusionOk="0" h="120000" w="120000">
                <a:moveTo>
                  <a:pt x="24000" y="120000"/>
                </a:moveTo>
                <a:lnTo>
                  <a:pt x="24000" y="120000"/>
                </a:lnTo>
                <a:lnTo>
                  <a:pt x="48000" y="96000"/>
                </a:lnTo>
                <a:lnTo>
                  <a:pt x="72000" y="60000"/>
                </a:lnTo>
                <a:lnTo>
                  <a:pt x="96000" y="36000"/>
                </a:lnTo>
                <a:lnTo>
                  <a:pt x="120000" y="0"/>
                </a:lnTo>
                <a:lnTo>
                  <a:pt x="72000" y="0"/>
                </a:lnTo>
                <a:lnTo>
                  <a:pt x="72000" y="24000"/>
                </a:lnTo>
                <a:lnTo>
                  <a:pt x="48000" y="60000"/>
                </a:lnTo>
                <a:lnTo>
                  <a:pt x="24000" y="96000"/>
                </a:lnTo>
                <a:lnTo>
                  <a:pt x="0" y="120000"/>
                </a:lnTo>
                <a:lnTo>
                  <a:pt x="24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5" name="Shape 335"/>
          <p:cNvSpPr/>
          <p:nvPr/>
        </p:nvSpPr>
        <p:spPr>
          <a:xfrm>
            <a:off x="5459412" y="5537200"/>
            <a:ext cx="33336" cy="122237"/>
          </a:xfrm>
          <a:custGeom>
            <a:pathLst>
              <a:path extrusionOk="0" h="120000" w="120000">
                <a:moveTo>
                  <a:pt x="120000" y="109090"/>
                </a:moveTo>
                <a:lnTo>
                  <a:pt x="120000" y="109090"/>
                </a:lnTo>
                <a:lnTo>
                  <a:pt x="80000" y="87272"/>
                </a:lnTo>
                <a:lnTo>
                  <a:pt x="80000" y="65454"/>
                </a:lnTo>
                <a:lnTo>
                  <a:pt x="40000" y="32727"/>
                </a:lnTo>
                <a:lnTo>
                  <a:pt x="40000" y="0"/>
                </a:lnTo>
                <a:lnTo>
                  <a:pt x="0" y="0"/>
                </a:lnTo>
                <a:lnTo>
                  <a:pt x="0" y="32727"/>
                </a:lnTo>
                <a:lnTo>
                  <a:pt x="0" y="65454"/>
                </a:lnTo>
                <a:lnTo>
                  <a:pt x="40000" y="87272"/>
                </a:lnTo>
                <a:lnTo>
                  <a:pt x="80000" y="120000"/>
                </a:lnTo>
                <a:lnTo>
                  <a:pt x="120000" y="10909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6" name="Shape 336"/>
          <p:cNvSpPr/>
          <p:nvPr/>
        </p:nvSpPr>
        <p:spPr>
          <a:xfrm>
            <a:off x="5481637" y="5648325"/>
            <a:ext cx="66674" cy="77787"/>
          </a:xfrm>
          <a:custGeom>
            <a:pathLst>
              <a:path extrusionOk="0" h="120000" w="120000">
                <a:moveTo>
                  <a:pt x="120000" y="102857"/>
                </a:moveTo>
                <a:lnTo>
                  <a:pt x="120000" y="102857"/>
                </a:lnTo>
                <a:lnTo>
                  <a:pt x="100000" y="102857"/>
                </a:lnTo>
                <a:lnTo>
                  <a:pt x="80000" y="85714"/>
                </a:lnTo>
                <a:lnTo>
                  <a:pt x="80000" y="68571"/>
                </a:lnTo>
                <a:lnTo>
                  <a:pt x="60000" y="51428"/>
                </a:lnTo>
                <a:lnTo>
                  <a:pt x="40000" y="51428"/>
                </a:lnTo>
                <a:lnTo>
                  <a:pt x="40000" y="34285"/>
                </a:lnTo>
                <a:lnTo>
                  <a:pt x="20000" y="17142"/>
                </a:lnTo>
                <a:lnTo>
                  <a:pt x="20000" y="0"/>
                </a:lnTo>
                <a:lnTo>
                  <a:pt x="0" y="17142"/>
                </a:lnTo>
                <a:lnTo>
                  <a:pt x="0" y="34285"/>
                </a:lnTo>
                <a:lnTo>
                  <a:pt x="20000" y="51428"/>
                </a:lnTo>
                <a:lnTo>
                  <a:pt x="20000" y="68571"/>
                </a:lnTo>
                <a:lnTo>
                  <a:pt x="40000" y="68571"/>
                </a:lnTo>
                <a:lnTo>
                  <a:pt x="60000" y="85714"/>
                </a:lnTo>
                <a:lnTo>
                  <a:pt x="80000" y="102857"/>
                </a:lnTo>
                <a:lnTo>
                  <a:pt x="100000" y="119999"/>
                </a:lnTo>
                <a:lnTo>
                  <a:pt x="120000" y="102857"/>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7" name="Shape 337"/>
          <p:cNvSpPr/>
          <p:nvPr/>
        </p:nvSpPr>
        <p:spPr>
          <a:xfrm>
            <a:off x="5537200" y="5715000"/>
            <a:ext cx="44450" cy="57150"/>
          </a:xfrm>
          <a:custGeom>
            <a:pathLst>
              <a:path extrusionOk="0" h="120000" w="120000">
                <a:moveTo>
                  <a:pt x="119999" y="120000"/>
                </a:moveTo>
                <a:lnTo>
                  <a:pt x="119999" y="120000"/>
                </a:lnTo>
                <a:lnTo>
                  <a:pt x="89999" y="96666"/>
                </a:lnTo>
                <a:lnTo>
                  <a:pt x="89999" y="70000"/>
                </a:lnTo>
                <a:lnTo>
                  <a:pt x="59999" y="23333"/>
                </a:lnTo>
                <a:lnTo>
                  <a:pt x="29999" y="0"/>
                </a:lnTo>
                <a:lnTo>
                  <a:pt x="0" y="23333"/>
                </a:lnTo>
                <a:lnTo>
                  <a:pt x="29999" y="46666"/>
                </a:lnTo>
                <a:lnTo>
                  <a:pt x="59999" y="70000"/>
                </a:lnTo>
                <a:lnTo>
                  <a:pt x="59999" y="96666"/>
                </a:lnTo>
                <a:lnTo>
                  <a:pt x="89999" y="120000"/>
                </a:lnTo>
                <a:lnTo>
                  <a:pt x="11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8" name="Shape 338"/>
          <p:cNvSpPr/>
          <p:nvPr/>
        </p:nvSpPr>
        <p:spPr>
          <a:xfrm>
            <a:off x="5570537" y="5772150"/>
            <a:ext cx="66674" cy="133349"/>
          </a:xfrm>
          <a:custGeom>
            <a:pathLst>
              <a:path extrusionOk="0" h="120000" w="120000">
                <a:moveTo>
                  <a:pt x="120000" y="110000"/>
                </a:moveTo>
                <a:lnTo>
                  <a:pt x="120000" y="110000"/>
                </a:lnTo>
                <a:lnTo>
                  <a:pt x="100000" y="100000"/>
                </a:lnTo>
                <a:lnTo>
                  <a:pt x="100000" y="90000"/>
                </a:lnTo>
                <a:lnTo>
                  <a:pt x="80000" y="70000"/>
                </a:lnTo>
                <a:lnTo>
                  <a:pt x="80000" y="60000"/>
                </a:lnTo>
                <a:lnTo>
                  <a:pt x="60000" y="40000"/>
                </a:lnTo>
                <a:lnTo>
                  <a:pt x="40000" y="30000"/>
                </a:lnTo>
                <a:lnTo>
                  <a:pt x="40000" y="10000"/>
                </a:lnTo>
                <a:lnTo>
                  <a:pt x="20000" y="0"/>
                </a:lnTo>
                <a:lnTo>
                  <a:pt x="0" y="0"/>
                </a:lnTo>
                <a:lnTo>
                  <a:pt x="20000" y="20000"/>
                </a:lnTo>
                <a:lnTo>
                  <a:pt x="20000" y="30000"/>
                </a:lnTo>
                <a:lnTo>
                  <a:pt x="40000" y="50000"/>
                </a:lnTo>
                <a:lnTo>
                  <a:pt x="40000" y="60000"/>
                </a:lnTo>
                <a:lnTo>
                  <a:pt x="60000" y="80000"/>
                </a:lnTo>
                <a:lnTo>
                  <a:pt x="80000" y="90000"/>
                </a:lnTo>
                <a:lnTo>
                  <a:pt x="80000" y="110000"/>
                </a:lnTo>
                <a:lnTo>
                  <a:pt x="100000" y="120000"/>
                </a:lnTo>
                <a:lnTo>
                  <a:pt x="120000" y="11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9" name="Shape 339"/>
          <p:cNvSpPr/>
          <p:nvPr/>
        </p:nvSpPr>
        <p:spPr>
          <a:xfrm>
            <a:off x="5626100" y="5894387"/>
            <a:ext cx="166686" cy="122237"/>
          </a:xfrm>
          <a:custGeom>
            <a:pathLst>
              <a:path extrusionOk="0" h="120000" w="120000">
                <a:moveTo>
                  <a:pt x="120000" y="109090"/>
                </a:moveTo>
                <a:lnTo>
                  <a:pt x="120000" y="109090"/>
                </a:lnTo>
                <a:lnTo>
                  <a:pt x="104000" y="98181"/>
                </a:lnTo>
                <a:lnTo>
                  <a:pt x="88000" y="87272"/>
                </a:lnTo>
                <a:lnTo>
                  <a:pt x="72000" y="76363"/>
                </a:lnTo>
                <a:lnTo>
                  <a:pt x="64000" y="65454"/>
                </a:lnTo>
                <a:lnTo>
                  <a:pt x="48000" y="43636"/>
                </a:lnTo>
                <a:lnTo>
                  <a:pt x="32000" y="32727"/>
                </a:lnTo>
                <a:lnTo>
                  <a:pt x="24000" y="10909"/>
                </a:lnTo>
                <a:lnTo>
                  <a:pt x="8000" y="0"/>
                </a:lnTo>
                <a:lnTo>
                  <a:pt x="0" y="10909"/>
                </a:lnTo>
                <a:lnTo>
                  <a:pt x="16000" y="21818"/>
                </a:lnTo>
                <a:lnTo>
                  <a:pt x="24000" y="43636"/>
                </a:lnTo>
                <a:lnTo>
                  <a:pt x="40000" y="54545"/>
                </a:lnTo>
                <a:lnTo>
                  <a:pt x="56000" y="76363"/>
                </a:lnTo>
                <a:lnTo>
                  <a:pt x="72000" y="87272"/>
                </a:lnTo>
                <a:lnTo>
                  <a:pt x="88000" y="98181"/>
                </a:lnTo>
                <a:lnTo>
                  <a:pt x="96000" y="109090"/>
                </a:lnTo>
                <a:lnTo>
                  <a:pt x="112000" y="120000"/>
                </a:lnTo>
                <a:lnTo>
                  <a:pt x="120000" y="10909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0" name="Shape 340"/>
          <p:cNvSpPr/>
          <p:nvPr/>
        </p:nvSpPr>
        <p:spPr>
          <a:xfrm>
            <a:off x="5781675" y="6005512"/>
            <a:ext cx="333374" cy="122237"/>
          </a:xfrm>
          <a:custGeom>
            <a:pathLst>
              <a:path extrusionOk="0" h="120000" w="120000">
                <a:moveTo>
                  <a:pt x="120000" y="109090"/>
                </a:moveTo>
                <a:lnTo>
                  <a:pt x="120000" y="109090"/>
                </a:lnTo>
                <a:lnTo>
                  <a:pt x="112000" y="98181"/>
                </a:lnTo>
                <a:lnTo>
                  <a:pt x="104000" y="98181"/>
                </a:lnTo>
                <a:lnTo>
                  <a:pt x="96000" y="87272"/>
                </a:lnTo>
                <a:lnTo>
                  <a:pt x="88000" y="76363"/>
                </a:lnTo>
                <a:lnTo>
                  <a:pt x="80000" y="76363"/>
                </a:lnTo>
                <a:lnTo>
                  <a:pt x="76000" y="65454"/>
                </a:lnTo>
                <a:lnTo>
                  <a:pt x="68000" y="65454"/>
                </a:lnTo>
                <a:lnTo>
                  <a:pt x="60000" y="54545"/>
                </a:lnTo>
                <a:lnTo>
                  <a:pt x="52000" y="54545"/>
                </a:lnTo>
                <a:lnTo>
                  <a:pt x="44000" y="43636"/>
                </a:lnTo>
                <a:lnTo>
                  <a:pt x="40000" y="32727"/>
                </a:lnTo>
                <a:lnTo>
                  <a:pt x="32000" y="32727"/>
                </a:lnTo>
                <a:lnTo>
                  <a:pt x="24000" y="21818"/>
                </a:lnTo>
                <a:lnTo>
                  <a:pt x="16000" y="10909"/>
                </a:lnTo>
                <a:lnTo>
                  <a:pt x="12000" y="0"/>
                </a:lnTo>
                <a:lnTo>
                  <a:pt x="4000" y="0"/>
                </a:lnTo>
                <a:lnTo>
                  <a:pt x="0" y="10909"/>
                </a:lnTo>
                <a:lnTo>
                  <a:pt x="8000" y="21818"/>
                </a:lnTo>
                <a:lnTo>
                  <a:pt x="16000" y="21818"/>
                </a:lnTo>
                <a:lnTo>
                  <a:pt x="24000" y="32727"/>
                </a:lnTo>
                <a:lnTo>
                  <a:pt x="28000" y="43636"/>
                </a:lnTo>
                <a:lnTo>
                  <a:pt x="36000" y="43636"/>
                </a:lnTo>
                <a:lnTo>
                  <a:pt x="44000" y="54545"/>
                </a:lnTo>
                <a:lnTo>
                  <a:pt x="52000" y="65454"/>
                </a:lnTo>
                <a:lnTo>
                  <a:pt x="60000" y="65454"/>
                </a:lnTo>
                <a:lnTo>
                  <a:pt x="64000" y="76363"/>
                </a:lnTo>
                <a:lnTo>
                  <a:pt x="72000" y="76363"/>
                </a:lnTo>
                <a:lnTo>
                  <a:pt x="80000" y="87272"/>
                </a:lnTo>
                <a:lnTo>
                  <a:pt x="88000" y="98181"/>
                </a:lnTo>
                <a:lnTo>
                  <a:pt x="96000" y="98181"/>
                </a:lnTo>
                <a:lnTo>
                  <a:pt x="104000" y="109090"/>
                </a:lnTo>
                <a:lnTo>
                  <a:pt x="112000" y="109090"/>
                </a:lnTo>
                <a:lnTo>
                  <a:pt x="116000" y="120000"/>
                </a:lnTo>
                <a:lnTo>
                  <a:pt x="120000" y="10909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1" name="Shape 341"/>
          <p:cNvSpPr/>
          <p:nvPr/>
        </p:nvSpPr>
        <p:spPr>
          <a:xfrm>
            <a:off x="6103937" y="6116637"/>
            <a:ext cx="211136" cy="55561"/>
          </a:xfrm>
          <a:custGeom>
            <a:pathLst>
              <a:path extrusionOk="0" h="120000" w="120000">
                <a:moveTo>
                  <a:pt x="120000" y="96000"/>
                </a:moveTo>
                <a:lnTo>
                  <a:pt x="120000" y="96000"/>
                </a:lnTo>
                <a:lnTo>
                  <a:pt x="107368" y="72000"/>
                </a:lnTo>
                <a:lnTo>
                  <a:pt x="88421" y="72000"/>
                </a:lnTo>
                <a:lnTo>
                  <a:pt x="75789" y="48000"/>
                </a:lnTo>
                <a:lnTo>
                  <a:pt x="63157" y="48000"/>
                </a:lnTo>
                <a:lnTo>
                  <a:pt x="44210" y="48000"/>
                </a:lnTo>
                <a:lnTo>
                  <a:pt x="31578" y="24000"/>
                </a:lnTo>
                <a:lnTo>
                  <a:pt x="18947" y="0"/>
                </a:lnTo>
                <a:lnTo>
                  <a:pt x="6315" y="0"/>
                </a:lnTo>
                <a:lnTo>
                  <a:pt x="0" y="24000"/>
                </a:lnTo>
                <a:lnTo>
                  <a:pt x="18947" y="24000"/>
                </a:lnTo>
                <a:lnTo>
                  <a:pt x="31578" y="48000"/>
                </a:lnTo>
                <a:lnTo>
                  <a:pt x="44210" y="72000"/>
                </a:lnTo>
                <a:lnTo>
                  <a:pt x="56842" y="72000"/>
                </a:lnTo>
                <a:lnTo>
                  <a:pt x="75789" y="96000"/>
                </a:lnTo>
                <a:lnTo>
                  <a:pt x="88421" y="96000"/>
                </a:lnTo>
                <a:lnTo>
                  <a:pt x="107368" y="120000"/>
                </a:lnTo>
                <a:lnTo>
                  <a:pt x="120000" y="120000"/>
                </a:lnTo>
                <a:lnTo>
                  <a:pt x="120000" y="96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2" name="Shape 342"/>
          <p:cNvSpPr/>
          <p:nvPr/>
        </p:nvSpPr>
        <p:spPr>
          <a:xfrm>
            <a:off x="6315075" y="6149975"/>
            <a:ext cx="211136" cy="22225"/>
          </a:xfrm>
          <a:custGeom>
            <a:pathLst>
              <a:path extrusionOk="0" h="120000" w="120000">
                <a:moveTo>
                  <a:pt x="120000" y="0"/>
                </a:moveTo>
                <a:lnTo>
                  <a:pt x="120000" y="0"/>
                </a:lnTo>
                <a:lnTo>
                  <a:pt x="113684" y="0"/>
                </a:lnTo>
                <a:lnTo>
                  <a:pt x="107368" y="0"/>
                </a:lnTo>
                <a:lnTo>
                  <a:pt x="101052" y="0"/>
                </a:lnTo>
                <a:lnTo>
                  <a:pt x="88421" y="0"/>
                </a:lnTo>
                <a:lnTo>
                  <a:pt x="82105" y="0"/>
                </a:lnTo>
                <a:lnTo>
                  <a:pt x="75789" y="0"/>
                </a:lnTo>
                <a:lnTo>
                  <a:pt x="69473" y="0"/>
                </a:lnTo>
                <a:lnTo>
                  <a:pt x="63157" y="0"/>
                </a:lnTo>
                <a:lnTo>
                  <a:pt x="50526" y="0"/>
                </a:lnTo>
                <a:lnTo>
                  <a:pt x="44210" y="0"/>
                </a:lnTo>
                <a:lnTo>
                  <a:pt x="37894" y="0"/>
                </a:lnTo>
                <a:lnTo>
                  <a:pt x="31578" y="59999"/>
                </a:lnTo>
                <a:lnTo>
                  <a:pt x="18947" y="59999"/>
                </a:lnTo>
                <a:lnTo>
                  <a:pt x="12631" y="59999"/>
                </a:lnTo>
                <a:lnTo>
                  <a:pt x="6315" y="59999"/>
                </a:lnTo>
                <a:lnTo>
                  <a:pt x="0" y="59999"/>
                </a:lnTo>
                <a:lnTo>
                  <a:pt x="0" y="119999"/>
                </a:lnTo>
                <a:lnTo>
                  <a:pt x="6315" y="119999"/>
                </a:lnTo>
                <a:lnTo>
                  <a:pt x="12631" y="119999"/>
                </a:lnTo>
                <a:lnTo>
                  <a:pt x="18947" y="119999"/>
                </a:lnTo>
                <a:lnTo>
                  <a:pt x="31578" y="119999"/>
                </a:lnTo>
                <a:lnTo>
                  <a:pt x="37894" y="119999"/>
                </a:lnTo>
                <a:lnTo>
                  <a:pt x="44210" y="119999"/>
                </a:lnTo>
                <a:lnTo>
                  <a:pt x="50526" y="119999"/>
                </a:lnTo>
                <a:lnTo>
                  <a:pt x="63157" y="119999"/>
                </a:lnTo>
                <a:lnTo>
                  <a:pt x="69473" y="119999"/>
                </a:lnTo>
                <a:lnTo>
                  <a:pt x="75789" y="59999"/>
                </a:lnTo>
                <a:lnTo>
                  <a:pt x="82105" y="59999"/>
                </a:lnTo>
                <a:lnTo>
                  <a:pt x="88421" y="59999"/>
                </a:lnTo>
                <a:lnTo>
                  <a:pt x="101052" y="59999"/>
                </a:lnTo>
                <a:lnTo>
                  <a:pt x="107368" y="59999"/>
                </a:lnTo>
                <a:lnTo>
                  <a:pt x="113684" y="59999"/>
                </a:lnTo>
                <a:lnTo>
                  <a:pt x="120000" y="59999"/>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3" name="Shape 343"/>
          <p:cNvSpPr/>
          <p:nvPr/>
        </p:nvSpPr>
        <p:spPr>
          <a:xfrm>
            <a:off x="6526212" y="6149975"/>
            <a:ext cx="266699" cy="22225"/>
          </a:xfrm>
          <a:custGeom>
            <a:pathLst>
              <a:path extrusionOk="0" h="120000" w="120000">
                <a:moveTo>
                  <a:pt x="120000" y="59999"/>
                </a:moveTo>
                <a:lnTo>
                  <a:pt x="120000" y="59999"/>
                </a:lnTo>
                <a:lnTo>
                  <a:pt x="115000" y="59999"/>
                </a:lnTo>
                <a:lnTo>
                  <a:pt x="105000" y="59999"/>
                </a:lnTo>
                <a:lnTo>
                  <a:pt x="100000" y="59999"/>
                </a:lnTo>
                <a:lnTo>
                  <a:pt x="90000" y="59999"/>
                </a:lnTo>
                <a:lnTo>
                  <a:pt x="85000" y="0"/>
                </a:lnTo>
                <a:lnTo>
                  <a:pt x="75000" y="0"/>
                </a:lnTo>
                <a:lnTo>
                  <a:pt x="70000" y="0"/>
                </a:lnTo>
                <a:lnTo>
                  <a:pt x="60000" y="0"/>
                </a:lnTo>
                <a:lnTo>
                  <a:pt x="55000" y="0"/>
                </a:lnTo>
                <a:lnTo>
                  <a:pt x="45000" y="0"/>
                </a:lnTo>
                <a:lnTo>
                  <a:pt x="40000" y="0"/>
                </a:lnTo>
                <a:lnTo>
                  <a:pt x="30000" y="0"/>
                </a:lnTo>
                <a:lnTo>
                  <a:pt x="25000" y="0"/>
                </a:lnTo>
                <a:lnTo>
                  <a:pt x="15000" y="0"/>
                </a:lnTo>
                <a:lnTo>
                  <a:pt x="10000" y="0"/>
                </a:lnTo>
                <a:lnTo>
                  <a:pt x="0" y="0"/>
                </a:lnTo>
                <a:lnTo>
                  <a:pt x="0" y="59999"/>
                </a:lnTo>
                <a:lnTo>
                  <a:pt x="10000" y="59999"/>
                </a:lnTo>
                <a:lnTo>
                  <a:pt x="15000" y="59999"/>
                </a:lnTo>
                <a:lnTo>
                  <a:pt x="25000" y="59999"/>
                </a:lnTo>
                <a:lnTo>
                  <a:pt x="30000" y="59999"/>
                </a:lnTo>
                <a:lnTo>
                  <a:pt x="40000" y="59999"/>
                </a:lnTo>
                <a:lnTo>
                  <a:pt x="45000" y="59999"/>
                </a:lnTo>
                <a:lnTo>
                  <a:pt x="55000" y="119999"/>
                </a:lnTo>
                <a:lnTo>
                  <a:pt x="60000" y="119999"/>
                </a:lnTo>
                <a:lnTo>
                  <a:pt x="70000" y="119999"/>
                </a:lnTo>
                <a:lnTo>
                  <a:pt x="75000" y="119999"/>
                </a:lnTo>
                <a:lnTo>
                  <a:pt x="85000" y="119999"/>
                </a:lnTo>
                <a:lnTo>
                  <a:pt x="90000" y="119999"/>
                </a:lnTo>
                <a:lnTo>
                  <a:pt x="100000" y="119999"/>
                </a:lnTo>
                <a:lnTo>
                  <a:pt x="105000" y="119999"/>
                </a:lnTo>
                <a:lnTo>
                  <a:pt x="115000" y="119999"/>
                </a:lnTo>
                <a:lnTo>
                  <a:pt x="120000" y="119999"/>
                </a:lnTo>
                <a:lnTo>
                  <a:pt x="12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4" name="Shape 344"/>
          <p:cNvSpPr/>
          <p:nvPr/>
        </p:nvSpPr>
        <p:spPr>
          <a:xfrm>
            <a:off x="6792911" y="6116637"/>
            <a:ext cx="255587" cy="55561"/>
          </a:xfrm>
          <a:custGeom>
            <a:pathLst>
              <a:path extrusionOk="0" h="120000" w="120000">
                <a:moveTo>
                  <a:pt x="120000" y="0"/>
                </a:moveTo>
                <a:lnTo>
                  <a:pt x="120000" y="0"/>
                </a:lnTo>
                <a:lnTo>
                  <a:pt x="109565" y="24000"/>
                </a:lnTo>
                <a:lnTo>
                  <a:pt x="104347" y="24000"/>
                </a:lnTo>
                <a:lnTo>
                  <a:pt x="99130" y="24000"/>
                </a:lnTo>
                <a:lnTo>
                  <a:pt x="88695" y="48000"/>
                </a:lnTo>
                <a:lnTo>
                  <a:pt x="83478" y="48000"/>
                </a:lnTo>
                <a:lnTo>
                  <a:pt x="73043" y="48000"/>
                </a:lnTo>
                <a:lnTo>
                  <a:pt x="67826" y="48000"/>
                </a:lnTo>
                <a:lnTo>
                  <a:pt x="62608" y="48000"/>
                </a:lnTo>
                <a:lnTo>
                  <a:pt x="52173" y="72000"/>
                </a:lnTo>
                <a:lnTo>
                  <a:pt x="46956" y="72000"/>
                </a:lnTo>
                <a:lnTo>
                  <a:pt x="36521" y="72000"/>
                </a:lnTo>
                <a:lnTo>
                  <a:pt x="31304" y="72000"/>
                </a:lnTo>
                <a:lnTo>
                  <a:pt x="20869" y="72000"/>
                </a:lnTo>
                <a:lnTo>
                  <a:pt x="15652" y="72000"/>
                </a:lnTo>
                <a:lnTo>
                  <a:pt x="5217" y="72000"/>
                </a:lnTo>
                <a:lnTo>
                  <a:pt x="0" y="96000"/>
                </a:lnTo>
                <a:lnTo>
                  <a:pt x="0" y="120000"/>
                </a:lnTo>
                <a:lnTo>
                  <a:pt x="5217" y="120000"/>
                </a:lnTo>
                <a:lnTo>
                  <a:pt x="15652" y="120000"/>
                </a:lnTo>
                <a:lnTo>
                  <a:pt x="20869" y="120000"/>
                </a:lnTo>
                <a:lnTo>
                  <a:pt x="31304" y="96000"/>
                </a:lnTo>
                <a:lnTo>
                  <a:pt x="36521" y="96000"/>
                </a:lnTo>
                <a:lnTo>
                  <a:pt x="46956" y="96000"/>
                </a:lnTo>
                <a:lnTo>
                  <a:pt x="52173" y="96000"/>
                </a:lnTo>
                <a:lnTo>
                  <a:pt x="62608" y="96000"/>
                </a:lnTo>
                <a:lnTo>
                  <a:pt x="67826" y="72000"/>
                </a:lnTo>
                <a:lnTo>
                  <a:pt x="73043" y="72000"/>
                </a:lnTo>
                <a:lnTo>
                  <a:pt x="83478" y="72000"/>
                </a:lnTo>
                <a:lnTo>
                  <a:pt x="88695" y="72000"/>
                </a:lnTo>
                <a:lnTo>
                  <a:pt x="99130" y="48000"/>
                </a:lnTo>
                <a:lnTo>
                  <a:pt x="104347" y="48000"/>
                </a:lnTo>
                <a:lnTo>
                  <a:pt x="114782" y="48000"/>
                </a:lnTo>
                <a:lnTo>
                  <a:pt x="120000" y="24000"/>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5" name="Shape 345"/>
          <p:cNvSpPr/>
          <p:nvPr/>
        </p:nvSpPr>
        <p:spPr>
          <a:xfrm>
            <a:off x="7048500" y="6049962"/>
            <a:ext cx="146050" cy="77787"/>
          </a:xfrm>
          <a:custGeom>
            <a:pathLst>
              <a:path extrusionOk="0" h="120000" w="120000">
                <a:moveTo>
                  <a:pt x="120000" y="0"/>
                </a:moveTo>
                <a:lnTo>
                  <a:pt x="120000" y="0"/>
                </a:lnTo>
                <a:lnTo>
                  <a:pt x="101739" y="17142"/>
                </a:lnTo>
                <a:lnTo>
                  <a:pt x="83478" y="34285"/>
                </a:lnTo>
                <a:lnTo>
                  <a:pt x="74347" y="34285"/>
                </a:lnTo>
                <a:lnTo>
                  <a:pt x="56086" y="51428"/>
                </a:lnTo>
                <a:lnTo>
                  <a:pt x="45652" y="68571"/>
                </a:lnTo>
                <a:lnTo>
                  <a:pt x="27391" y="85714"/>
                </a:lnTo>
                <a:lnTo>
                  <a:pt x="9130" y="102857"/>
                </a:lnTo>
                <a:lnTo>
                  <a:pt x="0" y="102857"/>
                </a:lnTo>
                <a:lnTo>
                  <a:pt x="0" y="119999"/>
                </a:lnTo>
                <a:lnTo>
                  <a:pt x="18260" y="119999"/>
                </a:lnTo>
                <a:lnTo>
                  <a:pt x="36521" y="102857"/>
                </a:lnTo>
                <a:lnTo>
                  <a:pt x="45652" y="85714"/>
                </a:lnTo>
                <a:lnTo>
                  <a:pt x="65217" y="85714"/>
                </a:lnTo>
                <a:lnTo>
                  <a:pt x="74347" y="68571"/>
                </a:lnTo>
                <a:lnTo>
                  <a:pt x="92608" y="51428"/>
                </a:lnTo>
                <a:lnTo>
                  <a:pt x="110869" y="34285"/>
                </a:lnTo>
                <a:lnTo>
                  <a:pt x="120000" y="34285"/>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6" name="Shape 346"/>
          <p:cNvSpPr/>
          <p:nvPr/>
        </p:nvSpPr>
        <p:spPr>
          <a:xfrm>
            <a:off x="7194550" y="6016625"/>
            <a:ext cx="166686" cy="55561"/>
          </a:xfrm>
          <a:custGeom>
            <a:pathLst>
              <a:path extrusionOk="0" h="120000" w="120000">
                <a:moveTo>
                  <a:pt x="112000" y="0"/>
                </a:moveTo>
                <a:lnTo>
                  <a:pt x="112000" y="0"/>
                </a:lnTo>
                <a:lnTo>
                  <a:pt x="104000" y="24000"/>
                </a:lnTo>
                <a:lnTo>
                  <a:pt x="88000" y="24000"/>
                </a:lnTo>
                <a:lnTo>
                  <a:pt x="72000" y="48000"/>
                </a:lnTo>
                <a:lnTo>
                  <a:pt x="56000" y="48000"/>
                </a:lnTo>
                <a:lnTo>
                  <a:pt x="40000" y="48000"/>
                </a:lnTo>
                <a:lnTo>
                  <a:pt x="32000" y="48000"/>
                </a:lnTo>
                <a:lnTo>
                  <a:pt x="16000" y="72000"/>
                </a:lnTo>
                <a:lnTo>
                  <a:pt x="0" y="72000"/>
                </a:lnTo>
                <a:lnTo>
                  <a:pt x="0" y="120000"/>
                </a:lnTo>
                <a:lnTo>
                  <a:pt x="16000" y="96000"/>
                </a:lnTo>
                <a:lnTo>
                  <a:pt x="32000" y="96000"/>
                </a:lnTo>
                <a:lnTo>
                  <a:pt x="48000" y="72000"/>
                </a:lnTo>
                <a:lnTo>
                  <a:pt x="56000" y="72000"/>
                </a:lnTo>
                <a:lnTo>
                  <a:pt x="72000" y="72000"/>
                </a:lnTo>
                <a:lnTo>
                  <a:pt x="88000" y="48000"/>
                </a:lnTo>
                <a:lnTo>
                  <a:pt x="104000" y="48000"/>
                </a:lnTo>
                <a:lnTo>
                  <a:pt x="120000" y="24000"/>
                </a:lnTo>
                <a:lnTo>
                  <a:pt x="112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7" name="Shape 347"/>
          <p:cNvSpPr/>
          <p:nvPr/>
        </p:nvSpPr>
        <p:spPr>
          <a:xfrm>
            <a:off x="7350125" y="5905500"/>
            <a:ext cx="177800" cy="122237"/>
          </a:xfrm>
          <a:custGeom>
            <a:pathLst>
              <a:path extrusionOk="0" h="120000" w="120000">
                <a:moveTo>
                  <a:pt x="112499" y="0"/>
                </a:moveTo>
                <a:lnTo>
                  <a:pt x="112499" y="0"/>
                </a:lnTo>
                <a:lnTo>
                  <a:pt x="104999" y="10909"/>
                </a:lnTo>
                <a:lnTo>
                  <a:pt x="89999" y="32727"/>
                </a:lnTo>
                <a:lnTo>
                  <a:pt x="75000" y="43636"/>
                </a:lnTo>
                <a:lnTo>
                  <a:pt x="59999" y="65454"/>
                </a:lnTo>
                <a:lnTo>
                  <a:pt x="44999" y="76363"/>
                </a:lnTo>
                <a:lnTo>
                  <a:pt x="29999" y="87272"/>
                </a:lnTo>
                <a:lnTo>
                  <a:pt x="14999" y="98181"/>
                </a:lnTo>
                <a:lnTo>
                  <a:pt x="0" y="109090"/>
                </a:lnTo>
                <a:lnTo>
                  <a:pt x="7499" y="120000"/>
                </a:lnTo>
                <a:lnTo>
                  <a:pt x="22499" y="109090"/>
                </a:lnTo>
                <a:lnTo>
                  <a:pt x="37500" y="98181"/>
                </a:lnTo>
                <a:lnTo>
                  <a:pt x="52499" y="87272"/>
                </a:lnTo>
                <a:lnTo>
                  <a:pt x="67500" y="65454"/>
                </a:lnTo>
                <a:lnTo>
                  <a:pt x="82499" y="54545"/>
                </a:lnTo>
                <a:lnTo>
                  <a:pt x="97499" y="43636"/>
                </a:lnTo>
                <a:lnTo>
                  <a:pt x="104999" y="21818"/>
                </a:lnTo>
                <a:lnTo>
                  <a:pt x="119999" y="10909"/>
                </a:lnTo>
                <a:lnTo>
                  <a:pt x="1124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8" name="Shape 348"/>
          <p:cNvSpPr/>
          <p:nvPr/>
        </p:nvSpPr>
        <p:spPr>
          <a:xfrm>
            <a:off x="7516811" y="5761037"/>
            <a:ext cx="111125" cy="155574"/>
          </a:xfrm>
          <a:custGeom>
            <a:pathLst>
              <a:path extrusionOk="0" h="120000" w="120000">
                <a:moveTo>
                  <a:pt x="108000" y="0"/>
                </a:moveTo>
                <a:lnTo>
                  <a:pt x="108000" y="0"/>
                </a:lnTo>
                <a:lnTo>
                  <a:pt x="96000" y="8571"/>
                </a:lnTo>
                <a:lnTo>
                  <a:pt x="84000" y="25714"/>
                </a:lnTo>
                <a:lnTo>
                  <a:pt x="72000" y="42857"/>
                </a:lnTo>
                <a:lnTo>
                  <a:pt x="60000" y="59999"/>
                </a:lnTo>
                <a:lnTo>
                  <a:pt x="48000" y="68571"/>
                </a:lnTo>
                <a:lnTo>
                  <a:pt x="36000" y="85714"/>
                </a:lnTo>
                <a:lnTo>
                  <a:pt x="12000" y="94285"/>
                </a:lnTo>
                <a:lnTo>
                  <a:pt x="0" y="111428"/>
                </a:lnTo>
                <a:lnTo>
                  <a:pt x="12000" y="119999"/>
                </a:lnTo>
                <a:lnTo>
                  <a:pt x="24000" y="102857"/>
                </a:lnTo>
                <a:lnTo>
                  <a:pt x="48000" y="85714"/>
                </a:lnTo>
                <a:lnTo>
                  <a:pt x="60000" y="77142"/>
                </a:lnTo>
                <a:lnTo>
                  <a:pt x="72000" y="59999"/>
                </a:lnTo>
                <a:lnTo>
                  <a:pt x="84000" y="51428"/>
                </a:lnTo>
                <a:lnTo>
                  <a:pt x="96000" y="34285"/>
                </a:lnTo>
                <a:lnTo>
                  <a:pt x="108000" y="17142"/>
                </a:lnTo>
                <a:lnTo>
                  <a:pt x="120000" y="0"/>
                </a:lnTo>
                <a:lnTo>
                  <a:pt x="108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9" name="Shape 349"/>
          <p:cNvSpPr/>
          <p:nvPr/>
        </p:nvSpPr>
        <p:spPr>
          <a:xfrm>
            <a:off x="7616825" y="5626100"/>
            <a:ext cx="44450" cy="134936"/>
          </a:xfrm>
          <a:custGeom>
            <a:pathLst>
              <a:path extrusionOk="0" h="120000" w="120000">
                <a:moveTo>
                  <a:pt x="89999" y="0"/>
                </a:moveTo>
                <a:lnTo>
                  <a:pt x="89999" y="0"/>
                </a:lnTo>
                <a:lnTo>
                  <a:pt x="59999" y="29647"/>
                </a:lnTo>
                <a:lnTo>
                  <a:pt x="59999" y="59294"/>
                </a:lnTo>
                <a:lnTo>
                  <a:pt x="29999" y="88941"/>
                </a:lnTo>
                <a:lnTo>
                  <a:pt x="0" y="120000"/>
                </a:lnTo>
                <a:lnTo>
                  <a:pt x="29999" y="120000"/>
                </a:lnTo>
                <a:lnTo>
                  <a:pt x="59999" y="88941"/>
                </a:lnTo>
                <a:lnTo>
                  <a:pt x="89999" y="59294"/>
                </a:lnTo>
                <a:lnTo>
                  <a:pt x="119999" y="29647"/>
                </a:lnTo>
                <a:lnTo>
                  <a:pt x="119999" y="0"/>
                </a:lnTo>
                <a:lnTo>
                  <a:pt x="8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0" name="Shape 350"/>
          <p:cNvSpPr/>
          <p:nvPr/>
        </p:nvSpPr>
        <p:spPr>
          <a:xfrm>
            <a:off x="7627936" y="5503862"/>
            <a:ext cx="33336" cy="122237"/>
          </a:xfrm>
          <a:custGeom>
            <a:pathLst>
              <a:path extrusionOk="0" h="120000" w="120000">
                <a:moveTo>
                  <a:pt x="0" y="0"/>
                </a:moveTo>
                <a:lnTo>
                  <a:pt x="0" y="0"/>
                </a:lnTo>
                <a:lnTo>
                  <a:pt x="40000" y="32727"/>
                </a:lnTo>
                <a:lnTo>
                  <a:pt x="80000" y="65454"/>
                </a:lnTo>
                <a:lnTo>
                  <a:pt x="80000" y="87272"/>
                </a:lnTo>
                <a:lnTo>
                  <a:pt x="80000" y="120000"/>
                </a:lnTo>
                <a:lnTo>
                  <a:pt x="120000" y="120000"/>
                </a:lnTo>
                <a:lnTo>
                  <a:pt x="120000" y="87272"/>
                </a:lnTo>
                <a:lnTo>
                  <a:pt x="120000" y="65454"/>
                </a:lnTo>
                <a:lnTo>
                  <a:pt x="80000" y="32727"/>
                </a:lnTo>
                <a:lnTo>
                  <a:pt x="80000"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1" name="Shape 351"/>
          <p:cNvSpPr/>
          <p:nvPr/>
        </p:nvSpPr>
        <p:spPr>
          <a:xfrm>
            <a:off x="7561261" y="5381625"/>
            <a:ext cx="88900" cy="122237"/>
          </a:xfrm>
          <a:custGeom>
            <a:pathLst>
              <a:path extrusionOk="0" h="120000" w="120000">
                <a:moveTo>
                  <a:pt x="0" y="0"/>
                </a:moveTo>
                <a:lnTo>
                  <a:pt x="0" y="0"/>
                </a:lnTo>
                <a:lnTo>
                  <a:pt x="0" y="21818"/>
                </a:lnTo>
                <a:lnTo>
                  <a:pt x="14999" y="32727"/>
                </a:lnTo>
                <a:lnTo>
                  <a:pt x="29999" y="43636"/>
                </a:lnTo>
                <a:lnTo>
                  <a:pt x="44999" y="65454"/>
                </a:lnTo>
                <a:lnTo>
                  <a:pt x="59999" y="76363"/>
                </a:lnTo>
                <a:lnTo>
                  <a:pt x="75000" y="98181"/>
                </a:lnTo>
                <a:lnTo>
                  <a:pt x="89999" y="109090"/>
                </a:lnTo>
                <a:lnTo>
                  <a:pt x="89999" y="120000"/>
                </a:lnTo>
                <a:lnTo>
                  <a:pt x="119999" y="120000"/>
                </a:lnTo>
                <a:lnTo>
                  <a:pt x="104999" y="98181"/>
                </a:lnTo>
                <a:lnTo>
                  <a:pt x="89999" y="87272"/>
                </a:lnTo>
                <a:lnTo>
                  <a:pt x="75000" y="65454"/>
                </a:lnTo>
                <a:lnTo>
                  <a:pt x="59999" y="54545"/>
                </a:lnTo>
                <a:lnTo>
                  <a:pt x="44999" y="43636"/>
                </a:lnTo>
                <a:lnTo>
                  <a:pt x="29999" y="21818"/>
                </a:lnTo>
                <a:lnTo>
                  <a:pt x="29999" y="10909"/>
                </a:lnTo>
                <a:lnTo>
                  <a:pt x="14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2" name="Shape 352"/>
          <p:cNvSpPr/>
          <p:nvPr/>
        </p:nvSpPr>
        <p:spPr>
          <a:xfrm>
            <a:off x="7494586" y="5203825"/>
            <a:ext cx="77787" cy="177800"/>
          </a:xfrm>
          <a:custGeom>
            <a:pathLst>
              <a:path extrusionOk="0" h="120000" w="120000">
                <a:moveTo>
                  <a:pt x="0" y="0"/>
                </a:moveTo>
                <a:lnTo>
                  <a:pt x="0" y="0"/>
                </a:lnTo>
                <a:lnTo>
                  <a:pt x="17142" y="14999"/>
                </a:lnTo>
                <a:lnTo>
                  <a:pt x="17142" y="29999"/>
                </a:lnTo>
                <a:lnTo>
                  <a:pt x="34285" y="44999"/>
                </a:lnTo>
                <a:lnTo>
                  <a:pt x="51428" y="59999"/>
                </a:lnTo>
                <a:lnTo>
                  <a:pt x="51428" y="75000"/>
                </a:lnTo>
                <a:lnTo>
                  <a:pt x="68571" y="89999"/>
                </a:lnTo>
                <a:lnTo>
                  <a:pt x="85714" y="104999"/>
                </a:lnTo>
                <a:lnTo>
                  <a:pt x="102857" y="119999"/>
                </a:lnTo>
                <a:lnTo>
                  <a:pt x="119999" y="119999"/>
                </a:lnTo>
                <a:lnTo>
                  <a:pt x="102857" y="104999"/>
                </a:lnTo>
                <a:lnTo>
                  <a:pt x="85714" y="89999"/>
                </a:lnTo>
                <a:lnTo>
                  <a:pt x="85714" y="75000"/>
                </a:lnTo>
                <a:lnTo>
                  <a:pt x="68571" y="59999"/>
                </a:lnTo>
                <a:lnTo>
                  <a:pt x="51428" y="44999"/>
                </a:lnTo>
                <a:lnTo>
                  <a:pt x="34285" y="29999"/>
                </a:lnTo>
                <a:lnTo>
                  <a:pt x="34285" y="14999"/>
                </a:lnTo>
                <a:lnTo>
                  <a:pt x="17142"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3" name="Shape 353"/>
          <p:cNvSpPr/>
          <p:nvPr/>
        </p:nvSpPr>
        <p:spPr>
          <a:xfrm>
            <a:off x="7472361" y="5103812"/>
            <a:ext cx="33336" cy="100011"/>
          </a:xfrm>
          <a:custGeom>
            <a:pathLst>
              <a:path extrusionOk="0" h="120000" w="120000">
                <a:moveTo>
                  <a:pt x="0" y="0"/>
                </a:moveTo>
                <a:lnTo>
                  <a:pt x="0" y="0"/>
                </a:lnTo>
                <a:lnTo>
                  <a:pt x="0" y="26666"/>
                </a:lnTo>
                <a:lnTo>
                  <a:pt x="40000" y="66666"/>
                </a:lnTo>
                <a:lnTo>
                  <a:pt x="40000" y="93333"/>
                </a:lnTo>
                <a:lnTo>
                  <a:pt x="80000" y="120000"/>
                </a:lnTo>
                <a:lnTo>
                  <a:pt x="120000" y="120000"/>
                </a:lnTo>
                <a:lnTo>
                  <a:pt x="120000" y="93333"/>
                </a:lnTo>
                <a:lnTo>
                  <a:pt x="80000" y="53333"/>
                </a:lnTo>
                <a:lnTo>
                  <a:pt x="80000" y="26666"/>
                </a:lnTo>
                <a:lnTo>
                  <a:pt x="40000"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4" name="Shape 354"/>
          <p:cNvSpPr/>
          <p:nvPr/>
        </p:nvSpPr>
        <p:spPr>
          <a:xfrm>
            <a:off x="7472361" y="5037137"/>
            <a:ext cx="11112" cy="66674"/>
          </a:xfrm>
          <a:custGeom>
            <a:pathLst>
              <a:path extrusionOk="0" h="120000" w="120000">
                <a:moveTo>
                  <a:pt x="0" y="20000"/>
                </a:moveTo>
                <a:lnTo>
                  <a:pt x="0" y="20000"/>
                </a:lnTo>
                <a:lnTo>
                  <a:pt x="0" y="40000"/>
                </a:lnTo>
                <a:lnTo>
                  <a:pt x="0" y="60000"/>
                </a:lnTo>
                <a:lnTo>
                  <a:pt x="0" y="100000"/>
                </a:lnTo>
                <a:lnTo>
                  <a:pt x="0" y="120000"/>
                </a:lnTo>
                <a:lnTo>
                  <a:pt x="119999" y="120000"/>
                </a:lnTo>
                <a:lnTo>
                  <a:pt x="119999" y="100000"/>
                </a:lnTo>
                <a:lnTo>
                  <a:pt x="119999" y="60000"/>
                </a:lnTo>
                <a:lnTo>
                  <a:pt x="119999" y="40000"/>
                </a:lnTo>
                <a:lnTo>
                  <a:pt x="119999" y="0"/>
                </a:lnTo>
                <a:lnTo>
                  <a:pt x="0" y="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5" name="Shape 355"/>
          <p:cNvSpPr/>
          <p:nvPr/>
        </p:nvSpPr>
        <p:spPr>
          <a:xfrm>
            <a:off x="7383461" y="4902200"/>
            <a:ext cx="100011" cy="146050"/>
          </a:xfrm>
          <a:custGeom>
            <a:pathLst>
              <a:path extrusionOk="0" h="120000" w="120000">
                <a:moveTo>
                  <a:pt x="0" y="10434"/>
                </a:moveTo>
                <a:lnTo>
                  <a:pt x="0" y="10434"/>
                </a:lnTo>
                <a:lnTo>
                  <a:pt x="13333" y="19565"/>
                </a:lnTo>
                <a:lnTo>
                  <a:pt x="26666" y="28695"/>
                </a:lnTo>
                <a:lnTo>
                  <a:pt x="53333" y="37826"/>
                </a:lnTo>
                <a:lnTo>
                  <a:pt x="66666" y="56086"/>
                </a:lnTo>
                <a:lnTo>
                  <a:pt x="80000" y="74347"/>
                </a:lnTo>
                <a:lnTo>
                  <a:pt x="80000" y="83478"/>
                </a:lnTo>
                <a:lnTo>
                  <a:pt x="93333" y="101739"/>
                </a:lnTo>
                <a:lnTo>
                  <a:pt x="106666" y="120000"/>
                </a:lnTo>
                <a:lnTo>
                  <a:pt x="120000" y="110869"/>
                </a:lnTo>
                <a:lnTo>
                  <a:pt x="106666" y="101739"/>
                </a:lnTo>
                <a:lnTo>
                  <a:pt x="106666" y="83478"/>
                </a:lnTo>
                <a:lnTo>
                  <a:pt x="93333" y="65217"/>
                </a:lnTo>
                <a:lnTo>
                  <a:pt x="80000" y="46956"/>
                </a:lnTo>
                <a:lnTo>
                  <a:pt x="66666" y="37826"/>
                </a:lnTo>
                <a:lnTo>
                  <a:pt x="40000" y="19565"/>
                </a:lnTo>
                <a:lnTo>
                  <a:pt x="26666" y="10434"/>
                </a:lnTo>
                <a:lnTo>
                  <a:pt x="0" y="0"/>
                </a:lnTo>
                <a:lnTo>
                  <a:pt x="0" y="10434"/>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6" name="Shape 356"/>
          <p:cNvSpPr/>
          <p:nvPr/>
        </p:nvSpPr>
        <p:spPr>
          <a:xfrm>
            <a:off x="7116761" y="4813300"/>
            <a:ext cx="266699" cy="101599"/>
          </a:xfrm>
          <a:custGeom>
            <a:pathLst>
              <a:path extrusionOk="0" h="120000" w="120000">
                <a:moveTo>
                  <a:pt x="0" y="26250"/>
                </a:moveTo>
                <a:lnTo>
                  <a:pt x="0" y="26250"/>
                </a:lnTo>
                <a:lnTo>
                  <a:pt x="5000" y="26250"/>
                </a:lnTo>
                <a:lnTo>
                  <a:pt x="15000" y="26250"/>
                </a:lnTo>
                <a:lnTo>
                  <a:pt x="25000" y="26250"/>
                </a:lnTo>
                <a:lnTo>
                  <a:pt x="30000" y="26250"/>
                </a:lnTo>
                <a:lnTo>
                  <a:pt x="40000" y="39375"/>
                </a:lnTo>
                <a:lnTo>
                  <a:pt x="45000" y="39375"/>
                </a:lnTo>
                <a:lnTo>
                  <a:pt x="55000" y="39375"/>
                </a:lnTo>
                <a:lnTo>
                  <a:pt x="60000" y="52500"/>
                </a:lnTo>
                <a:lnTo>
                  <a:pt x="70000" y="52500"/>
                </a:lnTo>
                <a:lnTo>
                  <a:pt x="75000" y="65625"/>
                </a:lnTo>
                <a:lnTo>
                  <a:pt x="85000" y="65625"/>
                </a:lnTo>
                <a:lnTo>
                  <a:pt x="90000" y="78750"/>
                </a:lnTo>
                <a:lnTo>
                  <a:pt x="100000" y="91875"/>
                </a:lnTo>
                <a:lnTo>
                  <a:pt x="105000" y="91875"/>
                </a:lnTo>
                <a:lnTo>
                  <a:pt x="115000" y="105000"/>
                </a:lnTo>
                <a:lnTo>
                  <a:pt x="120000" y="120000"/>
                </a:lnTo>
                <a:lnTo>
                  <a:pt x="120000" y="105000"/>
                </a:lnTo>
                <a:lnTo>
                  <a:pt x="115000" y="91875"/>
                </a:lnTo>
                <a:lnTo>
                  <a:pt x="110000" y="78750"/>
                </a:lnTo>
                <a:lnTo>
                  <a:pt x="100000" y="65625"/>
                </a:lnTo>
                <a:lnTo>
                  <a:pt x="95000" y="65625"/>
                </a:lnTo>
                <a:lnTo>
                  <a:pt x="85000" y="52500"/>
                </a:lnTo>
                <a:lnTo>
                  <a:pt x="80000" y="52500"/>
                </a:lnTo>
                <a:lnTo>
                  <a:pt x="70000" y="39375"/>
                </a:lnTo>
                <a:lnTo>
                  <a:pt x="60000" y="39375"/>
                </a:lnTo>
                <a:lnTo>
                  <a:pt x="55000" y="26250"/>
                </a:lnTo>
                <a:lnTo>
                  <a:pt x="45000" y="26250"/>
                </a:lnTo>
                <a:lnTo>
                  <a:pt x="40000" y="13125"/>
                </a:lnTo>
                <a:lnTo>
                  <a:pt x="30000" y="13125"/>
                </a:lnTo>
                <a:lnTo>
                  <a:pt x="25000" y="13125"/>
                </a:lnTo>
                <a:lnTo>
                  <a:pt x="15000" y="13125"/>
                </a:lnTo>
                <a:lnTo>
                  <a:pt x="5000" y="13125"/>
                </a:lnTo>
                <a:lnTo>
                  <a:pt x="0" y="0"/>
                </a:lnTo>
                <a:lnTo>
                  <a:pt x="0" y="2625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7" name="Shape 357"/>
          <p:cNvSpPr/>
          <p:nvPr/>
        </p:nvSpPr>
        <p:spPr>
          <a:xfrm>
            <a:off x="6759575" y="4813300"/>
            <a:ext cx="357187" cy="44450"/>
          </a:xfrm>
          <a:custGeom>
            <a:pathLst>
              <a:path extrusionOk="0" h="120000" w="120000">
                <a:moveTo>
                  <a:pt x="0" y="119999"/>
                </a:moveTo>
                <a:lnTo>
                  <a:pt x="0" y="119999"/>
                </a:lnTo>
                <a:lnTo>
                  <a:pt x="7466" y="119999"/>
                </a:lnTo>
                <a:lnTo>
                  <a:pt x="14933" y="119999"/>
                </a:lnTo>
                <a:lnTo>
                  <a:pt x="22400" y="119999"/>
                </a:lnTo>
                <a:lnTo>
                  <a:pt x="29866" y="119999"/>
                </a:lnTo>
                <a:lnTo>
                  <a:pt x="37333" y="89999"/>
                </a:lnTo>
                <a:lnTo>
                  <a:pt x="44800" y="89999"/>
                </a:lnTo>
                <a:lnTo>
                  <a:pt x="52266" y="89999"/>
                </a:lnTo>
                <a:lnTo>
                  <a:pt x="59733" y="89999"/>
                </a:lnTo>
                <a:lnTo>
                  <a:pt x="67200" y="59999"/>
                </a:lnTo>
                <a:lnTo>
                  <a:pt x="74666" y="59999"/>
                </a:lnTo>
                <a:lnTo>
                  <a:pt x="82133" y="59999"/>
                </a:lnTo>
                <a:lnTo>
                  <a:pt x="89600" y="59999"/>
                </a:lnTo>
                <a:lnTo>
                  <a:pt x="97066" y="59999"/>
                </a:lnTo>
                <a:lnTo>
                  <a:pt x="104533" y="59999"/>
                </a:lnTo>
                <a:lnTo>
                  <a:pt x="112000" y="59999"/>
                </a:lnTo>
                <a:lnTo>
                  <a:pt x="120000" y="59999"/>
                </a:lnTo>
                <a:lnTo>
                  <a:pt x="120000" y="0"/>
                </a:lnTo>
                <a:lnTo>
                  <a:pt x="112000" y="0"/>
                </a:lnTo>
                <a:lnTo>
                  <a:pt x="104533" y="0"/>
                </a:lnTo>
                <a:lnTo>
                  <a:pt x="97066" y="0"/>
                </a:lnTo>
                <a:lnTo>
                  <a:pt x="89600" y="0"/>
                </a:lnTo>
                <a:lnTo>
                  <a:pt x="82133" y="29999"/>
                </a:lnTo>
                <a:lnTo>
                  <a:pt x="74666" y="29999"/>
                </a:lnTo>
                <a:lnTo>
                  <a:pt x="67200" y="29999"/>
                </a:lnTo>
                <a:lnTo>
                  <a:pt x="59733" y="29999"/>
                </a:lnTo>
                <a:lnTo>
                  <a:pt x="52266" y="59999"/>
                </a:lnTo>
                <a:lnTo>
                  <a:pt x="44800" y="59999"/>
                </a:lnTo>
                <a:lnTo>
                  <a:pt x="37333" y="59999"/>
                </a:lnTo>
                <a:lnTo>
                  <a:pt x="29866" y="89999"/>
                </a:lnTo>
                <a:lnTo>
                  <a:pt x="22400" y="89999"/>
                </a:lnTo>
                <a:lnTo>
                  <a:pt x="14933" y="89999"/>
                </a:lnTo>
                <a:lnTo>
                  <a:pt x="7466" y="89999"/>
                </a:lnTo>
                <a:lnTo>
                  <a:pt x="0" y="89999"/>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8" name="Shape 358"/>
          <p:cNvSpPr/>
          <p:nvPr/>
        </p:nvSpPr>
        <p:spPr>
          <a:xfrm>
            <a:off x="6403975" y="4824412"/>
            <a:ext cx="355600" cy="44450"/>
          </a:xfrm>
          <a:custGeom>
            <a:pathLst>
              <a:path extrusionOk="0" h="120000" w="120000">
                <a:moveTo>
                  <a:pt x="0" y="29999"/>
                </a:moveTo>
                <a:lnTo>
                  <a:pt x="0" y="29999"/>
                </a:lnTo>
                <a:lnTo>
                  <a:pt x="7499" y="59999"/>
                </a:lnTo>
                <a:lnTo>
                  <a:pt x="14999" y="59999"/>
                </a:lnTo>
                <a:lnTo>
                  <a:pt x="22499" y="89999"/>
                </a:lnTo>
                <a:lnTo>
                  <a:pt x="29999" y="89999"/>
                </a:lnTo>
                <a:lnTo>
                  <a:pt x="37500" y="89999"/>
                </a:lnTo>
                <a:lnTo>
                  <a:pt x="44999" y="89999"/>
                </a:lnTo>
                <a:lnTo>
                  <a:pt x="52499" y="119999"/>
                </a:lnTo>
                <a:lnTo>
                  <a:pt x="59999" y="119999"/>
                </a:lnTo>
                <a:lnTo>
                  <a:pt x="67500" y="119999"/>
                </a:lnTo>
                <a:lnTo>
                  <a:pt x="75000" y="119999"/>
                </a:lnTo>
                <a:lnTo>
                  <a:pt x="82499" y="119999"/>
                </a:lnTo>
                <a:lnTo>
                  <a:pt x="89999" y="89999"/>
                </a:lnTo>
                <a:lnTo>
                  <a:pt x="97499" y="89999"/>
                </a:lnTo>
                <a:lnTo>
                  <a:pt x="104999" y="89999"/>
                </a:lnTo>
                <a:lnTo>
                  <a:pt x="112499" y="89999"/>
                </a:lnTo>
                <a:lnTo>
                  <a:pt x="119999" y="89999"/>
                </a:lnTo>
                <a:lnTo>
                  <a:pt x="119999" y="59999"/>
                </a:lnTo>
                <a:lnTo>
                  <a:pt x="112499" y="59999"/>
                </a:lnTo>
                <a:lnTo>
                  <a:pt x="104999" y="59999"/>
                </a:lnTo>
                <a:lnTo>
                  <a:pt x="97499" y="59999"/>
                </a:lnTo>
                <a:lnTo>
                  <a:pt x="89999" y="59999"/>
                </a:lnTo>
                <a:lnTo>
                  <a:pt x="82499" y="59999"/>
                </a:lnTo>
                <a:lnTo>
                  <a:pt x="75000" y="59999"/>
                </a:lnTo>
                <a:lnTo>
                  <a:pt x="67500" y="59999"/>
                </a:lnTo>
                <a:lnTo>
                  <a:pt x="59999" y="59999"/>
                </a:lnTo>
                <a:lnTo>
                  <a:pt x="52499" y="59999"/>
                </a:lnTo>
                <a:lnTo>
                  <a:pt x="44999" y="59999"/>
                </a:lnTo>
                <a:lnTo>
                  <a:pt x="37500" y="59999"/>
                </a:lnTo>
                <a:lnTo>
                  <a:pt x="29999" y="59999"/>
                </a:lnTo>
                <a:lnTo>
                  <a:pt x="22499" y="59999"/>
                </a:lnTo>
                <a:lnTo>
                  <a:pt x="14999" y="29999"/>
                </a:lnTo>
                <a:lnTo>
                  <a:pt x="7499" y="29999"/>
                </a:lnTo>
                <a:lnTo>
                  <a:pt x="3749" y="0"/>
                </a:lnTo>
                <a:lnTo>
                  <a:pt x="0" y="2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9" name="Shape 359"/>
          <p:cNvSpPr/>
          <p:nvPr/>
        </p:nvSpPr>
        <p:spPr>
          <a:xfrm>
            <a:off x="6303962" y="4668837"/>
            <a:ext cx="111125" cy="166686"/>
          </a:xfrm>
          <a:custGeom>
            <a:pathLst>
              <a:path extrusionOk="0" h="120000" w="120000">
                <a:moveTo>
                  <a:pt x="0" y="8000"/>
                </a:moveTo>
                <a:lnTo>
                  <a:pt x="0" y="8000"/>
                </a:lnTo>
                <a:lnTo>
                  <a:pt x="12000" y="16000"/>
                </a:lnTo>
                <a:lnTo>
                  <a:pt x="24000" y="32000"/>
                </a:lnTo>
                <a:lnTo>
                  <a:pt x="36000" y="48000"/>
                </a:lnTo>
                <a:lnTo>
                  <a:pt x="48000" y="64000"/>
                </a:lnTo>
                <a:lnTo>
                  <a:pt x="60000" y="80000"/>
                </a:lnTo>
                <a:lnTo>
                  <a:pt x="72000" y="96000"/>
                </a:lnTo>
                <a:lnTo>
                  <a:pt x="84000" y="112000"/>
                </a:lnTo>
                <a:lnTo>
                  <a:pt x="108000" y="120000"/>
                </a:lnTo>
                <a:lnTo>
                  <a:pt x="120000" y="112000"/>
                </a:lnTo>
                <a:lnTo>
                  <a:pt x="96000" y="104000"/>
                </a:lnTo>
                <a:lnTo>
                  <a:pt x="84000" y="96000"/>
                </a:lnTo>
                <a:lnTo>
                  <a:pt x="72000" y="80000"/>
                </a:lnTo>
                <a:lnTo>
                  <a:pt x="60000" y="64000"/>
                </a:lnTo>
                <a:lnTo>
                  <a:pt x="48000" y="48000"/>
                </a:lnTo>
                <a:lnTo>
                  <a:pt x="36000" y="32000"/>
                </a:lnTo>
                <a:lnTo>
                  <a:pt x="24000" y="16000"/>
                </a:lnTo>
                <a:lnTo>
                  <a:pt x="0" y="0"/>
                </a:lnTo>
                <a:lnTo>
                  <a:pt x="0" y="8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0" name="Shape 360"/>
          <p:cNvSpPr/>
          <p:nvPr/>
        </p:nvSpPr>
        <p:spPr>
          <a:xfrm>
            <a:off x="5748337" y="4524375"/>
            <a:ext cx="1735136" cy="1068386"/>
          </a:xfrm>
          <a:custGeom>
            <a:pathLst>
              <a:path extrusionOk="0" h="120000" w="120000">
                <a:moveTo>
                  <a:pt x="0" y="92540"/>
                </a:moveTo>
                <a:lnTo>
                  <a:pt x="0" y="93789"/>
                </a:lnTo>
                <a:lnTo>
                  <a:pt x="768" y="93789"/>
                </a:lnTo>
                <a:lnTo>
                  <a:pt x="768" y="92540"/>
                </a:lnTo>
                <a:lnTo>
                  <a:pt x="1537" y="91292"/>
                </a:lnTo>
                <a:lnTo>
                  <a:pt x="3074" y="90044"/>
                </a:lnTo>
                <a:lnTo>
                  <a:pt x="3842" y="88796"/>
                </a:lnTo>
                <a:lnTo>
                  <a:pt x="4611" y="87548"/>
                </a:lnTo>
                <a:lnTo>
                  <a:pt x="5379" y="87548"/>
                </a:lnTo>
                <a:lnTo>
                  <a:pt x="6148" y="86300"/>
                </a:lnTo>
                <a:lnTo>
                  <a:pt x="7685" y="85052"/>
                </a:lnTo>
                <a:lnTo>
                  <a:pt x="8453" y="83803"/>
                </a:lnTo>
                <a:lnTo>
                  <a:pt x="9990" y="83803"/>
                </a:lnTo>
                <a:lnTo>
                  <a:pt x="10759" y="82555"/>
                </a:lnTo>
                <a:lnTo>
                  <a:pt x="12296" y="81307"/>
                </a:lnTo>
                <a:lnTo>
                  <a:pt x="13064" y="80059"/>
                </a:lnTo>
                <a:lnTo>
                  <a:pt x="13833" y="78811"/>
                </a:lnTo>
                <a:lnTo>
                  <a:pt x="14602" y="77563"/>
                </a:lnTo>
                <a:lnTo>
                  <a:pt x="14602" y="76315"/>
                </a:lnTo>
                <a:lnTo>
                  <a:pt x="15370" y="75066"/>
                </a:lnTo>
                <a:lnTo>
                  <a:pt x="15370" y="73818"/>
                </a:lnTo>
                <a:lnTo>
                  <a:pt x="16139" y="72570"/>
                </a:lnTo>
                <a:lnTo>
                  <a:pt x="16139" y="71322"/>
                </a:lnTo>
                <a:lnTo>
                  <a:pt x="16907" y="70074"/>
                </a:lnTo>
                <a:lnTo>
                  <a:pt x="17676" y="68826"/>
                </a:lnTo>
                <a:lnTo>
                  <a:pt x="18444" y="67578"/>
                </a:lnTo>
                <a:lnTo>
                  <a:pt x="19213" y="66329"/>
                </a:lnTo>
                <a:lnTo>
                  <a:pt x="20750" y="66329"/>
                </a:lnTo>
                <a:lnTo>
                  <a:pt x="21518" y="65081"/>
                </a:lnTo>
                <a:lnTo>
                  <a:pt x="22287" y="63833"/>
                </a:lnTo>
                <a:lnTo>
                  <a:pt x="23824" y="63833"/>
                </a:lnTo>
                <a:lnTo>
                  <a:pt x="24592" y="62585"/>
                </a:lnTo>
                <a:lnTo>
                  <a:pt x="25361" y="61337"/>
                </a:lnTo>
                <a:lnTo>
                  <a:pt x="26129" y="60089"/>
                </a:lnTo>
                <a:lnTo>
                  <a:pt x="26898" y="60089"/>
                </a:lnTo>
                <a:lnTo>
                  <a:pt x="28435" y="58841"/>
                </a:lnTo>
                <a:lnTo>
                  <a:pt x="29204" y="57592"/>
                </a:lnTo>
                <a:lnTo>
                  <a:pt x="29972" y="56344"/>
                </a:lnTo>
                <a:lnTo>
                  <a:pt x="30741" y="55096"/>
                </a:lnTo>
                <a:lnTo>
                  <a:pt x="32278" y="53848"/>
                </a:lnTo>
                <a:lnTo>
                  <a:pt x="33046" y="53848"/>
                </a:lnTo>
                <a:lnTo>
                  <a:pt x="33815" y="52600"/>
                </a:lnTo>
                <a:lnTo>
                  <a:pt x="34583" y="51352"/>
                </a:lnTo>
                <a:lnTo>
                  <a:pt x="35352" y="50104"/>
                </a:lnTo>
                <a:lnTo>
                  <a:pt x="36120" y="48855"/>
                </a:lnTo>
                <a:lnTo>
                  <a:pt x="36889" y="47607"/>
                </a:lnTo>
                <a:lnTo>
                  <a:pt x="37657" y="47607"/>
                </a:lnTo>
                <a:lnTo>
                  <a:pt x="38426" y="46359"/>
                </a:lnTo>
                <a:lnTo>
                  <a:pt x="38426" y="45111"/>
                </a:lnTo>
                <a:lnTo>
                  <a:pt x="39194" y="45111"/>
                </a:lnTo>
                <a:lnTo>
                  <a:pt x="39194" y="43863"/>
                </a:lnTo>
                <a:lnTo>
                  <a:pt x="39963" y="43863"/>
                </a:lnTo>
                <a:lnTo>
                  <a:pt x="40731" y="43863"/>
                </a:lnTo>
                <a:lnTo>
                  <a:pt x="40731" y="42436"/>
                </a:lnTo>
                <a:lnTo>
                  <a:pt x="41500" y="42436"/>
                </a:lnTo>
                <a:lnTo>
                  <a:pt x="42268" y="42436"/>
                </a:lnTo>
                <a:lnTo>
                  <a:pt x="42268" y="41188"/>
                </a:lnTo>
                <a:lnTo>
                  <a:pt x="43037" y="41188"/>
                </a:lnTo>
                <a:lnTo>
                  <a:pt x="43806" y="41188"/>
                </a:lnTo>
                <a:lnTo>
                  <a:pt x="44574" y="41188"/>
                </a:lnTo>
                <a:lnTo>
                  <a:pt x="45343" y="42436"/>
                </a:lnTo>
                <a:lnTo>
                  <a:pt x="46111" y="43863"/>
                </a:lnTo>
                <a:lnTo>
                  <a:pt x="47648" y="45111"/>
                </a:lnTo>
                <a:lnTo>
                  <a:pt x="48417" y="46359"/>
                </a:lnTo>
                <a:lnTo>
                  <a:pt x="49954" y="47607"/>
                </a:lnTo>
                <a:lnTo>
                  <a:pt x="50722" y="50104"/>
                </a:lnTo>
                <a:lnTo>
                  <a:pt x="52259" y="51352"/>
                </a:lnTo>
                <a:lnTo>
                  <a:pt x="53028" y="53848"/>
                </a:lnTo>
                <a:lnTo>
                  <a:pt x="53796" y="55096"/>
                </a:lnTo>
                <a:lnTo>
                  <a:pt x="54565" y="56344"/>
                </a:lnTo>
                <a:lnTo>
                  <a:pt x="55333" y="57592"/>
                </a:lnTo>
                <a:lnTo>
                  <a:pt x="55333" y="58841"/>
                </a:lnTo>
                <a:lnTo>
                  <a:pt x="56102" y="60089"/>
                </a:lnTo>
                <a:lnTo>
                  <a:pt x="56102" y="61337"/>
                </a:lnTo>
                <a:lnTo>
                  <a:pt x="56102" y="62585"/>
                </a:lnTo>
                <a:lnTo>
                  <a:pt x="56870" y="63833"/>
                </a:lnTo>
                <a:lnTo>
                  <a:pt x="56870" y="65081"/>
                </a:lnTo>
                <a:lnTo>
                  <a:pt x="57639" y="65081"/>
                </a:lnTo>
                <a:lnTo>
                  <a:pt x="57639" y="66329"/>
                </a:lnTo>
                <a:lnTo>
                  <a:pt x="58408" y="66329"/>
                </a:lnTo>
                <a:lnTo>
                  <a:pt x="58408" y="67578"/>
                </a:lnTo>
                <a:lnTo>
                  <a:pt x="59176" y="67578"/>
                </a:lnTo>
                <a:lnTo>
                  <a:pt x="59176" y="68826"/>
                </a:lnTo>
                <a:lnTo>
                  <a:pt x="59945" y="68826"/>
                </a:lnTo>
                <a:lnTo>
                  <a:pt x="59945" y="70074"/>
                </a:lnTo>
                <a:lnTo>
                  <a:pt x="60713" y="71322"/>
                </a:lnTo>
                <a:lnTo>
                  <a:pt x="61482" y="72570"/>
                </a:lnTo>
                <a:lnTo>
                  <a:pt x="61482" y="73818"/>
                </a:lnTo>
                <a:lnTo>
                  <a:pt x="62250" y="76315"/>
                </a:lnTo>
                <a:lnTo>
                  <a:pt x="63019" y="77563"/>
                </a:lnTo>
                <a:lnTo>
                  <a:pt x="63019" y="78811"/>
                </a:lnTo>
                <a:lnTo>
                  <a:pt x="63787" y="81307"/>
                </a:lnTo>
                <a:lnTo>
                  <a:pt x="64556" y="82555"/>
                </a:lnTo>
                <a:lnTo>
                  <a:pt x="64556" y="83803"/>
                </a:lnTo>
                <a:lnTo>
                  <a:pt x="65324" y="86300"/>
                </a:lnTo>
                <a:lnTo>
                  <a:pt x="66093" y="88796"/>
                </a:lnTo>
                <a:lnTo>
                  <a:pt x="66861" y="90044"/>
                </a:lnTo>
                <a:lnTo>
                  <a:pt x="67630" y="92540"/>
                </a:lnTo>
                <a:lnTo>
                  <a:pt x="68398" y="95037"/>
                </a:lnTo>
                <a:lnTo>
                  <a:pt x="68398" y="96285"/>
                </a:lnTo>
                <a:lnTo>
                  <a:pt x="69167" y="98781"/>
                </a:lnTo>
                <a:lnTo>
                  <a:pt x="69935" y="101277"/>
                </a:lnTo>
                <a:lnTo>
                  <a:pt x="70704" y="102526"/>
                </a:lnTo>
                <a:lnTo>
                  <a:pt x="70704" y="105022"/>
                </a:lnTo>
                <a:lnTo>
                  <a:pt x="71473" y="107518"/>
                </a:lnTo>
                <a:lnTo>
                  <a:pt x="72241" y="120000"/>
                </a:lnTo>
                <a:lnTo>
                  <a:pt x="73010" y="118751"/>
                </a:lnTo>
                <a:lnTo>
                  <a:pt x="73778" y="116255"/>
                </a:lnTo>
                <a:lnTo>
                  <a:pt x="74547" y="115007"/>
                </a:lnTo>
                <a:lnTo>
                  <a:pt x="74547" y="113759"/>
                </a:lnTo>
                <a:lnTo>
                  <a:pt x="75315" y="111263"/>
                </a:lnTo>
                <a:lnTo>
                  <a:pt x="76084" y="110014"/>
                </a:lnTo>
                <a:lnTo>
                  <a:pt x="76084" y="108766"/>
                </a:lnTo>
                <a:lnTo>
                  <a:pt x="76852" y="107518"/>
                </a:lnTo>
                <a:lnTo>
                  <a:pt x="77621" y="106270"/>
                </a:lnTo>
                <a:lnTo>
                  <a:pt x="77621" y="103774"/>
                </a:lnTo>
                <a:lnTo>
                  <a:pt x="78389" y="102526"/>
                </a:lnTo>
                <a:lnTo>
                  <a:pt x="79158" y="101277"/>
                </a:lnTo>
                <a:lnTo>
                  <a:pt x="79926" y="98781"/>
                </a:lnTo>
                <a:lnTo>
                  <a:pt x="79926" y="96285"/>
                </a:lnTo>
                <a:lnTo>
                  <a:pt x="80695" y="92540"/>
                </a:lnTo>
                <a:lnTo>
                  <a:pt x="81463" y="90044"/>
                </a:lnTo>
                <a:lnTo>
                  <a:pt x="81463" y="86300"/>
                </a:lnTo>
                <a:lnTo>
                  <a:pt x="81463" y="81307"/>
                </a:lnTo>
                <a:lnTo>
                  <a:pt x="81463" y="76315"/>
                </a:lnTo>
                <a:lnTo>
                  <a:pt x="82232" y="71322"/>
                </a:lnTo>
                <a:lnTo>
                  <a:pt x="82232" y="70074"/>
                </a:lnTo>
                <a:lnTo>
                  <a:pt x="82232" y="68826"/>
                </a:lnTo>
                <a:lnTo>
                  <a:pt x="82232" y="67578"/>
                </a:lnTo>
                <a:lnTo>
                  <a:pt x="83000" y="66329"/>
                </a:lnTo>
                <a:lnTo>
                  <a:pt x="83000" y="65081"/>
                </a:lnTo>
                <a:lnTo>
                  <a:pt x="83769" y="63833"/>
                </a:lnTo>
                <a:lnTo>
                  <a:pt x="84537" y="62585"/>
                </a:lnTo>
                <a:lnTo>
                  <a:pt x="84537" y="61337"/>
                </a:lnTo>
                <a:lnTo>
                  <a:pt x="86075" y="58841"/>
                </a:lnTo>
                <a:lnTo>
                  <a:pt x="86843" y="57592"/>
                </a:lnTo>
                <a:lnTo>
                  <a:pt x="88380" y="55096"/>
                </a:lnTo>
                <a:lnTo>
                  <a:pt x="89149" y="53848"/>
                </a:lnTo>
                <a:lnTo>
                  <a:pt x="90686" y="51352"/>
                </a:lnTo>
                <a:lnTo>
                  <a:pt x="91454" y="50104"/>
                </a:lnTo>
                <a:lnTo>
                  <a:pt x="92991" y="47607"/>
                </a:lnTo>
                <a:lnTo>
                  <a:pt x="93760" y="46359"/>
                </a:lnTo>
                <a:lnTo>
                  <a:pt x="94638" y="45111"/>
                </a:lnTo>
                <a:lnTo>
                  <a:pt x="94638" y="42436"/>
                </a:lnTo>
                <a:lnTo>
                  <a:pt x="94638" y="41188"/>
                </a:lnTo>
                <a:lnTo>
                  <a:pt x="95407" y="39940"/>
                </a:lnTo>
                <a:lnTo>
                  <a:pt x="96175" y="39940"/>
                </a:lnTo>
                <a:lnTo>
                  <a:pt x="96944" y="39940"/>
                </a:lnTo>
                <a:lnTo>
                  <a:pt x="97712" y="39940"/>
                </a:lnTo>
                <a:lnTo>
                  <a:pt x="98481" y="39940"/>
                </a:lnTo>
                <a:lnTo>
                  <a:pt x="99249" y="39940"/>
                </a:lnTo>
                <a:lnTo>
                  <a:pt x="101555" y="41188"/>
                </a:lnTo>
                <a:lnTo>
                  <a:pt x="102323" y="41188"/>
                </a:lnTo>
                <a:lnTo>
                  <a:pt x="103860" y="42436"/>
                </a:lnTo>
                <a:lnTo>
                  <a:pt x="105397" y="43863"/>
                </a:lnTo>
                <a:lnTo>
                  <a:pt x="106935" y="43863"/>
                </a:lnTo>
                <a:lnTo>
                  <a:pt x="108472" y="45111"/>
                </a:lnTo>
                <a:lnTo>
                  <a:pt x="110009" y="46359"/>
                </a:lnTo>
                <a:lnTo>
                  <a:pt x="111546" y="47607"/>
                </a:lnTo>
                <a:lnTo>
                  <a:pt x="112314" y="47607"/>
                </a:lnTo>
                <a:lnTo>
                  <a:pt x="113083" y="47607"/>
                </a:lnTo>
                <a:lnTo>
                  <a:pt x="113851" y="48855"/>
                </a:lnTo>
                <a:lnTo>
                  <a:pt x="113851" y="50104"/>
                </a:lnTo>
                <a:lnTo>
                  <a:pt x="114620" y="50104"/>
                </a:lnTo>
                <a:lnTo>
                  <a:pt x="115388" y="51352"/>
                </a:lnTo>
                <a:lnTo>
                  <a:pt x="116157" y="52600"/>
                </a:lnTo>
                <a:lnTo>
                  <a:pt x="120000" y="58841"/>
                </a:lnTo>
                <a:lnTo>
                  <a:pt x="119231" y="56344"/>
                </a:lnTo>
                <a:lnTo>
                  <a:pt x="119231" y="55096"/>
                </a:lnTo>
                <a:lnTo>
                  <a:pt x="118462" y="53848"/>
                </a:lnTo>
                <a:lnTo>
                  <a:pt x="118462" y="51352"/>
                </a:lnTo>
                <a:lnTo>
                  <a:pt x="117694" y="50104"/>
                </a:lnTo>
                <a:lnTo>
                  <a:pt x="117694" y="48855"/>
                </a:lnTo>
                <a:lnTo>
                  <a:pt x="116925" y="46359"/>
                </a:lnTo>
                <a:lnTo>
                  <a:pt x="116925" y="45111"/>
                </a:lnTo>
                <a:lnTo>
                  <a:pt x="116157" y="42436"/>
                </a:lnTo>
                <a:lnTo>
                  <a:pt x="114620" y="41188"/>
                </a:lnTo>
                <a:lnTo>
                  <a:pt x="113851" y="38692"/>
                </a:lnTo>
                <a:lnTo>
                  <a:pt x="113083" y="36196"/>
                </a:lnTo>
                <a:lnTo>
                  <a:pt x="111546" y="33699"/>
                </a:lnTo>
                <a:lnTo>
                  <a:pt x="110777" y="32451"/>
                </a:lnTo>
                <a:lnTo>
                  <a:pt x="110009" y="29955"/>
                </a:lnTo>
                <a:lnTo>
                  <a:pt x="108472" y="27459"/>
                </a:lnTo>
                <a:lnTo>
                  <a:pt x="107703" y="26210"/>
                </a:lnTo>
                <a:lnTo>
                  <a:pt x="106935" y="24962"/>
                </a:lnTo>
                <a:lnTo>
                  <a:pt x="106166" y="23714"/>
                </a:lnTo>
                <a:lnTo>
                  <a:pt x="105397" y="22466"/>
                </a:lnTo>
                <a:lnTo>
                  <a:pt x="104629" y="22466"/>
                </a:lnTo>
                <a:lnTo>
                  <a:pt x="103860" y="21218"/>
                </a:lnTo>
                <a:lnTo>
                  <a:pt x="103092" y="19970"/>
                </a:lnTo>
                <a:lnTo>
                  <a:pt x="102323" y="18722"/>
                </a:lnTo>
                <a:lnTo>
                  <a:pt x="100786" y="17473"/>
                </a:lnTo>
                <a:lnTo>
                  <a:pt x="99249" y="16225"/>
                </a:lnTo>
                <a:lnTo>
                  <a:pt x="96944" y="14977"/>
                </a:lnTo>
                <a:lnTo>
                  <a:pt x="95407" y="13729"/>
                </a:lnTo>
                <a:lnTo>
                  <a:pt x="93760" y="12481"/>
                </a:lnTo>
                <a:lnTo>
                  <a:pt x="92223" y="11233"/>
                </a:lnTo>
                <a:lnTo>
                  <a:pt x="89917" y="9985"/>
                </a:lnTo>
                <a:lnTo>
                  <a:pt x="88380" y="8736"/>
                </a:lnTo>
                <a:lnTo>
                  <a:pt x="87612" y="8736"/>
                </a:lnTo>
                <a:lnTo>
                  <a:pt x="86075" y="7488"/>
                </a:lnTo>
                <a:lnTo>
                  <a:pt x="85306" y="7488"/>
                </a:lnTo>
                <a:lnTo>
                  <a:pt x="84537" y="7488"/>
                </a:lnTo>
                <a:lnTo>
                  <a:pt x="83000" y="7488"/>
                </a:lnTo>
                <a:lnTo>
                  <a:pt x="82232" y="6240"/>
                </a:lnTo>
                <a:lnTo>
                  <a:pt x="80695" y="6240"/>
                </a:lnTo>
                <a:lnTo>
                  <a:pt x="79926" y="6240"/>
                </a:lnTo>
                <a:lnTo>
                  <a:pt x="78389" y="4992"/>
                </a:lnTo>
                <a:lnTo>
                  <a:pt x="77621" y="4992"/>
                </a:lnTo>
                <a:lnTo>
                  <a:pt x="76084" y="3744"/>
                </a:lnTo>
                <a:lnTo>
                  <a:pt x="74547" y="2496"/>
                </a:lnTo>
                <a:lnTo>
                  <a:pt x="73778" y="2496"/>
                </a:lnTo>
                <a:lnTo>
                  <a:pt x="72241" y="1248"/>
                </a:lnTo>
                <a:lnTo>
                  <a:pt x="70704" y="1248"/>
                </a:lnTo>
                <a:lnTo>
                  <a:pt x="69935" y="1248"/>
                </a:lnTo>
                <a:lnTo>
                  <a:pt x="68398" y="1248"/>
                </a:lnTo>
                <a:lnTo>
                  <a:pt x="67630" y="0"/>
                </a:lnTo>
                <a:lnTo>
                  <a:pt x="66093" y="0"/>
                </a:lnTo>
                <a:lnTo>
                  <a:pt x="65324" y="1248"/>
                </a:lnTo>
                <a:lnTo>
                  <a:pt x="63787" y="1248"/>
                </a:lnTo>
                <a:lnTo>
                  <a:pt x="62250" y="1248"/>
                </a:lnTo>
                <a:lnTo>
                  <a:pt x="61482" y="1248"/>
                </a:lnTo>
                <a:lnTo>
                  <a:pt x="59945" y="1248"/>
                </a:lnTo>
                <a:lnTo>
                  <a:pt x="59176" y="2496"/>
                </a:lnTo>
                <a:lnTo>
                  <a:pt x="58408" y="2496"/>
                </a:lnTo>
                <a:lnTo>
                  <a:pt x="57639" y="2496"/>
                </a:lnTo>
                <a:lnTo>
                  <a:pt x="56870" y="3744"/>
                </a:lnTo>
                <a:lnTo>
                  <a:pt x="55333" y="3744"/>
                </a:lnTo>
                <a:lnTo>
                  <a:pt x="54565" y="4992"/>
                </a:lnTo>
                <a:lnTo>
                  <a:pt x="53796" y="4992"/>
                </a:lnTo>
                <a:lnTo>
                  <a:pt x="53028" y="6240"/>
                </a:lnTo>
                <a:lnTo>
                  <a:pt x="52259" y="6240"/>
                </a:lnTo>
                <a:lnTo>
                  <a:pt x="51491" y="7488"/>
                </a:lnTo>
                <a:lnTo>
                  <a:pt x="50722" y="8736"/>
                </a:lnTo>
                <a:lnTo>
                  <a:pt x="49954" y="9985"/>
                </a:lnTo>
                <a:lnTo>
                  <a:pt x="49185" y="11233"/>
                </a:lnTo>
                <a:lnTo>
                  <a:pt x="48417" y="12481"/>
                </a:lnTo>
                <a:lnTo>
                  <a:pt x="48417" y="13729"/>
                </a:lnTo>
                <a:lnTo>
                  <a:pt x="45343" y="22466"/>
                </a:lnTo>
                <a:lnTo>
                  <a:pt x="44574" y="21218"/>
                </a:lnTo>
                <a:lnTo>
                  <a:pt x="43037" y="21218"/>
                </a:lnTo>
                <a:lnTo>
                  <a:pt x="43037" y="19970"/>
                </a:lnTo>
                <a:lnTo>
                  <a:pt x="41500" y="18722"/>
                </a:lnTo>
                <a:lnTo>
                  <a:pt x="40731" y="18722"/>
                </a:lnTo>
                <a:lnTo>
                  <a:pt x="39963" y="17473"/>
                </a:lnTo>
                <a:lnTo>
                  <a:pt x="39194" y="17473"/>
                </a:lnTo>
                <a:lnTo>
                  <a:pt x="38426" y="17473"/>
                </a:lnTo>
                <a:lnTo>
                  <a:pt x="37657" y="18722"/>
                </a:lnTo>
                <a:lnTo>
                  <a:pt x="36889" y="19970"/>
                </a:lnTo>
                <a:lnTo>
                  <a:pt x="36889" y="22466"/>
                </a:lnTo>
                <a:lnTo>
                  <a:pt x="36120" y="24962"/>
                </a:lnTo>
                <a:lnTo>
                  <a:pt x="35352" y="26210"/>
                </a:lnTo>
                <a:lnTo>
                  <a:pt x="34583" y="27459"/>
                </a:lnTo>
                <a:lnTo>
                  <a:pt x="33815" y="28707"/>
                </a:lnTo>
                <a:lnTo>
                  <a:pt x="33046" y="29955"/>
                </a:lnTo>
                <a:lnTo>
                  <a:pt x="32278" y="29955"/>
                </a:lnTo>
                <a:lnTo>
                  <a:pt x="32278" y="31203"/>
                </a:lnTo>
                <a:lnTo>
                  <a:pt x="31509" y="32451"/>
                </a:lnTo>
                <a:lnTo>
                  <a:pt x="30741" y="33699"/>
                </a:lnTo>
                <a:lnTo>
                  <a:pt x="29972" y="34947"/>
                </a:lnTo>
                <a:lnTo>
                  <a:pt x="29972" y="36196"/>
                </a:lnTo>
                <a:lnTo>
                  <a:pt x="29204" y="37444"/>
                </a:lnTo>
                <a:lnTo>
                  <a:pt x="29204" y="38692"/>
                </a:lnTo>
                <a:lnTo>
                  <a:pt x="28435" y="39940"/>
                </a:lnTo>
                <a:lnTo>
                  <a:pt x="27666" y="39940"/>
                </a:lnTo>
                <a:lnTo>
                  <a:pt x="26898" y="42436"/>
                </a:lnTo>
                <a:lnTo>
                  <a:pt x="26129" y="43863"/>
                </a:lnTo>
                <a:lnTo>
                  <a:pt x="25361" y="45111"/>
                </a:lnTo>
                <a:lnTo>
                  <a:pt x="23824" y="46359"/>
                </a:lnTo>
                <a:lnTo>
                  <a:pt x="23055" y="48855"/>
                </a:lnTo>
                <a:lnTo>
                  <a:pt x="22287" y="50104"/>
                </a:lnTo>
                <a:lnTo>
                  <a:pt x="21518" y="51352"/>
                </a:lnTo>
                <a:lnTo>
                  <a:pt x="20750" y="53848"/>
                </a:lnTo>
                <a:lnTo>
                  <a:pt x="19981" y="55096"/>
                </a:lnTo>
                <a:lnTo>
                  <a:pt x="19213" y="56344"/>
                </a:lnTo>
                <a:lnTo>
                  <a:pt x="18444" y="57592"/>
                </a:lnTo>
                <a:lnTo>
                  <a:pt x="18444" y="60089"/>
                </a:lnTo>
                <a:lnTo>
                  <a:pt x="17676" y="61337"/>
                </a:lnTo>
                <a:lnTo>
                  <a:pt x="16907" y="62585"/>
                </a:lnTo>
                <a:lnTo>
                  <a:pt x="16907" y="65081"/>
                </a:lnTo>
                <a:lnTo>
                  <a:pt x="16139" y="66329"/>
                </a:lnTo>
                <a:lnTo>
                  <a:pt x="15370" y="67578"/>
                </a:lnTo>
                <a:lnTo>
                  <a:pt x="14602" y="68826"/>
                </a:lnTo>
                <a:lnTo>
                  <a:pt x="13833" y="70074"/>
                </a:lnTo>
                <a:lnTo>
                  <a:pt x="13064" y="70074"/>
                </a:lnTo>
                <a:lnTo>
                  <a:pt x="12296" y="71322"/>
                </a:lnTo>
                <a:lnTo>
                  <a:pt x="11527" y="72570"/>
                </a:lnTo>
                <a:lnTo>
                  <a:pt x="10759" y="73818"/>
                </a:lnTo>
                <a:lnTo>
                  <a:pt x="9990" y="75066"/>
                </a:lnTo>
                <a:lnTo>
                  <a:pt x="8453" y="77563"/>
                </a:lnTo>
                <a:lnTo>
                  <a:pt x="6916" y="78811"/>
                </a:lnTo>
                <a:lnTo>
                  <a:pt x="6148" y="81307"/>
                </a:lnTo>
                <a:lnTo>
                  <a:pt x="4611" y="83803"/>
                </a:lnTo>
                <a:lnTo>
                  <a:pt x="3074" y="85052"/>
                </a:lnTo>
                <a:lnTo>
                  <a:pt x="2305" y="87548"/>
                </a:lnTo>
                <a:lnTo>
                  <a:pt x="768" y="90044"/>
                </a:lnTo>
                <a:lnTo>
                  <a:pt x="0" y="92540"/>
                </a:lnTo>
                <a:close/>
              </a:path>
            </a:pathLst>
          </a:custGeom>
          <a:solidFill>
            <a:srgbClr val="FFFFDE"/>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1" name="Shape 361"/>
          <p:cNvSpPr/>
          <p:nvPr/>
        </p:nvSpPr>
        <p:spPr>
          <a:xfrm>
            <a:off x="5748337" y="5292725"/>
            <a:ext cx="77787" cy="66674"/>
          </a:xfrm>
          <a:custGeom>
            <a:pathLst>
              <a:path extrusionOk="0" h="120000" w="120000">
                <a:moveTo>
                  <a:pt x="119999" y="0"/>
                </a:moveTo>
                <a:lnTo>
                  <a:pt x="119999" y="0"/>
                </a:lnTo>
                <a:lnTo>
                  <a:pt x="102857" y="20000"/>
                </a:lnTo>
                <a:lnTo>
                  <a:pt x="68571" y="40000"/>
                </a:lnTo>
                <a:lnTo>
                  <a:pt x="51428" y="60000"/>
                </a:lnTo>
                <a:lnTo>
                  <a:pt x="34285" y="80000"/>
                </a:lnTo>
                <a:lnTo>
                  <a:pt x="17142" y="100000"/>
                </a:lnTo>
                <a:lnTo>
                  <a:pt x="0" y="100000"/>
                </a:lnTo>
                <a:lnTo>
                  <a:pt x="17142" y="100000"/>
                </a:lnTo>
                <a:lnTo>
                  <a:pt x="0" y="100000"/>
                </a:lnTo>
                <a:lnTo>
                  <a:pt x="0" y="120000"/>
                </a:lnTo>
                <a:lnTo>
                  <a:pt x="17142" y="120000"/>
                </a:lnTo>
                <a:lnTo>
                  <a:pt x="34285" y="120000"/>
                </a:lnTo>
                <a:lnTo>
                  <a:pt x="51428" y="100000"/>
                </a:lnTo>
                <a:lnTo>
                  <a:pt x="68571" y="80000"/>
                </a:lnTo>
                <a:lnTo>
                  <a:pt x="85714" y="60000"/>
                </a:lnTo>
                <a:lnTo>
                  <a:pt x="102857" y="40000"/>
                </a:lnTo>
                <a:lnTo>
                  <a:pt x="119999" y="20000"/>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2" name="Shape 362"/>
          <p:cNvSpPr/>
          <p:nvPr/>
        </p:nvSpPr>
        <p:spPr>
          <a:xfrm>
            <a:off x="5826125" y="5226050"/>
            <a:ext cx="133349" cy="77787"/>
          </a:xfrm>
          <a:custGeom>
            <a:pathLst>
              <a:path extrusionOk="0" h="120000" w="120000">
                <a:moveTo>
                  <a:pt x="110000" y="0"/>
                </a:moveTo>
                <a:lnTo>
                  <a:pt x="110000" y="0"/>
                </a:lnTo>
                <a:lnTo>
                  <a:pt x="90000" y="17142"/>
                </a:lnTo>
                <a:lnTo>
                  <a:pt x="80000" y="17142"/>
                </a:lnTo>
                <a:lnTo>
                  <a:pt x="70000" y="34285"/>
                </a:lnTo>
                <a:lnTo>
                  <a:pt x="50000" y="51428"/>
                </a:lnTo>
                <a:lnTo>
                  <a:pt x="40000" y="68571"/>
                </a:lnTo>
                <a:lnTo>
                  <a:pt x="30000" y="85714"/>
                </a:lnTo>
                <a:lnTo>
                  <a:pt x="10000" y="85714"/>
                </a:lnTo>
                <a:lnTo>
                  <a:pt x="0" y="102857"/>
                </a:lnTo>
                <a:lnTo>
                  <a:pt x="0" y="119999"/>
                </a:lnTo>
                <a:lnTo>
                  <a:pt x="20000" y="102857"/>
                </a:lnTo>
                <a:lnTo>
                  <a:pt x="30000" y="102857"/>
                </a:lnTo>
                <a:lnTo>
                  <a:pt x="40000" y="85714"/>
                </a:lnTo>
                <a:lnTo>
                  <a:pt x="60000" y="68571"/>
                </a:lnTo>
                <a:lnTo>
                  <a:pt x="70000" y="51428"/>
                </a:lnTo>
                <a:lnTo>
                  <a:pt x="90000" y="51428"/>
                </a:lnTo>
                <a:lnTo>
                  <a:pt x="100000" y="34285"/>
                </a:lnTo>
                <a:lnTo>
                  <a:pt x="120000" y="17142"/>
                </a:lnTo>
                <a:lnTo>
                  <a:pt x="11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3" name="Shape 363"/>
          <p:cNvSpPr/>
          <p:nvPr/>
        </p:nvSpPr>
        <p:spPr>
          <a:xfrm>
            <a:off x="5948362" y="5137150"/>
            <a:ext cx="44450" cy="100011"/>
          </a:xfrm>
          <a:custGeom>
            <a:pathLst>
              <a:path extrusionOk="0" h="120000" w="120000">
                <a:moveTo>
                  <a:pt x="119999" y="0"/>
                </a:moveTo>
                <a:lnTo>
                  <a:pt x="119999" y="0"/>
                </a:lnTo>
                <a:lnTo>
                  <a:pt x="89999" y="13333"/>
                </a:lnTo>
                <a:lnTo>
                  <a:pt x="59999" y="26666"/>
                </a:lnTo>
                <a:lnTo>
                  <a:pt x="59999" y="40000"/>
                </a:lnTo>
                <a:lnTo>
                  <a:pt x="29999" y="53333"/>
                </a:lnTo>
                <a:lnTo>
                  <a:pt x="29999" y="66666"/>
                </a:lnTo>
                <a:lnTo>
                  <a:pt x="29999" y="80000"/>
                </a:lnTo>
                <a:lnTo>
                  <a:pt x="0" y="93333"/>
                </a:lnTo>
                <a:lnTo>
                  <a:pt x="0" y="106666"/>
                </a:lnTo>
                <a:lnTo>
                  <a:pt x="29999" y="120000"/>
                </a:lnTo>
                <a:lnTo>
                  <a:pt x="29999" y="106666"/>
                </a:lnTo>
                <a:lnTo>
                  <a:pt x="59999" y="93333"/>
                </a:lnTo>
                <a:lnTo>
                  <a:pt x="59999" y="80000"/>
                </a:lnTo>
                <a:lnTo>
                  <a:pt x="89999" y="66666"/>
                </a:lnTo>
                <a:lnTo>
                  <a:pt x="89999" y="53333"/>
                </a:lnTo>
                <a:lnTo>
                  <a:pt x="89999" y="40000"/>
                </a:lnTo>
                <a:lnTo>
                  <a:pt x="119999" y="26666"/>
                </a:lnTo>
                <a:lnTo>
                  <a:pt x="119999" y="13333"/>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4" name="Shape 364"/>
          <p:cNvSpPr/>
          <p:nvPr/>
        </p:nvSpPr>
        <p:spPr>
          <a:xfrm>
            <a:off x="5992812" y="5070475"/>
            <a:ext cx="111125" cy="77787"/>
          </a:xfrm>
          <a:custGeom>
            <a:pathLst>
              <a:path extrusionOk="0" h="120000" w="120000">
                <a:moveTo>
                  <a:pt x="108000" y="0"/>
                </a:moveTo>
                <a:lnTo>
                  <a:pt x="108000" y="0"/>
                </a:lnTo>
                <a:lnTo>
                  <a:pt x="96000" y="17142"/>
                </a:lnTo>
                <a:lnTo>
                  <a:pt x="84000" y="34285"/>
                </a:lnTo>
                <a:lnTo>
                  <a:pt x="72000" y="34285"/>
                </a:lnTo>
                <a:lnTo>
                  <a:pt x="48000" y="51428"/>
                </a:lnTo>
                <a:lnTo>
                  <a:pt x="36000" y="68571"/>
                </a:lnTo>
                <a:lnTo>
                  <a:pt x="24000" y="85714"/>
                </a:lnTo>
                <a:lnTo>
                  <a:pt x="12000" y="102857"/>
                </a:lnTo>
                <a:lnTo>
                  <a:pt x="0" y="102857"/>
                </a:lnTo>
                <a:lnTo>
                  <a:pt x="0" y="119999"/>
                </a:lnTo>
                <a:lnTo>
                  <a:pt x="12000" y="119999"/>
                </a:lnTo>
                <a:lnTo>
                  <a:pt x="36000" y="102857"/>
                </a:lnTo>
                <a:lnTo>
                  <a:pt x="48000" y="85714"/>
                </a:lnTo>
                <a:lnTo>
                  <a:pt x="60000" y="68571"/>
                </a:lnTo>
                <a:lnTo>
                  <a:pt x="72000" y="68571"/>
                </a:lnTo>
                <a:lnTo>
                  <a:pt x="84000" y="51428"/>
                </a:lnTo>
                <a:lnTo>
                  <a:pt x="108000" y="34285"/>
                </a:lnTo>
                <a:lnTo>
                  <a:pt x="120000" y="34285"/>
                </a:lnTo>
                <a:lnTo>
                  <a:pt x="108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5" name="Shape 365"/>
          <p:cNvSpPr/>
          <p:nvPr/>
        </p:nvSpPr>
        <p:spPr>
          <a:xfrm>
            <a:off x="6092825" y="5003800"/>
            <a:ext cx="122237" cy="88900"/>
          </a:xfrm>
          <a:custGeom>
            <a:pathLst>
              <a:path extrusionOk="0" h="120000" w="120000">
                <a:moveTo>
                  <a:pt x="109090" y="0"/>
                </a:moveTo>
                <a:lnTo>
                  <a:pt x="109090" y="0"/>
                </a:lnTo>
                <a:lnTo>
                  <a:pt x="98181" y="14999"/>
                </a:lnTo>
                <a:lnTo>
                  <a:pt x="87272" y="29999"/>
                </a:lnTo>
                <a:lnTo>
                  <a:pt x="76363" y="44999"/>
                </a:lnTo>
                <a:lnTo>
                  <a:pt x="54545" y="44999"/>
                </a:lnTo>
                <a:lnTo>
                  <a:pt x="43636" y="59999"/>
                </a:lnTo>
                <a:lnTo>
                  <a:pt x="32727" y="75000"/>
                </a:lnTo>
                <a:lnTo>
                  <a:pt x="21818" y="89999"/>
                </a:lnTo>
                <a:lnTo>
                  <a:pt x="0" y="89999"/>
                </a:lnTo>
                <a:lnTo>
                  <a:pt x="10909" y="119999"/>
                </a:lnTo>
                <a:lnTo>
                  <a:pt x="21818" y="104999"/>
                </a:lnTo>
                <a:lnTo>
                  <a:pt x="43636" y="89999"/>
                </a:lnTo>
                <a:lnTo>
                  <a:pt x="54545" y="75000"/>
                </a:lnTo>
                <a:lnTo>
                  <a:pt x="65454" y="59999"/>
                </a:lnTo>
                <a:lnTo>
                  <a:pt x="76363" y="59999"/>
                </a:lnTo>
                <a:lnTo>
                  <a:pt x="98181" y="44999"/>
                </a:lnTo>
                <a:lnTo>
                  <a:pt x="109090" y="29999"/>
                </a:lnTo>
                <a:lnTo>
                  <a:pt x="120000" y="14999"/>
                </a:lnTo>
                <a:lnTo>
                  <a:pt x="10909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6" name="Shape 366"/>
          <p:cNvSpPr/>
          <p:nvPr/>
        </p:nvSpPr>
        <p:spPr>
          <a:xfrm>
            <a:off x="6203950" y="4926012"/>
            <a:ext cx="100011" cy="88900"/>
          </a:xfrm>
          <a:custGeom>
            <a:pathLst>
              <a:path extrusionOk="0" h="120000" w="120000">
                <a:moveTo>
                  <a:pt x="106666" y="0"/>
                </a:moveTo>
                <a:lnTo>
                  <a:pt x="106666" y="0"/>
                </a:lnTo>
                <a:lnTo>
                  <a:pt x="93333" y="14999"/>
                </a:lnTo>
                <a:lnTo>
                  <a:pt x="80000" y="29999"/>
                </a:lnTo>
                <a:lnTo>
                  <a:pt x="66666" y="44999"/>
                </a:lnTo>
                <a:lnTo>
                  <a:pt x="53333" y="59999"/>
                </a:lnTo>
                <a:lnTo>
                  <a:pt x="40000" y="75000"/>
                </a:lnTo>
                <a:lnTo>
                  <a:pt x="26666" y="75000"/>
                </a:lnTo>
                <a:lnTo>
                  <a:pt x="13333" y="89999"/>
                </a:lnTo>
                <a:lnTo>
                  <a:pt x="0" y="104999"/>
                </a:lnTo>
                <a:lnTo>
                  <a:pt x="13333" y="119999"/>
                </a:lnTo>
                <a:lnTo>
                  <a:pt x="26666" y="104999"/>
                </a:lnTo>
                <a:lnTo>
                  <a:pt x="40000" y="89999"/>
                </a:lnTo>
                <a:lnTo>
                  <a:pt x="53333" y="75000"/>
                </a:lnTo>
                <a:lnTo>
                  <a:pt x="66666" y="75000"/>
                </a:lnTo>
                <a:lnTo>
                  <a:pt x="80000" y="59999"/>
                </a:lnTo>
                <a:lnTo>
                  <a:pt x="93333" y="44999"/>
                </a:lnTo>
                <a:lnTo>
                  <a:pt x="106666" y="29999"/>
                </a:lnTo>
                <a:lnTo>
                  <a:pt x="120000" y="14999"/>
                </a:lnTo>
                <a:lnTo>
                  <a:pt x="106666"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7" name="Shape 367"/>
          <p:cNvSpPr/>
          <p:nvPr/>
        </p:nvSpPr>
        <p:spPr>
          <a:xfrm>
            <a:off x="6292850" y="4891087"/>
            <a:ext cx="66674" cy="46036"/>
          </a:xfrm>
          <a:custGeom>
            <a:pathLst>
              <a:path extrusionOk="0" h="120000" w="120000">
                <a:moveTo>
                  <a:pt x="120000" y="0"/>
                </a:moveTo>
                <a:lnTo>
                  <a:pt x="120000" y="0"/>
                </a:lnTo>
                <a:lnTo>
                  <a:pt x="100000" y="0"/>
                </a:lnTo>
                <a:lnTo>
                  <a:pt x="80000" y="28965"/>
                </a:lnTo>
                <a:lnTo>
                  <a:pt x="60000" y="28965"/>
                </a:lnTo>
                <a:lnTo>
                  <a:pt x="40000" y="62068"/>
                </a:lnTo>
                <a:lnTo>
                  <a:pt x="20000" y="62068"/>
                </a:lnTo>
                <a:lnTo>
                  <a:pt x="20000" y="91034"/>
                </a:lnTo>
                <a:lnTo>
                  <a:pt x="0" y="91034"/>
                </a:lnTo>
                <a:lnTo>
                  <a:pt x="20000" y="120000"/>
                </a:lnTo>
                <a:lnTo>
                  <a:pt x="40000" y="91034"/>
                </a:lnTo>
                <a:lnTo>
                  <a:pt x="60000" y="91034"/>
                </a:lnTo>
                <a:lnTo>
                  <a:pt x="80000" y="62068"/>
                </a:lnTo>
                <a:lnTo>
                  <a:pt x="100000" y="28965"/>
                </a:lnTo>
                <a:lnTo>
                  <a:pt x="120000" y="28965"/>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8" name="Shape 368"/>
          <p:cNvSpPr/>
          <p:nvPr/>
        </p:nvSpPr>
        <p:spPr>
          <a:xfrm>
            <a:off x="6359525" y="4891087"/>
            <a:ext cx="44450" cy="11112"/>
          </a:xfrm>
          <a:custGeom>
            <a:pathLst>
              <a:path extrusionOk="0" h="120000" w="120000">
                <a:moveTo>
                  <a:pt x="119999" y="0"/>
                </a:moveTo>
                <a:lnTo>
                  <a:pt x="119999" y="0"/>
                </a:lnTo>
                <a:lnTo>
                  <a:pt x="89999" y="0"/>
                </a:lnTo>
                <a:lnTo>
                  <a:pt x="59999" y="0"/>
                </a:lnTo>
                <a:lnTo>
                  <a:pt x="29999" y="0"/>
                </a:lnTo>
                <a:lnTo>
                  <a:pt x="0" y="0"/>
                </a:lnTo>
                <a:lnTo>
                  <a:pt x="0" y="119999"/>
                </a:lnTo>
                <a:lnTo>
                  <a:pt x="29999" y="119999"/>
                </a:lnTo>
                <a:lnTo>
                  <a:pt x="59999" y="119999"/>
                </a:lnTo>
                <a:lnTo>
                  <a:pt x="8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9" name="Shape 369"/>
          <p:cNvSpPr/>
          <p:nvPr/>
        </p:nvSpPr>
        <p:spPr>
          <a:xfrm>
            <a:off x="6392862" y="4891087"/>
            <a:ext cx="144462" cy="123824"/>
          </a:xfrm>
          <a:custGeom>
            <a:pathLst>
              <a:path extrusionOk="0" h="120000" w="120000">
                <a:moveTo>
                  <a:pt x="120000" y="120000"/>
                </a:moveTo>
                <a:lnTo>
                  <a:pt x="120000" y="120000"/>
                </a:lnTo>
                <a:lnTo>
                  <a:pt x="110769" y="98461"/>
                </a:lnTo>
                <a:lnTo>
                  <a:pt x="92307" y="87692"/>
                </a:lnTo>
                <a:lnTo>
                  <a:pt x="83076" y="66153"/>
                </a:lnTo>
                <a:lnTo>
                  <a:pt x="64615" y="55384"/>
                </a:lnTo>
                <a:lnTo>
                  <a:pt x="55384" y="44615"/>
                </a:lnTo>
                <a:lnTo>
                  <a:pt x="36923" y="23076"/>
                </a:lnTo>
                <a:lnTo>
                  <a:pt x="27692" y="10769"/>
                </a:lnTo>
                <a:lnTo>
                  <a:pt x="9230" y="0"/>
                </a:lnTo>
                <a:lnTo>
                  <a:pt x="0" y="10769"/>
                </a:lnTo>
                <a:lnTo>
                  <a:pt x="18461" y="23076"/>
                </a:lnTo>
                <a:lnTo>
                  <a:pt x="27692" y="33846"/>
                </a:lnTo>
                <a:lnTo>
                  <a:pt x="46153" y="55384"/>
                </a:lnTo>
                <a:lnTo>
                  <a:pt x="64615" y="66153"/>
                </a:lnTo>
                <a:lnTo>
                  <a:pt x="73846" y="76923"/>
                </a:lnTo>
                <a:lnTo>
                  <a:pt x="83076" y="98461"/>
                </a:lnTo>
                <a:lnTo>
                  <a:pt x="101538" y="109230"/>
                </a:lnTo>
                <a:lnTo>
                  <a:pt x="110769" y="120000"/>
                </a:lnTo>
                <a:lnTo>
                  <a:pt x="12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0" name="Shape 370"/>
          <p:cNvSpPr/>
          <p:nvPr/>
        </p:nvSpPr>
        <p:spPr>
          <a:xfrm>
            <a:off x="6526212" y="5014912"/>
            <a:ext cx="55561" cy="88900"/>
          </a:xfrm>
          <a:custGeom>
            <a:pathLst>
              <a:path extrusionOk="0" h="120000" w="120000">
                <a:moveTo>
                  <a:pt x="120000" y="119999"/>
                </a:moveTo>
                <a:lnTo>
                  <a:pt x="120000" y="119999"/>
                </a:lnTo>
                <a:lnTo>
                  <a:pt x="96000" y="104999"/>
                </a:lnTo>
                <a:lnTo>
                  <a:pt x="96000" y="89999"/>
                </a:lnTo>
                <a:lnTo>
                  <a:pt x="96000" y="75000"/>
                </a:lnTo>
                <a:lnTo>
                  <a:pt x="72000" y="59999"/>
                </a:lnTo>
                <a:lnTo>
                  <a:pt x="72000" y="44999"/>
                </a:lnTo>
                <a:lnTo>
                  <a:pt x="48000" y="29999"/>
                </a:lnTo>
                <a:lnTo>
                  <a:pt x="24000" y="0"/>
                </a:lnTo>
                <a:lnTo>
                  <a:pt x="0" y="0"/>
                </a:lnTo>
                <a:lnTo>
                  <a:pt x="24000" y="14999"/>
                </a:lnTo>
                <a:lnTo>
                  <a:pt x="24000" y="29999"/>
                </a:lnTo>
                <a:lnTo>
                  <a:pt x="24000" y="44999"/>
                </a:lnTo>
                <a:lnTo>
                  <a:pt x="48000" y="59999"/>
                </a:lnTo>
                <a:lnTo>
                  <a:pt x="48000" y="75000"/>
                </a:lnTo>
                <a:lnTo>
                  <a:pt x="72000" y="89999"/>
                </a:lnTo>
                <a:lnTo>
                  <a:pt x="72000" y="104999"/>
                </a:lnTo>
                <a:lnTo>
                  <a:pt x="96000" y="119999"/>
                </a:lnTo>
                <a:lnTo>
                  <a:pt x="120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1" name="Shape 371"/>
          <p:cNvSpPr/>
          <p:nvPr/>
        </p:nvSpPr>
        <p:spPr>
          <a:xfrm>
            <a:off x="6570661" y="5103812"/>
            <a:ext cx="55561" cy="44450"/>
          </a:xfrm>
          <a:custGeom>
            <a:pathLst>
              <a:path extrusionOk="0" h="120000" w="120000">
                <a:moveTo>
                  <a:pt x="120000" y="119999"/>
                </a:moveTo>
                <a:lnTo>
                  <a:pt x="120000" y="119999"/>
                </a:lnTo>
                <a:lnTo>
                  <a:pt x="96000" y="89999"/>
                </a:lnTo>
                <a:lnTo>
                  <a:pt x="96000" y="59999"/>
                </a:lnTo>
                <a:lnTo>
                  <a:pt x="72000" y="59999"/>
                </a:lnTo>
                <a:lnTo>
                  <a:pt x="72000" y="29999"/>
                </a:lnTo>
                <a:lnTo>
                  <a:pt x="48000" y="29999"/>
                </a:lnTo>
                <a:lnTo>
                  <a:pt x="48000" y="0"/>
                </a:lnTo>
                <a:lnTo>
                  <a:pt x="24000" y="0"/>
                </a:lnTo>
                <a:lnTo>
                  <a:pt x="0" y="0"/>
                </a:lnTo>
                <a:lnTo>
                  <a:pt x="0" y="29999"/>
                </a:lnTo>
                <a:lnTo>
                  <a:pt x="24000" y="29999"/>
                </a:lnTo>
                <a:lnTo>
                  <a:pt x="24000" y="59999"/>
                </a:lnTo>
                <a:lnTo>
                  <a:pt x="48000" y="59999"/>
                </a:lnTo>
                <a:lnTo>
                  <a:pt x="72000" y="89999"/>
                </a:lnTo>
                <a:lnTo>
                  <a:pt x="72000" y="119999"/>
                </a:lnTo>
                <a:lnTo>
                  <a:pt x="96000" y="119999"/>
                </a:lnTo>
                <a:lnTo>
                  <a:pt x="120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2" name="Shape 372"/>
          <p:cNvSpPr/>
          <p:nvPr/>
        </p:nvSpPr>
        <p:spPr>
          <a:xfrm>
            <a:off x="6615111" y="5148262"/>
            <a:ext cx="66674" cy="111125"/>
          </a:xfrm>
          <a:custGeom>
            <a:pathLst>
              <a:path extrusionOk="0" h="120000" w="120000">
                <a:moveTo>
                  <a:pt x="120000" y="108000"/>
                </a:moveTo>
                <a:lnTo>
                  <a:pt x="120000" y="108000"/>
                </a:lnTo>
                <a:lnTo>
                  <a:pt x="120000" y="96000"/>
                </a:lnTo>
                <a:lnTo>
                  <a:pt x="100000" y="84000"/>
                </a:lnTo>
                <a:lnTo>
                  <a:pt x="80000" y="72000"/>
                </a:lnTo>
                <a:lnTo>
                  <a:pt x="80000" y="60000"/>
                </a:lnTo>
                <a:lnTo>
                  <a:pt x="60000" y="36000"/>
                </a:lnTo>
                <a:lnTo>
                  <a:pt x="40000" y="24000"/>
                </a:lnTo>
                <a:lnTo>
                  <a:pt x="40000" y="12000"/>
                </a:lnTo>
                <a:lnTo>
                  <a:pt x="20000" y="0"/>
                </a:lnTo>
                <a:lnTo>
                  <a:pt x="0" y="0"/>
                </a:lnTo>
                <a:lnTo>
                  <a:pt x="0" y="12000"/>
                </a:lnTo>
                <a:lnTo>
                  <a:pt x="20000" y="36000"/>
                </a:lnTo>
                <a:lnTo>
                  <a:pt x="40000" y="48000"/>
                </a:lnTo>
                <a:lnTo>
                  <a:pt x="40000" y="60000"/>
                </a:lnTo>
                <a:lnTo>
                  <a:pt x="60000" y="72000"/>
                </a:lnTo>
                <a:lnTo>
                  <a:pt x="80000" y="84000"/>
                </a:lnTo>
                <a:lnTo>
                  <a:pt x="80000" y="108000"/>
                </a:lnTo>
                <a:lnTo>
                  <a:pt x="100000" y="120000"/>
                </a:lnTo>
                <a:lnTo>
                  <a:pt x="120000" y="108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3" name="Shape 373"/>
          <p:cNvSpPr/>
          <p:nvPr/>
        </p:nvSpPr>
        <p:spPr>
          <a:xfrm>
            <a:off x="6670675" y="5248275"/>
            <a:ext cx="88900" cy="155574"/>
          </a:xfrm>
          <a:custGeom>
            <a:pathLst>
              <a:path extrusionOk="0" h="120000" w="120000">
                <a:moveTo>
                  <a:pt x="119999" y="119999"/>
                </a:moveTo>
                <a:lnTo>
                  <a:pt x="119999" y="119999"/>
                </a:lnTo>
                <a:lnTo>
                  <a:pt x="104999" y="102857"/>
                </a:lnTo>
                <a:lnTo>
                  <a:pt x="89999" y="85714"/>
                </a:lnTo>
                <a:lnTo>
                  <a:pt x="75000" y="77142"/>
                </a:lnTo>
                <a:lnTo>
                  <a:pt x="75000" y="59999"/>
                </a:lnTo>
                <a:lnTo>
                  <a:pt x="59999" y="42857"/>
                </a:lnTo>
                <a:lnTo>
                  <a:pt x="44999" y="34285"/>
                </a:lnTo>
                <a:lnTo>
                  <a:pt x="29999" y="17142"/>
                </a:lnTo>
                <a:lnTo>
                  <a:pt x="14999" y="0"/>
                </a:lnTo>
                <a:lnTo>
                  <a:pt x="0" y="8571"/>
                </a:lnTo>
                <a:lnTo>
                  <a:pt x="14999" y="25714"/>
                </a:lnTo>
                <a:lnTo>
                  <a:pt x="29999" y="34285"/>
                </a:lnTo>
                <a:lnTo>
                  <a:pt x="44999" y="51428"/>
                </a:lnTo>
                <a:lnTo>
                  <a:pt x="44999" y="68571"/>
                </a:lnTo>
                <a:lnTo>
                  <a:pt x="59999" y="77142"/>
                </a:lnTo>
                <a:lnTo>
                  <a:pt x="75000" y="94285"/>
                </a:lnTo>
                <a:lnTo>
                  <a:pt x="89999" y="102857"/>
                </a:lnTo>
                <a:lnTo>
                  <a:pt x="89999"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4" name="Shape 374"/>
          <p:cNvSpPr/>
          <p:nvPr/>
        </p:nvSpPr>
        <p:spPr>
          <a:xfrm>
            <a:off x="6737350" y="5403850"/>
            <a:ext cx="44450" cy="77787"/>
          </a:xfrm>
          <a:custGeom>
            <a:pathLst>
              <a:path extrusionOk="0" h="120000" w="120000">
                <a:moveTo>
                  <a:pt x="119999" y="119999"/>
                </a:moveTo>
                <a:lnTo>
                  <a:pt x="119999" y="119999"/>
                </a:lnTo>
                <a:lnTo>
                  <a:pt x="119999" y="85714"/>
                </a:lnTo>
                <a:lnTo>
                  <a:pt x="89999" y="51428"/>
                </a:lnTo>
                <a:lnTo>
                  <a:pt x="89999" y="17142"/>
                </a:lnTo>
                <a:lnTo>
                  <a:pt x="59999" y="0"/>
                </a:lnTo>
                <a:lnTo>
                  <a:pt x="0" y="0"/>
                </a:lnTo>
                <a:lnTo>
                  <a:pt x="29999" y="34285"/>
                </a:lnTo>
                <a:lnTo>
                  <a:pt x="59999" y="68571"/>
                </a:lnTo>
                <a:lnTo>
                  <a:pt x="89999" y="85714"/>
                </a:lnTo>
                <a:lnTo>
                  <a:pt x="89999"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5" name="Shape 375"/>
          <p:cNvSpPr/>
          <p:nvPr/>
        </p:nvSpPr>
        <p:spPr>
          <a:xfrm>
            <a:off x="6770686" y="5481637"/>
            <a:ext cx="33336" cy="111125"/>
          </a:xfrm>
          <a:custGeom>
            <a:pathLst>
              <a:path extrusionOk="0" h="120000" w="120000">
                <a:moveTo>
                  <a:pt x="40000" y="120000"/>
                </a:moveTo>
                <a:lnTo>
                  <a:pt x="120000" y="120000"/>
                </a:lnTo>
                <a:lnTo>
                  <a:pt x="40000" y="0"/>
                </a:lnTo>
                <a:lnTo>
                  <a:pt x="0" y="0"/>
                </a:lnTo>
                <a:lnTo>
                  <a:pt x="40000" y="120000"/>
                </a:lnTo>
                <a:lnTo>
                  <a:pt x="120000" y="120000"/>
                </a:lnTo>
                <a:lnTo>
                  <a:pt x="40000" y="120000"/>
                </a:lnTo>
                <a:lnTo>
                  <a:pt x="80000" y="120000"/>
                </a:lnTo>
                <a:lnTo>
                  <a:pt x="120000" y="120000"/>
                </a:lnTo>
                <a:lnTo>
                  <a:pt x="4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6" name="Shape 376"/>
          <p:cNvSpPr/>
          <p:nvPr/>
        </p:nvSpPr>
        <p:spPr>
          <a:xfrm>
            <a:off x="6781800" y="5526087"/>
            <a:ext cx="55561" cy="66674"/>
          </a:xfrm>
          <a:custGeom>
            <a:pathLst>
              <a:path extrusionOk="0" h="120000" w="120000">
                <a:moveTo>
                  <a:pt x="96000" y="0"/>
                </a:moveTo>
                <a:lnTo>
                  <a:pt x="96000" y="0"/>
                </a:lnTo>
                <a:lnTo>
                  <a:pt x="72000" y="40000"/>
                </a:lnTo>
                <a:lnTo>
                  <a:pt x="48000" y="60000"/>
                </a:lnTo>
                <a:lnTo>
                  <a:pt x="24000" y="80000"/>
                </a:lnTo>
                <a:lnTo>
                  <a:pt x="0" y="120000"/>
                </a:lnTo>
                <a:lnTo>
                  <a:pt x="48000" y="120000"/>
                </a:lnTo>
                <a:lnTo>
                  <a:pt x="48000" y="100000"/>
                </a:lnTo>
                <a:lnTo>
                  <a:pt x="72000" y="80000"/>
                </a:lnTo>
                <a:lnTo>
                  <a:pt x="96000" y="40000"/>
                </a:lnTo>
                <a:lnTo>
                  <a:pt x="120000" y="20000"/>
                </a:lnTo>
                <a:lnTo>
                  <a:pt x="96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7" name="Shape 377"/>
          <p:cNvSpPr/>
          <p:nvPr/>
        </p:nvSpPr>
        <p:spPr>
          <a:xfrm>
            <a:off x="6826250" y="5426075"/>
            <a:ext cx="66674" cy="111125"/>
          </a:xfrm>
          <a:custGeom>
            <a:pathLst>
              <a:path extrusionOk="0" h="120000" w="120000">
                <a:moveTo>
                  <a:pt x="100000" y="0"/>
                </a:moveTo>
                <a:lnTo>
                  <a:pt x="100000" y="0"/>
                </a:lnTo>
                <a:lnTo>
                  <a:pt x="80000" y="12000"/>
                </a:lnTo>
                <a:lnTo>
                  <a:pt x="80000" y="24000"/>
                </a:lnTo>
                <a:lnTo>
                  <a:pt x="60000" y="36000"/>
                </a:lnTo>
                <a:lnTo>
                  <a:pt x="40000" y="60000"/>
                </a:lnTo>
                <a:lnTo>
                  <a:pt x="40000" y="72000"/>
                </a:lnTo>
                <a:lnTo>
                  <a:pt x="20000" y="84000"/>
                </a:lnTo>
                <a:lnTo>
                  <a:pt x="0" y="96000"/>
                </a:lnTo>
                <a:lnTo>
                  <a:pt x="0" y="108000"/>
                </a:lnTo>
                <a:lnTo>
                  <a:pt x="20000" y="120000"/>
                </a:lnTo>
                <a:lnTo>
                  <a:pt x="40000" y="108000"/>
                </a:lnTo>
                <a:lnTo>
                  <a:pt x="40000" y="96000"/>
                </a:lnTo>
                <a:lnTo>
                  <a:pt x="60000" y="72000"/>
                </a:lnTo>
                <a:lnTo>
                  <a:pt x="80000" y="60000"/>
                </a:lnTo>
                <a:lnTo>
                  <a:pt x="80000" y="48000"/>
                </a:lnTo>
                <a:lnTo>
                  <a:pt x="100000" y="24000"/>
                </a:lnTo>
                <a:lnTo>
                  <a:pt x="120000" y="12000"/>
                </a:lnTo>
                <a:lnTo>
                  <a:pt x="120000" y="0"/>
                </a:lnTo>
                <a:lnTo>
                  <a:pt x="10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8" name="Shape 378"/>
          <p:cNvSpPr/>
          <p:nvPr/>
        </p:nvSpPr>
        <p:spPr>
          <a:xfrm>
            <a:off x="6881811" y="5326062"/>
            <a:ext cx="44450" cy="100011"/>
          </a:xfrm>
          <a:custGeom>
            <a:pathLst>
              <a:path extrusionOk="0" h="120000" w="120000">
                <a:moveTo>
                  <a:pt x="89999" y="0"/>
                </a:moveTo>
                <a:lnTo>
                  <a:pt x="89999" y="0"/>
                </a:lnTo>
                <a:lnTo>
                  <a:pt x="89999" y="26666"/>
                </a:lnTo>
                <a:lnTo>
                  <a:pt x="59999" y="53333"/>
                </a:lnTo>
                <a:lnTo>
                  <a:pt x="29999" y="93333"/>
                </a:lnTo>
                <a:lnTo>
                  <a:pt x="0" y="120000"/>
                </a:lnTo>
                <a:lnTo>
                  <a:pt x="29999" y="120000"/>
                </a:lnTo>
                <a:lnTo>
                  <a:pt x="59999" y="93333"/>
                </a:lnTo>
                <a:lnTo>
                  <a:pt x="89999" y="66666"/>
                </a:lnTo>
                <a:lnTo>
                  <a:pt x="119999" y="40000"/>
                </a:lnTo>
                <a:lnTo>
                  <a:pt x="119999" y="0"/>
                </a:lnTo>
                <a:lnTo>
                  <a:pt x="8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9" name="Shape 379"/>
          <p:cNvSpPr/>
          <p:nvPr/>
        </p:nvSpPr>
        <p:spPr>
          <a:xfrm>
            <a:off x="6915150" y="5159375"/>
            <a:ext cx="22225" cy="166686"/>
          </a:xfrm>
          <a:custGeom>
            <a:pathLst>
              <a:path extrusionOk="0" h="120000" w="120000">
                <a:moveTo>
                  <a:pt x="59999" y="0"/>
                </a:moveTo>
                <a:lnTo>
                  <a:pt x="59999" y="0"/>
                </a:lnTo>
                <a:lnTo>
                  <a:pt x="59999" y="32000"/>
                </a:lnTo>
                <a:lnTo>
                  <a:pt x="0" y="64000"/>
                </a:lnTo>
                <a:lnTo>
                  <a:pt x="59999" y="96000"/>
                </a:lnTo>
                <a:lnTo>
                  <a:pt x="0" y="120000"/>
                </a:lnTo>
                <a:lnTo>
                  <a:pt x="59999" y="120000"/>
                </a:lnTo>
                <a:lnTo>
                  <a:pt x="119999" y="96000"/>
                </a:lnTo>
                <a:lnTo>
                  <a:pt x="119999" y="64000"/>
                </a:lnTo>
                <a:lnTo>
                  <a:pt x="119999" y="32000"/>
                </a:lnTo>
                <a:lnTo>
                  <a:pt x="119999" y="0"/>
                </a:lnTo>
                <a:lnTo>
                  <a:pt x="5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0" name="Shape 380"/>
          <p:cNvSpPr/>
          <p:nvPr/>
        </p:nvSpPr>
        <p:spPr>
          <a:xfrm>
            <a:off x="6926261" y="5059362"/>
            <a:ext cx="55561" cy="100011"/>
          </a:xfrm>
          <a:custGeom>
            <a:pathLst>
              <a:path extrusionOk="0" h="120000" w="120000">
                <a:moveTo>
                  <a:pt x="96000" y="0"/>
                </a:moveTo>
                <a:lnTo>
                  <a:pt x="96000" y="0"/>
                </a:lnTo>
                <a:lnTo>
                  <a:pt x="72000" y="13333"/>
                </a:lnTo>
                <a:lnTo>
                  <a:pt x="48000" y="26666"/>
                </a:lnTo>
                <a:lnTo>
                  <a:pt x="48000" y="40000"/>
                </a:lnTo>
                <a:lnTo>
                  <a:pt x="24000" y="66666"/>
                </a:lnTo>
                <a:lnTo>
                  <a:pt x="24000" y="80000"/>
                </a:lnTo>
                <a:lnTo>
                  <a:pt x="0" y="93333"/>
                </a:lnTo>
                <a:lnTo>
                  <a:pt x="0" y="106666"/>
                </a:lnTo>
                <a:lnTo>
                  <a:pt x="0" y="120000"/>
                </a:lnTo>
                <a:lnTo>
                  <a:pt x="24000" y="120000"/>
                </a:lnTo>
                <a:lnTo>
                  <a:pt x="24000" y="106666"/>
                </a:lnTo>
                <a:lnTo>
                  <a:pt x="48000" y="93333"/>
                </a:lnTo>
                <a:lnTo>
                  <a:pt x="48000" y="80000"/>
                </a:lnTo>
                <a:lnTo>
                  <a:pt x="72000" y="66666"/>
                </a:lnTo>
                <a:lnTo>
                  <a:pt x="72000" y="53333"/>
                </a:lnTo>
                <a:lnTo>
                  <a:pt x="96000" y="40000"/>
                </a:lnTo>
                <a:lnTo>
                  <a:pt x="96000" y="26666"/>
                </a:lnTo>
                <a:lnTo>
                  <a:pt x="120000" y="13333"/>
                </a:lnTo>
                <a:lnTo>
                  <a:pt x="96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1" name="Shape 381"/>
          <p:cNvSpPr/>
          <p:nvPr/>
        </p:nvSpPr>
        <p:spPr>
          <a:xfrm>
            <a:off x="6970711" y="4926012"/>
            <a:ext cx="146050" cy="144462"/>
          </a:xfrm>
          <a:custGeom>
            <a:pathLst>
              <a:path extrusionOk="0" h="120000" w="120000">
                <a:moveTo>
                  <a:pt x="109565" y="0"/>
                </a:moveTo>
                <a:lnTo>
                  <a:pt x="109565" y="0"/>
                </a:lnTo>
                <a:lnTo>
                  <a:pt x="91304" y="18461"/>
                </a:lnTo>
                <a:lnTo>
                  <a:pt x="82173" y="27692"/>
                </a:lnTo>
                <a:lnTo>
                  <a:pt x="63913" y="46153"/>
                </a:lnTo>
                <a:lnTo>
                  <a:pt x="54782" y="55384"/>
                </a:lnTo>
                <a:lnTo>
                  <a:pt x="36521" y="73846"/>
                </a:lnTo>
                <a:lnTo>
                  <a:pt x="27391" y="83076"/>
                </a:lnTo>
                <a:lnTo>
                  <a:pt x="9130" y="101538"/>
                </a:lnTo>
                <a:lnTo>
                  <a:pt x="0" y="110769"/>
                </a:lnTo>
                <a:lnTo>
                  <a:pt x="9130" y="120000"/>
                </a:lnTo>
                <a:lnTo>
                  <a:pt x="18260" y="101538"/>
                </a:lnTo>
                <a:lnTo>
                  <a:pt x="36521" y="92307"/>
                </a:lnTo>
                <a:lnTo>
                  <a:pt x="45652" y="83076"/>
                </a:lnTo>
                <a:lnTo>
                  <a:pt x="63913" y="64615"/>
                </a:lnTo>
                <a:lnTo>
                  <a:pt x="73043" y="55384"/>
                </a:lnTo>
                <a:lnTo>
                  <a:pt x="91304" y="36923"/>
                </a:lnTo>
                <a:lnTo>
                  <a:pt x="100434" y="27692"/>
                </a:lnTo>
                <a:lnTo>
                  <a:pt x="120000" y="9230"/>
                </a:lnTo>
                <a:lnTo>
                  <a:pt x="109565"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2" name="Shape 382"/>
          <p:cNvSpPr/>
          <p:nvPr/>
        </p:nvSpPr>
        <p:spPr>
          <a:xfrm>
            <a:off x="7104061" y="4879975"/>
            <a:ext cx="34924" cy="57150"/>
          </a:xfrm>
          <a:custGeom>
            <a:pathLst>
              <a:path extrusionOk="0" h="120000" w="120000">
                <a:moveTo>
                  <a:pt x="81818" y="0"/>
                </a:moveTo>
                <a:lnTo>
                  <a:pt x="81818" y="0"/>
                </a:lnTo>
                <a:lnTo>
                  <a:pt x="43636" y="23333"/>
                </a:lnTo>
                <a:lnTo>
                  <a:pt x="43636" y="46666"/>
                </a:lnTo>
                <a:lnTo>
                  <a:pt x="0" y="96666"/>
                </a:lnTo>
                <a:lnTo>
                  <a:pt x="43636" y="120000"/>
                </a:lnTo>
                <a:lnTo>
                  <a:pt x="43636" y="96666"/>
                </a:lnTo>
                <a:lnTo>
                  <a:pt x="81818" y="73333"/>
                </a:lnTo>
                <a:lnTo>
                  <a:pt x="81818" y="23333"/>
                </a:lnTo>
                <a:lnTo>
                  <a:pt x="120000" y="23333"/>
                </a:lnTo>
                <a:lnTo>
                  <a:pt x="81818"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3" name="Shape 383"/>
          <p:cNvSpPr/>
          <p:nvPr/>
        </p:nvSpPr>
        <p:spPr>
          <a:xfrm>
            <a:off x="7127875" y="4868862"/>
            <a:ext cx="66674" cy="22225"/>
          </a:xfrm>
          <a:custGeom>
            <a:pathLst>
              <a:path extrusionOk="0" h="120000" w="120000">
                <a:moveTo>
                  <a:pt x="120000" y="59999"/>
                </a:moveTo>
                <a:lnTo>
                  <a:pt x="120000" y="59999"/>
                </a:lnTo>
                <a:lnTo>
                  <a:pt x="100000" y="59999"/>
                </a:lnTo>
                <a:lnTo>
                  <a:pt x="80000" y="0"/>
                </a:lnTo>
                <a:lnTo>
                  <a:pt x="60000" y="0"/>
                </a:lnTo>
                <a:lnTo>
                  <a:pt x="40000" y="0"/>
                </a:lnTo>
                <a:lnTo>
                  <a:pt x="20000" y="0"/>
                </a:lnTo>
                <a:lnTo>
                  <a:pt x="0" y="59999"/>
                </a:lnTo>
                <a:lnTo>
                  <a:pt x="20000" y="119999"/>
                </a:lnTo>
                <a:lnTo>
                  <a:pt x="40000" y="119999"/>
                </a:lnTo>
                <a:lnTo>
                  <a:pt x="40000" y="59999"/>
                </a:lnTo>
                <a:lnTo>
                  <a:pt x="60000" y="59999"/>
                </a:lnTo>
                <a:lnTo>
                  <a:pt x="60000" y="119999"/>
                </a:lnTo>
                <a:lnTo>
                  <a:pt x="80000" y="119999"/>
                </a:lnTo>
                <a:lnTo>
                  <a:pt x="100000" y="119999"/>
                </a:lnTo>
                <a:lnTo>
                  <a:pt x="12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4" name="Shape 384"/>
          <p:cNvSpPr/>
          <p:nvPr/>
        </p:nvSpPr>
        <p:spPr>
          <a:xfrm>
            <a:off x="7183436" y="4879975"/>
            <a:ext cx="177800" cy="68262"/>
          </a:xfrm>
          <a:custGeom>
            <a:pathLst>
              <a:path extrusionOk="0" h="120000" w="120000">
                <a:moveTo>
                  <a:pt x="119999" y="100465"/>
                </a:moveTo>
                <a:lnTo>
                  <a:pt x="119999" y="100465"/>
                </a:lnTo>
                <a:lnTo>
                  <a:pt x="112499" y="80930"/>
                </a:lnTo>
                <a:lnTo>
                  <a:pt x="97499" y="61395"/>
                </a:lnTo>
                <a:lnTo>
                  <a:pt x="82499" y="61395"/>
                </a:lnTo>
                <a:lnTo>
                  <a:pt x="67500" y="39069"/>
                </a:lnTo>
                <a:lnTo>
                  <a:pt x="52499" y="19534"/>
                </a:lnTo>
                <a:lnTo>
                  <a:pt x="37500" y="19534"/>
                </a:lnTo>
                <a:lnTo>
                  <a:pt x="22499" y="0"/>
                </a:lnTo>
                <a:lnTo>
                  <a:pt x="7499" y="0"/>
                </a:lnTo>
                <a:lnTo>
                  <a:pt x="0" y="19534"/>
                </a:lnTo>
                <a:lnTo>
                  <a:pt x="14999" y="19534"/>
                </a:lnTo>
                <a:lnTo>
                  <a:pt x="29999" y="39069"/>
                </a:lnTo>
                <a:lnTo>
                  <a:pt x="44999" y="61395"/>
                </a:lnTo>
                <a:lnTo>
                  <a:pt x="59999" y="61395"/>
                </a:lnTo>
                <a:lnTo>
                  <a:pt x="75000" y="80930"/>
                </a:lnTo>
                <a:lnTo>
                  <a:pt x="89999" y="100465"/>
                </a:lnTo>
                <a:lnTo>
                  <a:pt x="104999" y="100465"/>
                </a:lnTo>
                <a:lnTo>
                  <a:pt x="119999" y="120000"/>
                </a:lnTo>
                <a:lnTo>
                  <a:pt x="119999" y="100465"/>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5" name="Shape 385"/>
          <p:cNvSpPr/>
          <p:nvPr/>
        </p:nvSpPr>
        <p:spPr>
          <a:xfrm>
            <a:off x="7361236" y="4937125"/>
            <a:ext cx="77787" cy="66674"/>
          </a:xfrm>
          <a:custGeom>
            <a:pathLst>
              <a:path extrusionOk="0" h="120000" w="120000">
                <a:moveTo>
                  <a:pt x="119999" y="100000"/>
                </a:moveTo>
                <a:lnTo>
                  <a:pt x="119999" y="100000"/>
                </a:lnTo>
                <a:lnTo>
                  <a:pt x="102857" y="80000"/>
                </a:lnTo>
                <a:lnTo>
                  <a:pt x="85714" y="60000"/>
                </a:lnTo>
                <a:lnTo>
                  <a:pt x="68571" y="60000"/>
                </a:lnTo>
                <a:lnTo>
                  <a:pt x="68571" y="40000"/>
                </a:lnTo>
                <a:lnTo>
                  <a:pt x="51428" y="20000"/>
                </a:lnTo>
                <a:lnTo>
                  <a:pt x="34285" y="20000"/>
                </a:lnTo>
                <a:lnTo>
                  <a:pt x="17142" y="0"/>
                </a:lnTo>
                <a:lnTo>
                  <a:pt x="0" y="0"/>
                </a:lnTo>
                <a:lnTo>
                  <a:pt x="0" y="20000"/>
                </a:lnTo>
                <a:lnTo>
                  <a:pt x="17142" y="20000"/>
                </a:lnTo>
                <a:lnTo>
                  <a:pt x="17142" y="40000"/>
                </a:lnTo>
                <a:lnTo>
                  <a:pt x="34285" y="40000"/>
                </a:lnTo>
                <a:lnTo>
                  <a:pt x="51428" y="60000"/>
                </a:lnTo>
                <a:lnTo>
                  <a:pt x="68571" y="80000"/>
                </a:lnTo>
                <a:lnTo>
                  <a:pt x="85714" y="100000"/>
                </a:lnTo>
                <a:lnTo>
                  <a:pt x="102857" y="120000"/>
                </a:lnTo>
                <a:lnTo>
                  <a:pt x="119999" y="10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6" name="Shape 386"/>
          <p:cNvSpPr/>
          <p:nvPr/>
        </p:nvSpPr>
        <p:spPr>
          <a:xfrm>
            <a:off x="7427911" y="4992687"/>
            <a:ext cx="55561" cy="55561"/>
          </a:xfrm>
          <a:custGeom>
            <a:pathLst>
              <a:path extrusionOk="0" h="120000" w="120000">
                <a:moveTo>
                  <a:pt x="96000" y="120000"/>
                </a:moveTo>
                <a:lnTo>
                  <a:pt x="120000" y="96000"/>
                </a:lnTo>
                <a:lnTo>
                  <a:pt x="24000" y="0"/>
                </a:lnTo>
                <a:lnTo>
                  <a:pt x="0" y="24000"/>
                </a:lnTo>
                <a:lnTo>
                  <a:pt x="96000" y="120000"/>
                </a:lnTo>
                <a:lnTo>
                  <a:pt x="120000" y="96000"/>
                </a:lnTo>
                <a:lnTo>
                  <a:pt x="96000" y="120000"/>
                </a:lnTo>
                <a:lnTo>
                  <a:pt x="120000" y="120000"/>
                </a:lnTo>
                <a:lnTo>
                  <a:pt x="120000" y="96000"/>
                </a:lnTo>
                <a:lnTo>
                  <a:pt x="96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7" name="Shape 387"/>
          <p:cNvSpPr/>
          <p:nvPr/>
        </p:nvSpPr>
        <p:spPr>
          <a:xfrm>
            <a:off x="7427911" y="4926012"/>
            <a:ext cx="55561" cy="122237"/>
          </a:xfrm>
          <a:custGeom>
            <a:pathLst>
              <a:path extrusionOk="0" h="120000" w="120000">
                <a:moveTo>
                  <a:pt x="0" y="10909"/>
                </a:moveTo>
                <a:lnTo>
                  <a:pt x="0" y="10909"/>
                </a:lnTo>
                <a:lnTo>
                  <a:pt x="24000" y="21818"/>
                </a:lnTo>
                <a:lnTo>
                  <a:pt x="24000" y="32727"/>
                </a:lnTo>
                <a:lnTo>
                  <a:pt x="48000" y="43636"/>
                </a:lnTo>
                <a:lnTo>
                  <a:pt x="48000" y="54545"/>
                </a:lnTo>
                <a:lnTo>
                  <a:pt x="72000" y="76363"/>
                </a:lnTo>
                <a:lnTo>
                  <a:pt x="72000" y="87272"/>
                </a:lnTo>
                <a:lnTo>
                  <a:pt x="96000" y="109090"/>
                </a:lnTo>
                <a:lnTo>
                  <a:pt x="96000" y="120000"/>
                </a:lnTo>
                <a:lnTo>
                  <a:pt x="120000" y="109090"/>
                </a:lnTo>
                <a:lnTo>
                  <a:pt x="120000" y="98181"/>
                </a:lnTo>
                <a:lnTo>
                  <a:pt x="96000" y="87272"/>
                </a:lnTo>
                <a:lnTo>
                  <a:pt x="96000" y="76363"/>
                </a:lnTo>
                <a:lnTo>
                  <a:pt x="72000" y="54545"/>
                </a:lnTo>
                <a:lnTo>
                  <a:pt x="72000" y="43636"/>
                </a:lnTo>
                <a:lnTo>
                  <a:pt x="48000" y="21818"/>
                </a:lnTo>
                <a:lnTo>
                  <a:pt x="48000" y="10909"/>
                </a:lnTo>
                <a:lnTo>
                  <a:pt x="24000" y="0"/>
                </a:lnTo>
                <a:lnTo>
                  <a:pt x="0" y="1090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8" name="Shape 388"/>
          <p:cNvSpPr/>
          <p:nvPr/>
        </p:nvSpPr>
        <p:spPr>
          <a:xfrm>
            <a:off x="7316786" y="4768850"/>
            <a:ext cx="122237" cy="168274"/>
          </a:xfrm>
          <a:custGeom>
            <a:pathLst>
              <a:path extrusionOk="0" h="120000" w="120000">
                <a:moveTo>
                  <a:pt x="0" y="7924"/>
                </a:moveTo>
                <a:lnTo>
                  <a:pt x="0" y="7924"/>
                </a:lnTo>
                <a:lnTo>
                  <a:pt x="10909" y="15849"/>
                </a:lnTo>
                <a:lnTo>
                  <a:pt x="32727" y="31698"/>
                </a:lnTo>
                <a:lnTo>
                  <a:pt x="43636" y="47547"/>
                </a:lnTo>
                <a:lnTo>
                  <a:pt x="54545" y="63396"/>
                </a:lnTo>
                <a:lnTo>
                  <a:pt x="76363" y="71320"/>
                </a:lnTo>
                <a:lnTo>
                  <a:pt x="87272" y="87169"/>
                </a:lnTo>
                <a:lnTo>
                  <a:pt x="98181" y="104150"/>
                </a:lnTo>
                <a:lnTo>
                  <a:pt x="109090" y="120000"/>
                </a:lnTo>
                <a:lnTo>
                  <a:pt x="120000" y="112075"/>
                </a:lnTo>
                <a:lnTo>
                  <a:pt x="109090" y="95094"/>
                </a:lnTo>
                <a:lnTo>
                  <a:pt x="98181" y="79245"/>
                </a:lnTo>
                <a:lnTo>
                  <a:pt x="87272" y="63396"/>
                </a:lnTo>
                <a:lnTo>
                  <a:pt x="65454" y="55471"/>
                </a:lnTo>
                <a:lnTo>
                  <a:pt x="54545" y="39622"/>
                </a:lnTo>
                <a:lnTo>
                  <a:pt x="43636" y="23773"/>
                </a:lnTo>
                <a:lnTo>
                  <a:pt x="21818" y="15849"/>
                </a:lnTo>
                <a:lnTo>
                  <a:pt x="10909" y="0"/>
                </a:lnTo>
                <a:lnTo>
                  <a:pt x="0" y="7924"/>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9" name="Shape 389"/>
          <p:cNvSpPr/>
          <p:nvPr/>
        </p:nvSpPr>
        <p:spPr>
          <a:xfrm>
            <a:off x="7216775" y="4691062"/>
            <a:ext cx="111125" cy="88900"/>
          </a:xfrm>
          <a:custGeom>
            <a:pathLst>
              <a:path extrusionOk="0" h="120000" w="120000">
                <a:moveTo>
                  <a:pt x="0" y="14999"/>
                </a:moveTo>
                <a:lnTo>
                  <a:pt x="0" y="14999"/>
                </a:lnTo>
                <a:lnTo>
                  <a:pt x="24000" y="14999"/>
                </a:lnTo>
                <a:lnTo>
                  <a:pt x="36000" y="29999"/>
                </a:lnTo>
                <a:lnTo>
                  <a:pt x="48000" y="44999"/>
                </a:lnTo>
                <a:lnTo>
                  <a:pt x="60000" y="59999"/>
                </a:lnTo>
                <a:lnTo>
                  <a:pt x="72000" y="75000"/>
                </a:lnTo>
                <a:lnTo>
                  <a:pt x="84000" y="89999"/>
                </a:lnTo>
                <a:lnTo>
                  <a:pt x="96000" y="104999"/>
                </a:lnTo>
                <a:lnTo>
                  <a:pt x="108000" y="119999"/>
                </a:lnTo>
                <a:lnTo>
                  <a:pt x="120000" y="104999"/>
                </a:lnTo>
                <a:lnTo>
                  <a:pt x="108000" y="89999"/>
                </a:lnTo>
                <a:lnTo>
                  <a:pt x="96000" y="75000"/>
                </a:lnTo>
                <a:lnTo>
                  <a:pt x="84000" y="59999"/>
                </a:lnTo>
                <a:lnTo>
                  <a:pt x="72000" y="44999"/>
                </a:lnTo>
                <a:lnTo>
                  <a:pt x="60000" y="29999"/>
                </a:lnTo>
                <a:lnTo>
                  <a:pt x="36000" y="14999"/>
                </a:lnTo>
                <a:lnTo>
                  <a:pt x="24000" y="0"/>
                </a:lnTo>
                <a:lnTo>
                  <a:pt x="12000" y="0"/>
                </a:lnTo>
                <a:lnTo>
                  <a:pt x="0" y="14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0" name="Shape 390"/>
          <p:cNvSpPr/>
          <p:nvPr/>
        </p:nvSpPr>
        <p:spPr>
          <a:xfrm>
            <a:off x="7026275" y="4602162"/>
            <a:ext cx="201611" cy="100011"/>
          </a:xfrm>
          <a:custGeom>
            <a:pathLst>
              <a:path extrusionOk="0" h="120000" w="120000">
                <a:moveTo>
                  <a:pt x="0" y="13333"/>
                </a:moveTo>
                <a:lnTo>
                  <a:pt x="0" y="13333"/>
                </a:lnTo>
                <a:lnTo>
                  <a:pt x="13228" y="26666"/>
                </a:lnTo>
                <a:lnTo>
                  <a:pt x="26456" y="40000"/>
                </a:lnTo>
                <a:lnTo>
                  <a:pt x="46299" y="53333"/>
                </a:lnTo>
                <a:lnTo>
                  <a:pt x="60472" y="53333"/>
                </a:lnTo>
                <a:lnTo>
                  <a:pt x="73700" y="66666"/>
                </a:lnTo>
                <a:lnTo>
                  <a:pt x="86929" y="80000"/>
                </a:lnTo>
                <a:lnTo>
                  <a:pt x="100157" y="106666"/>
                </a:lnTo>
                <a:lnTo>
                  <a:pt x="113385" y="120000"/>
                </a:lnTo>
                <a:lnTo>
                  <a:pt x="120000" y="106666"/>
                </a:lnTo>
                <a:lnTo>
                  <a:pt x="106771" y="80000"/>
                </a:lnTo>
                <a:lnTo>
                  <a:pt x="93543" y="66666"/>
                </a:lnTo>
                <a:lnTo>
                  <a:pt x="73700" y="53333"/>
                </a:lnTo>
                <a:lnTo>
                  <a:pt x="60472" y="40000"/>
                </a:lnTo>
                <a:lnTo>
                  <a:pt x="46299" y="26666"/>
                </a:lnTo>
                <a:lnTo>
                  <a:pt x="33070" y="13333"/>
                </a:lnTo>
                <a:lnTo>
                  <a:pt x="19842" y="13333"/>
                </a:lnTo>
                <a:lnTo>
                  <a:pt x="0" y="0"/>
                </a:lnTo>
                <a:lnTo>
                  <a:pt x="0" y="13333"/>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1" name="Shape 391"/>
          <p:cNvSpPr/>
          <p:nvPr/>
        </p:nvSpPr>
        <p:spPr>
          <a:xfrm>
            <a:off x="6904036" y="4568825"/>
            <a:ext cx="122237" cy="44450"/>
          </a:xfrm>
          <a:custGeom>
            <a:pathLst>
              <a:path extrusionOk="0" h="120000" w="120000">
                <a:moveTo>
                  <a:pt x="0" y="29999"/>
                </a:moveTo>
                <a:lnTo>
                  <a:pt x="0" y="29999"/>
                </a:lnTo>
                <a:lnTo>
                  <a:pt x="10909" y="59999"/>
                </a:lnTo>
                <a:lnTo>
                  <a:pt x="32727" y="59999"/>
                </a:lnTo>
                <a:lnTo>
                  <a:pt x="43636" y="59999"/>
                </a:lnTo>
                <a:lnTo>
                  <a:pt x="54545" y="59999"/>
                </a:lnTo>
                <a:lnTo>
                  <a:pt x="76363" y="89999"/>
                </a:lnTo>
                <a:lnTo>
                  <a:pt x="87272" y="89999"/>
                </a:lnTo>
                <a:lnTo>
                  <a:pt x="109090" y="119999"/>
                </a:lnTo>
                <a:lnTo>
                  <a:pt x="120000" y="119999"/>
                </a:lnTo>
                <a:lnTo>
                  <a:pt x="120000" y="89999"/>
                </a:lnTo>
                <a:lnTo>
                  <a:pt x="109090" y="59999"/>
                </a:lnTo>
                <a:lnTo>
                  <a:pt x="87272" y="59999"/>
                </a:lnTo>
                <a:lnTo>
                  <a:pt x="76363" y="59999"/>
                </a:lnTo>
                <a:lnTo>
                  <a:pt x="65454" y="29999"/>
                </a:lnTo>
                <a:lnTo>
                  <a:pt x="43636" y="29999"/>
                </a:lnTo>
                <a:lnTo>
                  <a:pt x="32727" y="29999"/>
                </a:lnTo>
                <a:lnTo>
                  <a:pt x="10909" y="0"/>
                </a:lnTo>
                <a:lnTo>
                  <a:pt x="0" y="0"/>
                </a:lnTo>
                <a:lnTo>
                  <a:pt x="0" y="2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2" name="Shape 392"/>
          <p:cNvSpPr/>
          <p:nvPr/>
        </p:nvSpPr>
        <p:spPr>
          <a:xfrm>
            <a:off x="6759575" y="4524375"/>
            <a:ext cx="144462" cy="55561"/>
          </a:xfrm>
          <a:custGeom>
            <a:pathLst>
              <a:path extrusionOk="0" h="120000" w="120000">
                <a:moveTo>
                  <a:pt x="0" y="24000"/>
                </a:moveTo>
                <a:lnTo>
                  <a:pt x="0" y="24000"/>
                </a:lnTo>
                <a:lnTo>
                  <a:pt x="9230" y="48000"/>
                </a:lnTo>
                <a:lnTo>
                  <a:pt x="27692" y="48000"/>
                </a:lnTo>
                <a:lnTo>
                  <a:pt x="46153" y="72000"/>
                </a:lnTo>
                <a:lnTo>
                  <a:pt x="55384" y="72000"/>
                </a:lnTo>
                <a:lnTo>
                  <a:pt x="73846" y="96000"/>
                </a:lnTo>
                <a:lnTo>
                  <a:pt x="83076" y="96000"/>
                </a:lnTo>
                <a:lnTo>
                  <a:pt x="101538" y="120000"/>
                </a:lnTo>
                <a:lnTo>
                  <a:pt x="120000" y="120000"/>
                </a:lnTo>
                <a:lnTo>
                  <a:pt x="120000" y="96000"/>
                </a:lnTo>
                <a:lnTo>
                  <a:pt x="101538" y="96000"/>
                </a:lnTo>
                <a:lnTo>
                  <a:pt x="92307" y="72000"/>
                </a:lnTo>
                <a:lnTo>
                  <a:pt x="73846" y="48000"/>
                </a:lnTo>
                <a:lnTo>
                  <a:pt x="64615" y="48000"/>
                </a:lnTo>
                <a:lnTo>
                  <a:pt x="46153" y="24000"/>
                </a:lnTo>
                <a:lnTo>
                  <a:pt x="27692" y="24000"/>
                </a:lnTo>
                <a:lnTo>
                  <a:pt x="18461" y="0"/>
                </a:lnTo>
                <a:lnTo>
                  <a:pt x="0" y="0"/>
                </a:lnTo>
                <a:lnTo>
                  <a:pt x="0" y="24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3" name="Shape 393"/>
          <p:cNvSpPr/>
          <p:nvPr/>
        </p:nvSpPr>
        <p:spPr>
          <a:xfrm>
            <a:off x="6615111" y="4524375"/>
            <a:ext cx="144462" cy="22225"/>
          </a:xfrm>
          <a:custGeom>
            <a:pathLst>
              <a:path extrusionOk="0" h="120000" w="120000">
                <a:moveTo>
                  <a:pt x="0" y="119999"/>
                </a:moveTo>
                <a:lnTo>
                  <a:pt x="0" y="119999"/>
                </a:lnTo>
                <a:lnTo>
                  <a:pt x="18461" y="119999"/>
                </a:lnTo>
                <a:lnTo>
                  <a:pt x="27692" y="59999"/>
                </a:lnTo>
                <a:lnTo>
                  <a:pt x="46153" y="59999"/>
                </a:lnTo>
                <a:lnTo>
                  <a:pt x="64615" y="59999"/>
                </a:lnTo>
                <a:lnTo>
                  <a:pt x="73846" y="59999"/>
                </a:lnTo>
                <a:lnTo>
                  <a:pt x="92307" y="59999"/>
                </a:lnTo>
                <a:lnTo>
                  <a:pt x="101538" y="59999"/>
                </a:lnTo>
                <a:lnTo>
                  <a:pt x="120000" y="59999"/>
                </a:lnTo>
                <a:lnTo>
                  <a:pt x="120000" y="0"/>
                </a:lnTo>
                <a:lnTo>
                  <a:pt x="101538" y="0"/>
                </a:lnTo>
                <a:lnTo>
                  <a:pt x="92307" y="0"/>
                </a:lnTo>
                <a:lnTo>
                  <a:pt x="73846" y="0"/>
                </a:lnTo>
                <a:lnTo>
                  <a:pt x="64615" y="0"/>
                </a:lnTo>
                <a:lnTo>
                  <a:pt x="46153" y="0"/>
                </a:lnTo>
                <a:lnTo>
                  <a:pt x="27692" y="0"/>
                </a:lnTo>
                <a:lnTo>
                  <a:pt x="18461" y="0"/>
                </a:lnTo>
                <a:lnTo>
                  <a:pt x="0" y="59999"/>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4" name="Shape 394"/>
          <p:cNvSpPr/>
          <p:nvPr/>
        </p:nvSpPr>
        <p:spPr>
          <a:xfrm>
            <a:off x="6515100" y="4535487"/>
            <a:ext cx="100011" cy="44450"/>
          </a:xfrm>
          <a:custGeom>
            <a:pathLst>
              <a:path extrusionOk="0" h="120000" w="120000">
                <a:moveTo>
                  <a:pt x="13333" y="119999"/>
                </a:moveTo>
                <a:lnTo>
                  <a:pt x="13333" y="119999"/>
                </a:lnTo>
                <a:lnTo>
                  <a:pt x="26666" y="89999"/>
                </a:lnTo>
                <a:lnTo>
                  <a:pt x="53333" y="89999"/>
                </a:lnTo>
                <a:lnTo>
                  <a:pt x="66666" y="59999"/>
                </a:lnTo>
                <a:lnTo>
                  <a:pt x="80000" y="59999"/>
                </a:lnTo>
                <a:lnTo>
                  <a:pt x="93333" y="59999"/>
                </a:lnTo>
                <a:lnTo>
                  <a:pt x="106666" y="29999"/>
                </a:lnTo>
                <a:lnTo>
                  <a:pt x="120000" y="29999"/>
                </a:lnTo>
                <a:lnTo>
                  <a:pt x="120000" y="0"/>
                </a:lnTo>
                <a:lnTo>
                  <a:pt x="106666" y="0"/>
                </a:lnTo>
                <a:lnTo>
                  <a:pt x="93333" y="0"/>
                </a:lnTo>
                <a:lnTo>
                  <a:pt x="80000" y="29999"/>
                </a:lnTo>
                <a:lnTo>
                  <a:pt x="53333" y="29999"/>
                </a:lnTo>
                <a:lnTo>
                  <a:pt x="40000" y="59999"/>
                </a:lnTo>
                <a:lnTo>
                  <a:pt x="26666" y="59999"/>
                </a:lnTo>
                <a:lnTo>
                  <a:pt x="13333" y="59999"/>
                </a:lnTo>
                <a:lnTo>
                  <a:pt x="0" y="89999"/>
                </a:lnTo>
                <a:lnTo>
                  <a:pt x="13333"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5" name="Shape 395"/>
          <p:cNvSpPr/>
          <p:nvPr/>
        </p:nvSpPr>
        <p:spPr>
          <a:xfrm>
            <a:off x="6437312" y="4568825"/>
            <a:ext cx="88900" cy="88900"/>
          </a:xfrm>
          <a:custGeom>
            <a:pathLst>
              <a:path extrusionOk="0" h="120000" w="120000">
                <a:moveTo>
                  <a:pt x="14999" y="119999"/>
                </a:moveTo>
                <a:lnTo>
                  <a:pt x="14999" y="119999"/>
                </a:lnTo>
                <a:lnTo>
                  <a:pt x="29999" y="104999"/>
                </a:lnTo>
                <a:lnTo>
                  <a:pt x="29999" y="89999"/>
                </a:lnTo>
                <a:lnTo>
                  <a:pt x="44999" y="75000"/>
                </a:lnTo>
                <a:lnTo>
                  <a:pt x="59999" y="59999"/>
                </a:lnTo>
                <a:lnTo>
                  <a:pt x="75000" y="44999"/>
                </a:lnTo>
                <a:lnTo>
                  <a:pt x="89999" y="29999"/>
                </a:lnTo>
                <a:lnTo>
                  <a:pt x="104999" y="29999"/>
                </a:lnTo>
                <a:lnTo>
                  <a:pt x="119999" y="14999"/>
                </a:lnTo>
                <a:lnTo>
                  <a:pt x="104999" y="0"/>
                </a:lnTo>
                <a:lnTo>
                  <a:pt x="89999" y="14999"/>
                </a:lnTo>
                <a:lnTo>
                  <a:pt x="75000" y="29999"/>
                </a:lnTo>
                <a:lnTo>
                  <a:pt x="59999" y="29999"/>
                </a:lnTo>
                <a:lnTo>
                  <a:pt x="44999" y="44999"/>
                </a:lnTo>
                <a:lnTo>
                  <a:pt x="29999" y="59999"/>
                </a:lnTo>
                <a:lnTo>
                  <a:pt x="14999" y="75000"/>
                </a:lnTo>
                <a:lnTo>
                  <a:pt x="14999" y="89999"/>
                </a:lnTo>
                <a:lnTo>
                  <a:pt x="0" y="104999"/>
                </a:lnTo>
                <a:lnTo>
                  <a:pt x="14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6" name="Shape 396"/>
          <p:cNvSpPr/>
          <p:nvPr/>
        </p:nvSpPr>
        <p:spPr>
          <a:xfrm>
            <a:off x="6392862" y="4646612"/>
            <a:ext cx="55561" cy="77787"/>
          </a:xfrm>
          <a:custGeom>
            <a:pathLst>
              <a:path extrusionOk="0" h="120000" w="120000">
                <a:moveTo>
                  <a:pt x="0" y="119999"/>
                </a:moveTo>
                <a:lnTo>
                  <a:pt x="24000" y="119999"/>
                </a:lnTo>
                <a:lnTo>
                  <a:pt x="120000" y="17142"/>
                </a:lnTo>
                <a:lnTo>
                  <a:pt x="96000" y="0"/>
                </a:lnTo>
                <a:lnTo>
                  <a:pt x="0" y="102857"/>
                </a:lnTo>
                <a:lnTo>
                  <a:pt x="24000" y="102857"/>
                </a:lnTo>
                <a:lnTo>
                  <a:pt x="0" y="102857"/>
                </a:lnTo>
                <a:lnTo>
                  <a:pt x="0" y="119999"/>
                </a:lnTo>
                <a:lnTo>
                  <a:pt x="24000" y="119999"/>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7" name="Shape 397"/>
          <p:cNvSpPr/>
          <p:nvPr/>
        </p:nvSpPr>
        <p:spPr>
          <a:xfrm>
            <a:off x="6303962" y="4668837"/>
            <a:ext cx="100011" cy="55561"/>
          </a:xfrm>
          <a:custGeom>
            <a:pathLst>
              <a:path extrusionOk="0" h="120000" w="120000">
                <a:moveTo>
                  <a:pt x="0" y="24000"/>
                </a:moveTo>
                <a:lnTo>
                  <a:pt x="0" y="24000"/>
                </a:lnTo>
                <a:lnTo>
                  <a:pt x="13333" y="24000"/>
                </a:lnTo>
                <a:lnTo>
                  <a:pt x="26666" y="48000"/>
                </a:lnTo>
                <a:lnTo>
                  <a:pt x="40000" y="48000"/>
                </a:lnTo>
                <a:lnTo>
                  <a:pt x="53333" y="72000"/>
                </a:lnTo>
                <a:lnTo>
                  <a:pt x="66666" y="72000"/>
                </a:lnTo>
                <a:lnTo>
                  <a:pt x="80000" y="96000"/>
                </a:lnTo>
                <a:lnTo>
                  <a:pt x="93333" y="120000"/>
                </a:lnTo>
                <a:lnTo>
                  <a:pt x="106666" y="120000"/>
                </a:lnTo>
                <a:lnTo>
                  <a:pt x="120000" y="96000"/>
                </a:lnTo>
                <a:lnTo>
                  <a:pt x="106666" y="96000"/>
                </a:lnTo>
                <a:lnTo>
                  <a:pt x="93333" y="72000"/>
                </a:lnTo>
                <a:lnTo>
                  <a:pt x="80000" y="48000"/>
                </a:lnTo>
                <a:lnTo>
                  <a:pt x="66666" y="48000"/>
                </a:lnTo>
                <a:lnTo>
                  <a:pt x="53333" y="24000"/>
                </a:lnTo>
                <a:lnTo>
                  <a:pt x="26666" y="0"/>
                </a:lnTo>
                <a:lnTo>
                  <a:pt x="13333" y="0"/>
                </a:lnTo>
                <a:lnTo>
                  <a:pt x="0" y="0"/>
                </a:lnTo>
                <a:lnTo>
                  <a:pt x="0" y="24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8" name="Shape 398"/>
          <p:cNvSpPr/>
          <p:nvPr/>
        </p:nvSpPr>
        <p:spPr>
          <a:xfrm>
            <a:off x="6270625" y="4668837"/>
            <a:ext cx="33336" cy="77787"/>
          </a:xfrm>
          <a:custGeom>
            <a:pathLst>
              <a:path extrusionOk="0" h="120000" w="120000">
                <a:moveTo>
                  <a:pt x="0" y="119999"/>
                </a:moveTo>
                <a:lnTo>
                  <a:pt x="0" y="119999"/>
                </a:lnTo>
                <a:lnTo>
                  <a:pt x="40000" y="85714"/>
                </a:lnTo>
                <a:lnTo>
                  <a:pt x="80000" y="51428"/>
                </a:lnTo>
                <a:lnTo>
                  <a:pt x="80000" y="34285"/>
                </a:lnTo>
                <a:lnTo>
                  <a:pt x="120000" y="17142"/>
                </a:lnTo>
                <a:lnTo>
                  <a:pt x="120000" y="0"/>
                </a:lnTo>
                <a:lnTo>
                  <a:pt x="40000" y="17142"/>
                </a:lnTo>
                <a:lnTo>
                  <a:pt x="40000" y="51428"/>
                </a:lnTo>
                <a:lnTo>
                  <a:pt x="0" y="85714"/>
                </a:lnTo>
                <a:lnTo>
                  <a:pt x="0" y="102857"/>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9" name="Shape 399"/>
          <p:cNvSpPr/>
          <p:nvPr/>
        </p:nvSpPr>
        <p:spPr>
          <a:xfrm>
            <a:off x="6203950" y="4735512"/>
            <a:ext cx="66674" cy="77787"/>
          </a:xfrm>
          <a:custGeom>
            <a:pathLst>
              <a:path extrusionOk="0" h="120000" w="120000">
                <a:moveTo>
                  <a:pt x="0" y="119999"/>
                </a:moveTo>
                <a:lnTo>
                  <a:pt x="0" y="119999"/>
                </a:lnTo>
                <a:lnTo>
                  <a:pt x="20000" y="102857"/>
                </a:lnTo>
                <a:lnTo>
                  <a:pt x="40000" y="102857"/>
                </a:lnTo>
                <a:lnTo>
                  <a:pt x="60000" y="85714"/>
                </a:lnTo>
                <a:lnTo>
                  <a:pt x="60000" y="68571"/>
                </a:lnTo>
                <a:lnTo>
                  <a:pt x="80000" y="68571"/>
                </a:lnTo>
                <a:lnTo>
                  <a:pt x="100000" y="51428"/>
                </a:lnTo>
                <a:lnTo>
                  <a:pt x="120000" y="34285"/>
                </a:lnTo>
                <a:lnTo>
                  <a:pt x="120000" y="17142"/>
                </a:lnTo>
                <a:lnTo>
                  <a:pt x="120000" y="0"/>
                </a:lnTo>
                <a:lnTo>
                  <a:pt x="100000" y="17142"/>
                </a:lnTo>
                <a:lnTo>
                  <a:pt x="80000" y="34285"/>
                </a:lnTo>
                <a:lnTo>
                  <a:pt x="60000" y="51428"/>
                </a:lnTo>
                <a:lnTo>
                  <a:pt x="40000" y="68571"/>
                </a:lnTo>
                <a:lnTo>
                  <a:pt x="20000" y="85714"/>
                </a:lnTo>
                <a:lnTo>
                  <a:pt x="0" y="85714"/>
                </a:lnTo>
                <a:lnTo>
                  <a:pt x="0" y="102857"/>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0" name="Shape 400"/>
          <p:cNvSpPr/>
          <p:nvPr/>
        </p:nvSpPr>
        <p:spPr>
          <a:xfrm>
            <a:off x="6148387" y="4802187"/>
            <a:ext cx="55561" cy="88900"/>
          </a:xfrm>
          <a:custGeom>
            <a:pathLst>
              <a:path extrusionOk="0" h="120000" w="120000">
                <a:moveTo>
                  <a:pt x="24000" y="119999"/>
                </a:moveTo>
                <a:lnTo>
                  <a:pt x="24000" y="119999"/>
                </a:lnTo>
                <a:lnTo>
                  <a:pt x="48000" y="104999"/>
                </a:lnTo>
                <a:lnTo>
                  <a:pt x="48000" y="89999"/>
                </a:lnTo>
                <a:lnTo>
                  <a:pt x="72000" y="75000"/>
                </a:lnTo>
                <a:lnTo>
                  <a:pt x="72000" y="59999"/>
                </a:lnTo>
                <a:lnTo>
                  <a:pt x="96000" y="59999"/>
                </a:lnTo>
                <a:lnTo>
                  <a:pt x="96000" y="44999"/>
                </a:lnTo>
                <a:lnTo>
                  <a:pt x="120000" y="29999"/>
                </a:lnTo>
                <a:lnTo>
                  <a:pt x="120000" y="14999"/>
                </a:lnTo>
                <a:lnTo>
                  <a:pt x="120000" y="0"/>
                </a:lnTo>
                <a:lnTo>
                  <a:pt x="96000" y="14999"/>
                </a:lnTo>
                <a:lnTo>
                  <a:pt x="72000" y="29999"/>
                </a:lnTo>
                <a:lnTo>
                  <a:pt x="72000" y="44999"/>
                </a:lnTo>
                <a:lnTo>
                  <a:pt x="48000" y="59999"/>
                </a:lnTo>
                <a:lnTo>
                  <a:pt x="48000" y="75000"/>
                </a:lnTo>
                <a:lnTo>
                  <a:pt x="24000" y="75000"/>
                </a:lnTo>
                <a:lnTo>
                  <a:pt x="24000" y="89999"/>
                </a:lnTo>
                <a:lnTo>
                  <a:pt x="0" y="104999"/>
                </a:lnTo>
                <a:lnTo>
                  <a:pt x="24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1" name="Shape 401"/>
          <p:cNvSpPr/>
          <p:nvPr/>
        </p:nvSpPr>
        <p:spPr>
          <a:xfrm>
            <a:off x="6037262" y="4879975"/>
            <a:ext cx="122237" cy="123824"/>
          </a:xfrm>
          <a:custGeom>
            <a:pathLst>
              <a:path extrusionOk="0" h="120000" w="120000">
                <a:moveTo>
                  <a:pt x="10909" y="120000"/>
                </a:moveTo>
                <a:lnTo>
                  <a:pt x="10909" y="120000"/>
                </a:lnTo>
                <a:lnTo>
                  <a:pt x="21818" y="109230"/>
                </a:lnTo>
                <a:lnTo>
                  <a:pt x="32727" y="98461"/>
                </a:lnTo>
                <a:lnTo>
                  <a:pt x="54545" y="76923"/>
                </a:lnTo>
                <a:lnTo>
                  <a:pt x="65454" y="66153"/>
                </a:lnTo>
                <a:lnTo>
                  <a:pt x="76363" y="55384"/>
                </a:lnTo>
                <a:lnTo>
                  <a:pt x="98181" y="33846"/>
                </a:lnTo>
                <a:lnTo>
                  <a:pt x="109090" y="21538"/>
                </a:lnTo>
                <a:lnTo>
                  <a:pt x="120000" y="10769"/>
                </a:lnTo>
                <a:lnTo>
                  <a:pt x="109090" y="0"/>
                </a:lnTo>
                <a:lnTo>
                  <a:pt x="98181" y="10769"/>
                </a:lnTo>
                <a:lnTo>
                  <a:pt x="87272" y="21538"/>
                </a:lnTo>
                <a:lnTo>
                  <a:pt x="65454" y="44615"/>
                </a:lnTo>
                <a:lnTo>
                  <a:pt x="54545" y="55384"/>
                </a:lnTo>
                <a:lnTo>
                  <a:pt x="43636" y="66153"/>
                </a:lnTo>
                <a:lnTo>
                  <a:pt x="21818" y="87692"/>
                </a:lnTo>
                <a:lnTo>
                  <a:pt x="10909" y="98461"/>
                </a:lnTo>
                <a:lnTo>
                  <a:pt x="0" y="109230"/>
                </a:lnTo>
                <a:lnTo>
                  <a:pt x="1090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2" name="Shape 402"/>
          <p:cNvSpPr/>
          <p:nvPr/>
        </p:nvSpPr>
        <p:spPr>
          <a:xfrm>
            <a:off x="5970587" y="4992687"/>
            <a:ext cx="77787" cy="122237"/>
          </a:xfrm>
          <a:custGeom>
            <a:pathLst>
              <a:path extrusionOk="0" h="120000" w="120000">
                <a:moveTo>
                  <a:pt x="17142" y="120000"/>
                </a:moveTo>
                <a:lnTo>
                  <a:pt x="17142" y="120000"/>
                </a:lnTo>
                <a:lnTo>
                  <a:pt x="34285" y="109090"/>
                </a:lnTo>
                <a:lnTo>
                  <a:pt x="51428" y="87272"/>
                </a:lnTo>
                <a:lnTo>
                  <a:pt x="68571" y="76363"/>
                </a:lnTo>
                <a:lnTo>
                  <a:pt x="68571" y="65454"/>
                </a:lnTo>
                <a:lnTo>
                  <a:pt x="85714" y="54545"/>
                </a:lnTo>
                <a:lnTo>
                  <a:pt x="102857" y="32727"/>
                </a:lnTo>
                <a:lnTo>
                  <a:pt x="102857" y="21818"/>
                </a:lnTo>
                <a:lnTo>
                  <a:pt x="119999" y="10909"/>
                </a:lnTo>
                <a:lnTo>
                  <a:pt x="102857" y="0"/>
                </a:lnTo>
                <a:lnTo>
                  <a:pt x="85714" y="21818"/>
                </a:lnTo>
                <a:lnTo>
                  <a:pt x="68571" y="32727"/>
                </a:lnTo>
                <a:lnTo>
                  <a:pt x="68571" y="43636"/>
                </a:lnTo>
                <a:lnTo>
                  <a:pt x="51428" y="54545"/>
                </a:lnTo>
                <a:lnTo>
                  <a:pt x="34285" y="76363"/>
                </a:lnTo>
                <a:lnTo>
                  <a:pt x="34285" y="87272"/>
                </a:lnTo>
                <a:lnTo>
                  <a:pt x="17142" y="98181"/>
                </a:lnTo>
                <a:lnTo>
                  <a:pt x="0" y="109090"/>
                </a:lnTo>
                <a:lnTo>
                  <a:pt x="17142"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3" name="Shape 403"/>
          <p:cNvSpPr/>
          <p:nvPr/>
        </p:nvSpPr>
        <p:spPr>
          <a:xfrm>
            <a:off x="5881687" y="5103812"/>
            <a:ext cx="100011" cy="88900"/>
          </a:xfrm>
          <a:custGeom>
            <a:pathLst>
              <a:path extrusionOk="0" h="120000" w="120000">
                <a:moveTo>
                  <a:pt x="13333" y="119999"/>
                </a:moveTo>
                <a:lnTo>
                  <a:pt x="13333" y="119999"/>
                </a:lnTo>
                <a:lnTo>
                  <a:pt x="26666" y="104999"/>
                </a:lnTo>
                <a:lnTo>
                  <a:pt x="40000" y="104999"/>
                </a:lnTo>
                <a:lnTo>
                  <a:pt x="53333" y="89999"/>
                </a:lnTo>
                <a:lnTo>
                  <a:pt x="66666" y="75000"/>
                </a:lnTo>
                <a:lnTo>
                  <a:pt x="80000" y="59999"/>
                </a:lnTo>
                <a:lnTo>
                  <a:pt x="93333" y="44999"/>
                </a:lnTo>
                <a:lnTo>
                  <a:pt x="106666" y="29999"/>
                </a:lnTo>
                <a:lnTo>
                  <a:pt x="120000" y="14999"/>
                </a:lnTo>
                <a:lnTo>
                  <a:pt x="106666" y="0"/>
                </a:lnTo>
                <a:lnTo>
                  <a:pt x="93333" y="14999"/>
                </a:lnTo>
                <a:lnTo>
                  <a:pt x="80000" y="29999"/>
                </a:lnTo>
                <a:lnTo>
                  <a:pt x="66666" y="44999"/>
                </a:lnTo>
                <a:lnTo>
                  <a:pt x="53333" y="59999"/>
                </a:lnTo>
                <a:lnTo>
                  <a:pt x="40000" y="75000"/>
                </a:lnTo>
                <a:lnTo>
                  <a:pt x="26666" y="89999"/>
                </a:lnTo>
                <a:lnTo>
                  <a:pt x="13333" y="89999"/>
                </a:lnTo>
                <a:lnTo>
                  <a:pt x="0" y="104999"/>
                </a:lnTo>
                <a:lnTo>
                  <a:pt x="13333"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4" name="Shape 404"/>
          <p:cNvSpPr/>
          <p:nvPr/>
        </p:nvSpPr>
        <p:spPr>
          <a:xfrm>
            <a:off x="5748337" y="5181600"/>
            <a:ext cx="144462" cy="177800"/>
          </a:xfrm>
          <a:custGeom>
            <a:pathLst>
              <a:path extrusionOk="0" h="120000" w="120000">
                <a:moveTo>
                  <a:pt x="9230" y="112499"/>
                </a:moveTo>
                <a:lnTo>
                  <a:pt x="9230" y="119999"/>
                </a:lnTo>
                <a:lnTo>
                  <a:pt x="18461" y="104999"/>
                </a:lnTo>
                <a:lnTo>
                  <a:pt x="27692" y="89999"/>
                </a:lnTo>
                <a:lnTo>
                  <a:pt x="46153" y="75000"/>
                </a:lnTo>
                <a:lnTo>
                  <a:pt x="64615" y="59999"/>
                </a:lnTo>
                <a:lnTo>
                  <a:pt x="73846" y="44999"/>
                </a:lnTo>
                <a:lnTo>
                  <a:pt x="92307" y="37500"/>
                </a:lnTo>
                <a:lnTo>
                  <a:pt x="110769" y="22499"/>
                </a:lnTo>
                <a:lnTo>
                  <a:pt x="120000" y="7499"/>
                </a:lnTo>
                <a:lnTo>
                  <a:pt x="110769" y="0"/>
                </a:lnTo>
                <a:lnTo>
                  <a:pt x="101538" y="14999"/>
                </a:lnTo>
                <a:lnTo>
                  <a:pt x="83076" y="29999"/>
                </a:lnTo>
                <a:lnTo>
                  <a:pt x="64615" y="44999"/>
                </a:lnTo>
                <a:lnTo>
                  <a:pt x="55384" y="52499"/>
                </a:lnTo>
                <a:lnTo>
                  <a:pt x="36923" y="67500"/>
                </a:lnTo>
                <a:lnTo>
                  <a:pt x="18461" y="82499"/>
                </a:lnTo>
                <a:lnTo>
                  <a:pt x="9230" y="97499"/>
                </a:lnTo>
                <a:lnTo>
                  <a:pt x="0" y="112499"/>
                </a:lnTo>
                <a:lnTo>
                  <a:pt x="9230" y="1124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5" name="Shape 405"/>
          <p:cNvSpPr/>
          <p:nvPr/>
        </p:nvSpPr>
        <p:spPr>
          <a:xfrm>
            <a:off x="6392862" y="4713287"/>
            <a:ext cx="11112" cy="11112"/>
          </a:xfrm>
          <a:custGeom>
            <a:pathLst>
              <a:path extrusionOk="0" h="120000" w="120000">
                <a:moveTo>
                  <a:pt x="119999" y="0"/>
                </a:moveTo>
                <a:lnTo>
                  <a:pt x="119999" y="0"/>
                </a:lnTo>
                <a:lnTo>
                  <a:pt x="0" y="0"/>
                </a:lnTo>
                <a:lnTo>
                  <a:pt x="0"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6" name="Shape 406"/>
          <p:cNvSpPr/>
          <p:nvPr/>
        </p:nvSpPr>
        <p:spPr>
          <a:xfrm>
            <a:off x="6392862" y="4713287"/>
            <a:ext cx="66674" cy="77787"/>
          </a:xfrm>
          <a:custGeom>
            <a:pathLst>
              <a:path extrusionOk="0" h="120000" w="120000">
                <a:moveTo>
                  <a:pt x="120000" y="102857"/>
                </a:moveTo>
                <a:lnTo>
                  <a:pt x="120000" y="102857"/>
                </a:lnTo>
                <a:lnTo>
                  <a:pt x="20000" y="0"/>
                </a:lnTo>
                <a:lnTo>
                  <a:pt x="0" y="17142"/>
                </a:lnTo>
                <a:lnTo>
                  <a:pt x="100000" y="102857"/>
                </a:lnTo>
                <a:lnTo>
                  <a:pt x="100000" y="119999"/>
                </a:lnTo>
                <a:lnTo>
                  <a:pt x="100000" y="102857"/>
                </a:lnTo>
                <a:lnTo>
                  <a:pt x="100000" y="119999"/>
                </a:lnTo>
                <a:lnTo>
                  <a:pt x="120000" y="119999"/>
                </a:lnTo>
                <a:lnTo>
                  <a:pt x="120000" y="102857"/>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7" name="Shape 407"/>
          <p:cNvSpPr/>
          <p:nvPr/>
        </p:nvSpPr>
        <p:spPr>
          <a:xfrm>
            <a:off x="6448425" y="4779962"/>
            <a:ext cx="77787" cy="77787"/>
          </a:xfrm>
          <a:custGeom>
            <a:pathLst>
              <a:path extrusionOk="0" h="120000" w="120000">
                <a:moveTo>
                  <a:pt x="119999" y="102857"/>
                </a:moveTo>
                <a:lnTo>
                  <a:pt x="119999" y="85714"/>
                </a:lnTo>
                <a:lnTo>
                  <a:pt x="17142" y="0"/>
                </a:lnTo>
                <a:lnTo>
                  <a:pt x="0" y="17142"/>
                </a:lnTo>
                <a:lnTo>
                  <a:pt x="102857" y="102857"/>
                </a:lnTo>
                <a:lnTo>
                  <a:pt x="119999" y="119999"/>
                </a:lnTo>
                <a:lnTo>
                  <a:pt x="119999" y="102857"/>
                </a:lnTo>
                <a:lnTo>
                  <a:pt x="119999" y="85714"/>
                </a:lnTo>
                <a:lnTo>
                  <a:pt x="119999" y="102857"/>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8" name="Shape 408"/>
          <p:cNvSpPr/>
          <p:nvPr/>
        </p:nvSpPr>
        <p:spPr>
          <a:xfrm>
            <a:off x="6515100" y="4846637"/>
            <a:ext cx="55561" cy="55561"/>
          </a:xfrm>
          <a:custGeom>
            <a:pathLst>
              <a:path extrusionOk="0" h="120000" w="120000">
                <a:moveTo>
                  <a:pt x="120000" y="96000"/>
                </a:moveTo>
                <a:lnTo>
                  <a:pt x="120000" y="96000"/>
                </a:lnTo>
                <a:lnTo>
                  <a:pt x="24000" y="0"/>
                </a:lnTo>
                <a:lnTo>
                  <a:pt x="0" y="0"/>
                </a:lnTo>
                <a:lnTo>
                  <a:pt x="96000" y="120000"/>
                </a:lnTo>
                <a:lnTo>
                  <a:pt x="120000" y="120000"/>
                </a:lnTo>
                <a:lnTo>
                  <a:pt x="120000" y="96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9" name="Shape 409"/>
          <p:cNvSpPr/>
          <p:nvPr/>
        </p:nvSpPr>
        <p:spPr>
          <a:xfrm>
            <a:off x="6559550" y="4891087"/>
            <a:ext cx="100011" cy="146050"/>
          </a:xfrm>
          <a:custGeom>
            <a:pathLst>
              <a:path extrusionOk="0" h="120000" w="120000">
                <a:moveTo>
                  <a:pt x="120000" y="110869"/>
                </a:moveTo>
                <a:lnTo>
                  <a:pt x="120000" y="110869"/>
                </a:lnTo>
                <a:lnTo>
                  <a:pt x="13333" y="0"/>
                </a:lnTo>
                <a:lnTo>
                  <a:pt x="0" y="9130"/>
                </a:lnTo>
                <a:lnTo>
                  <a:pt x="93333" y="120000"/>
                </a:lnTo>
                <a:lnTo>
                  <a:pt x="106666" y="120000"/>
                </a:lnTo>
                <a:lnTo>
                  <a:pt x="120000" y="11086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0" name="Shape 410"/>
          <p:cNvSpPr/>
          <p:nvPr/>
        </p:nvSpPr>
        <p:spPr>
          <a:xfrm>
            <a:off x="6637336" y="5026025"/>
            <a:ext cx="44450" cy="77787"/>
          </a:xfrm>
          <a:custGeom>
            <a:pathLst>
              <a:path extrusionOk="0" h="120000" w="120000">
                <a:moveTo>
                  <a:pt x="119999" y="119999"/>
                </a:moveTo>
                <a:lnTo>
                  <a:pt x="119999" y="119999"/>
                </a:lnTo>
                <a:lnTo>
                  <a:pt x="59999" y="0"/>
                </a:lnTo>
                <a:lnTo>
                  <a:pt x="0" y="17142"/>
                </a:lnTo>
                <a:lnTo>
                  <a:pt x="89999"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1" name="Shape 411"/>
          <p:cNvSpPr/>
          <p:nvPr/>
        </p:nvSpPr>
        <p:spPr>
          <a:xfrm>
            <a:off x="6670675" y="5103812"/>
            <a:ext cx="11112" cy="11112"/>
          </a:xfrm>
          <a:custGeom>
            <a:pathLst>
              <a:path extrusionOk="0" h="120000" w="120000">
                <a:moveTo>
                  <a:pt x="0" y="0"/>
                </a:moveTo>
                <a:lnTo>
                  <a:pt x="0" y="119999"/>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2" name="Shape 412"/>
          <p:cNvSpPr/>
          <p:nvPr/>
        </p:nvSpPr>
        <p:spPr>
          <a:xfrm>
            <a:off x="7138986" y="4868862"/>
            <a:ext cx="1587" cy="22225"/>
          </a:xfrm>
          <a:custGeom>
            <a:pathLst>
              <a:path extrusionOk="0" h="120000" w="120000">
                <a:moveTo>
                  <a:pt x="0" y="119999"/>
                </a:moveTo>
                <a:lnTo>
                  <a:pt x="0"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3" name="Shape 413"/>
          <p:cNvSpPr/>
          <p:nvPr/>
        </p:nvSpPr>
        <p:spPr>
          <a:xfrm>
            <a:off x="7059611" y="4868862"/>
            <a:ext cx="79375" cy="46036"/>
          </a:xfrm>
          <a:custGeom>
            <a:pathLst>
              <a:path extrusionOk="0" h="120000" w="120000">
                <a:moveTo>
                  <a:pt x="16800" y="120000"/>
                </a:moveTo>
                <a:lnTo>
                  <a:pt x="16800" y="120000"/>
                </a:lnTo>
                <a:lnTo>
                  <a:pt x="16800" y="86896"/>
                </a:lnTo>
                <a:lnTo>
                  <a:pt x="33600" y="86896"/>
                </a:lnTo>
                <a:lnTo>
                  <a:pt x="50400" y="86896"/>
                </a:lnTo>
                <a:lnTo>
                  <a:pt x="67200" y="57931"/>
                </a:lnTo>
                <a:lnTo>
                  <a:pt x="86400" y="57931"/>
                </a:lnTo>
                <a:lnTo>
                  <a:pt x="103200" y="57931"/>
                </a:lnTo>
                <a:lnTo>
                  <a:pt x="120000" y="57931"/>
                </a:lnTo>
                <a:lnTo>
                  <a:pt x="120000" y="0"/>
                </a:lnTo>
                <a:lnTo>
                  <a:pt x="103200" y="28965"/>
                </a:lnTo>
                <a:lnTo>
                  <a:pt x="86400" y="28965"/>
                </a:lnTo>
                <a:lnTo>
                  <a:pt x="67200" y="28965"/>
                </a:lnTo>
                <a:lnTo>
                  <a:pt x="50400" y="28965"/>
                </a:lnTo>
                <a:lnTo>
                  <a:pt x="33600" y="57931"/>
                </a:lnTo>
                <a:lnTo>
                  <a:pt x="16800" y="57931"/>
                </a:lnTo>
                <a:lnTo>
                  <a:pt x="0" y="86896"/>
                </a:lnTo>
                <a:lnTo>
                  <a:pt x="168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4" name="Shape 414"/>
          <p:cNvSpPr/>
          <p:nvPr/>
        </p:nvSpPr>
        <p:spPr>
          <a:xfrm>
            <a:off x="6948486" y="4902200"/>
            <a:ext cx="122237" cy="90486"/>
          </a:xfrm>
          <a:custGeom>
            <a:pathLst>
              <a:path extrusionOk="0" h="120000" w="120000">
                <a:moveTo>
                  <a:pt x="10909" y="119999"/>
                </a:moveTo>
                <a:lnTo>
                  <a:pt x="10909" y="119999"/>
                </a:lnTo>
                <a:lnTo>
                  <a:pt x="21818" y="105263"/>
                </a:lnTo>
                <a:lnTo>
                  <a:pt x="32727" y="90526"/>
                </a:lnTo>
                <a:lnTo>
                  <a:pt x="54545" y="75789"/>
                </a:lnTo>
                <a:lnTo>
                  <a:pt x="65454" y="61052"/>
                </a:lnTo>
                <a:lnTo>
                  <a:pt x="76363" y="46315"/>
                </a:lnTo>
                <a:lnTo>
                  <a:pt x="87272" y="31578"/>
                </a:lnTo>
                <a:lnTo>
                  <a:pt x="98181" y="31578"/>
                </a:lnTo>
                <a:lnTo>
                  <a:pt x="120000" y="16842"/>
                </a:lnTo>
                <a:lnTo>
                  <a:pt x="109090" y="0"/>
                </a:lnTo>
                <a:lnTo>
                  <a:pt x="98181" y="16842"/>
                </a:lnTo>
                <a:lnTo>
                  <a:pt x="76363" y="16842"/>
                </a:lnTo>
                <a:lnTo>
                  <a:pt x="65454" y="31578"/>
                </a:lnTo>
                <a:lnTo>
                  <a:pt x="54545" y="46315"/>
                </a:lnTo>
                <a:lnTo>
                  <a:pt x="43636" y="61052"/>
                </a:lnTo>
                <a:lnTo>
                  <a:pt x="32727" y="75789"/>
                </a:lnTo>
                <a:lnTo>
                  <a:pt x="10909" y="90526"/>
                </a:lnTo>
                <a:lnTo>
                  <a:pt x="0" y="105263"/>
                </a:lnTo>
                <a:lnTo>
                  <a:pt x="1090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5" name="Shape 415"/>
          <p:cNvSpPr/>
          <p:nvPr/>
        </p:nvSpPr>
        <p:spPr>
          <a:xfrm>
            <a:off x="6892925" y="4981575"/>
            <a:ext cx="66674" cy="44450"/>
          </a:xfrm>
          <a:custGeom>
            <a:pathLst>
              <a:path extrusionOk="0" h="120000" w="120000">
                <a:moveTo>
                  <a:pt x="0" y="119999"/>
                </a:moveTo>
                <a:lnTo>
                  <a:pt x="0" y="119999"/>
                </a:lnTo>
                <a:lnTo>
                  <a:pt x="20000" y="119999"/>
                </a:lnTo>
                <a:lnTo>
                  <a:pt x="40000" y="119999"/>
                </a:lnTo>
                <a:lnTo>
                  <a:pt x="60000" y="89999"/>
                </a:lnTo>
                <a:lnTo>
                  <a:pt x="80000" y="59999"/>
                </a:lnTo>
                <a:lnTo>
                  <a:pt x="100000" y="59999"/>
                </a:lnTo>
                <a:lnTo>
                  <a:pt x="100000" y="29999"/>
                </a:lnTo>
                <a:lnTo>
                  <a:pt x="120000" y="29999"/>
                </a:lnTo>
                <a:lnTo>
                  <a:pt x="100000" y="0"/>
                </a:lnTo>
                <a:lnTo>
                  <a:pt x="80000" y="0"/>
                </a:lnTo>
                <a:lnTo>
                  <a:pt x="80000" y="29999"/>
                </a:lnTo>
                <a:lnTo>
                  <a:pt x="60000" y="29999"/>
                </a:lnTo>
                <a:lnTo>
                  <a:pt x="60000" y="59999"/>
                </a:lnTo>
                <a:lnTo>
                  <a:pt x="40000" y="59999"/>
                </a:lnTo>
                <a:lnTo>
                  <a:pt x="20000" y="89999"/>
                </a:lnTo>
                <a:lnTo>
                  <a:pt x="0" y="89999"/>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6" name="Shape 416"/>
          <p:cNvSpPr/>
          <p:nvPr/>
        </p:nvSpPr>
        <p:spPr>
          <a:xfrm>
            <a:off x="6770686" y="5014912"/>
            <a:ext cx="122237" cy="33336"/>
          </a:xfrm>
          <a:custGeom>
            <a:pathLst>
              <a:path extrusionOk="0" h="120000" w="120000">
                <a:moveTo>
                  <a:pt x="0" y="120000"/>
                </a:moveTo>
                <a:lnTo>
                  <a:pt x="0" y="120000"/>
                </a:lnTo>
                <a:lnTo>
                  <a:pt x="21818" y="80000"/>
                </a:lnTo>
                <a:lnTo>
                  <a:pt x="32727" y="80000"/>
                </a:lnTo>
                <a:lnTo>
                  <a:pt x="43636" y="80000"/>
                </a:lnTo>
                <a:lnTo>
                  <a:pt x="65454" y="80000"/>
                </a:lnTo>
                <a:lnTo>
                  <a:pt x="76363" y="80000"/>
                </a:lnTo>
                <a:lnTo>
                  <a:pt x="98181" y="80000"/>
                </a:lnTo>
                <a:lnTo>
                  <a:pt x="109090" y="80000"/>
                </a:lnTo>
                <a:lnTo>
                  <a:pt x="120000" y="40000"/>
                </a:lnTo>
                <a:lnTo>
                  <a:pt x="120000" y="0"/>
                </a:lnTo>
                <a:lnTo>
                  <a:pt x="109090" y="0"/>
                </a:lnTo>
                <a:lnTo>
                  <a:pt x="98181" y="40000"/>
                </a:lnTo>
                <a:lnTo>
                  <a:pt x="76363" y="0"/>
                </a:lnTo>
                <a:lnTo>
                  <a:pt x="65454" y="40000"/>
                </a:lnTo>
                <a:lnTo>
                  <a:pt x="43636" y="40000"/>
                </a:lnTo>
                <a:lnTo>
                  <a:pt x="32727" y="40000"/>
                </a:lnTo>
                <a:lnTo>
                  <a:pt x="10909" y="40000"/>
                </a:lnTo>
                <a:lnTo>
                  <a:pt x="0" y="40000"/>
                </a:lnTo>
                <a:lnTo>
                  <a:pt x="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7" name="Shape 417"/>
          <p:cNvSpPr/>
          <p:nvPr/>
        </p:nvSpPr>
        <p:spPr>
          <a:xfrm>
            <a:off x="6670675" y="5026025"/>
            <a:ext cx="100011" cy="77787"/>
          </a:xfrm>
          <a:custGeom>
            <a:pathLst>
              <a:path extrusionOk="0" h="120000" w="120000">
                <a:moveTo>
                  <a:pt x="13333" y="119999"/>
                </a:moveTo>
                <a:lnTo>
                  <a:pt x="13333" y="119999"/>
                </a:lnTo>
                <a:lnTo>
                  <a:pt x="26666" y="102857"/>
                </a:lnTo>
                <a:lnTo>
                  <a:pt x="40000" y="85714"/>
                </a:lnTo>
                <a:lnTo>
                  <a:pt x="53333" y="85714"/>
                </a:lnTo>
                <a:lnTo>
                  <a:pt x="66666" y="68571"/>
                </a:lnTo>
                <a:lnTo>
                  <a:pt x="80000" y="51428"/>
                </a:lnTo>
                <a:lnTo>
                  <a:pt x="93333" y="51428"/>
                </a:lnTo>
                <a:lnTo>
                  <a:pt x="106666" y="34285"/>
                </a:lnTo>
                <a:lnTo>
                  <a:pt x="120000" y="34285"/>
                </a:lnTo>
                <a:lnTo>
                  <a:pt x="120000" y="0"/>
                </a:lnTo>
                <a:lnTo>
                  <a:pt x="106666" y="17142"/>
                </a:lnTo>
                <a:lnTo>
                  <a:pt x="93333" y="34285"/>
                </a:lnTo>
                <a:lnTo>
                  <a:pt x="80000" y="34285"/>
                </a:lnTo>
                <a:lnTo>
                  <a:pt x="53333" y="51428"/>
                </a:lnTo>
                <a:lnTo>
                  <a:pt x="40000" y="68571"/>
                </a:lnTo>
                <a:lnTo>
                  <a:pt x="26666" y="85714"/>
                </a:lnTo>
                <a:lnTo>
                  <a:pt x="13333" y="85714"/>
                </a:lnTo>
                <a:lnTo>
                  <a:pt x="0" y="102857"/>
                </a:lnTo>
                <a:lnTo>
                  <a:pt x="13333"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8" name="Shape 418"/>
          <p:cNvSpPr/>
          <p:nvPr/>
        </p:nvSpPr>
        <p:spPr>
          <a:xfrm>
            <a:off x="6615111" y="5092700"/>
            <a:ext cx="66674" cy="55561"/>
          </a:xfrm>
          <a:custGeom>
            <a:pathLst>
              <a:path extrusionOk="0" h="120000" w="120000">
                <a:moveTo>
                  <a:pt x="20000" y="120000"/>
                </a:moveTo>
                <a:lnTo>
                  <a:pt x="20000" y="120000"/>
                </a:lnTo>
                <a:lnTo>
                  <a:pt x="40000" y="96000"/>
                </a:lnTo>
                <a:lnTo>
                  <a:pt x="60000" y="96000"/>
                </a:lnTo>
                <a:lnTo>
                  <a:pt x="60000" y="72000"/>
                </a:lnTo>
                <a:lnTo>
                  <a:pt x="80000" y="72000"/>
                </a:lnTo>
                <a:lnTo>
                  <a:pt x="100000" y="48000"/>
                </a:lnTo>
                <a:lnTo>
                  <a:pt x="120000" y="24000"/>
                </a:lnTo>
                <a:lnTo>
                  <a:pt x="100000" y="0"/>
                </a:lnTo>
                <a:lnTo>
                  <a:pt x="100000" y="24000"/>
                </a:lnTo>
                <a:lnTo>
                  <a:pt x="80000" y="24000"/>
                </a:lnTo>
                <a:lnTo>
                  <a:pt x="60000" y="48000"/>
                </a:lnTo>
                <a:lnTo>
                  <a:pt x="40000" y="72000"/>
                </a:lnTo>
                <a:lnTo>
                  <a:pt x="20000" y="72000"/>
                </a:lnTo>
                <a:lnTo>
                  <a:pt x="20000" y="96000"/>
                </a:lnTo>
                <a:lnTo>
                  <a:pt x="0" y="96000"/>
                </a:lnTo>
                <a:lnTo>
                  <a:pt x="2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9" name="Shape 419"/>
          <p:cNvSpPr/>
          <p:nvPr/>
        </p:nvSpPr>
        <p:spPr>
          <a:xfrm>
            <a:off x="6670675" y="5092700"/>
            <a:ext cx="11112" cy="11112"/>
          </a:xfrm>
          <a:custGeom>
            <a:pathLst>
              <a:path extrusionOk="0" h="120000" w="120000">
                <a:moveTo>
                  <a:pt x="0" y="0"/>
                </a:moveTo>
                <a:lnTo>
                  <a:pt x="0" y="0"/>
                </a:lnTo>
                <a:lnTo>
                  <a:pt x="0" y="119999"/>
                </a:lnTo>
                <a:lnTo>
                  <a:pt x="119999" y="119999"/>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0" name="Shape 420"/>
          <p:cNvSpPr/>
          <p:nvPr/>
        </p:nvSpPr>
        <p:spPr>
          <a:xfrm>
            <a:off x="6904036" y="4568825"/>
            <a:ext cx="11112" cy="11112"/>
          </a:xfrm>
          <a:custGeom>
            <a:pathLst>
              <a:path extrusionOk="0" h="120000" w="120000">
                <a:moveTo>
                  <a:pt x="119999" y="119999"/>
                </a:moveTo>
                <a:lnTo>
                  <a:pt x="119999" y="0"/>
                </a:lnTo>
                <a:lnTo>
                  <a:pt x="0"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1" name="Shape 421"/>
          <p:cNvSpPr/>
          <p:nvPr/>
        </p:nvSpPr>
        <p:spPr>
          <a:xfrm>
            <a:off x="6870700" y="4579937"/>
            <a:ext cx="44450" cy="122237"/>
          </a:xfrm>
          <a:custGeom>
            <a:pathLst>
              <a:path extrusionOk="0" h="120000" w="120000">
                <a:moveTo>
                  <a:pt x="29999" y="109090"/>
                </a:moveTo>
                <a:lnTo>
                  <a:pt x="29999" y="109090"/>
                </a:lnTo>
                <a:lnTo>
                  <a:pt x="119999" y="0"/>
                </a:lnTo>
                <a:lnTo>
                  <a:pt x="89999" y="0"/>
                </a:lnTo>
                <a:lnTo>
                  <a:pt x="0" y="109090"/>
                </a:lnTo>
                <a:lnTo>
                  <a:pt x="29999" y="120000"/>
                </a:lnTo>
                <a:lnTo>
                  <a:pt x="29999" y="10909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2" name="Shape 422"/>
          <p:cNvSpPr/>
          <p:nvPr/>
        </p:nvSpPr>
        <p:spPr>
          <a:xfrm>
            <a:off x="6826250" y="4691062"/>
            <a:ext cx="55561" cy="100011"/>
          </a:xfrm>
          <a:custGeom>
            <a:pathLst>
              <a:path extrusionOk="0" h="120000" w="120000">
                <a:moveTo>
                  <a:pt x="48000" y="120000"/>
                </a:moveTo>
                <a:lnTo>
                  <a:pt x="48000" y="120000"/>
                </a:lnTo>
                <a:lnTo>
                  <a:pt x="120000" y="0"/>
                </a:lnTo>
                <a:lnTo>
                  <a:pt x="96000" y="0"/>
                </a:lnTo>
                <a:lnTo>
                  <a:pt x="0" y="106666"/>
                </a:lnTo>
                <a:lnTo>
                  <a:pt x="0" y="120000"/>
                </a:lnTo>
                <a:lnTo>
                  <a:pt x="24000" y="120000"/>
                </a:lnTo>
                <a:lnTo>
                  <a:pt x="48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3" name="Shape 423"/>
          <p:cNvSpPr/>
          <p:nvPr/>
        </p:nvSpPr>
        <p:spPr>
          <a:xfrm>
            <a:off x="6804025" y="4779962"/>
            <a:ext cx="44450" cy="77787"/>
          </a:xfrm>
          <a:custGeom>
            <a:pathLst>
              <a:path extrusionOk="0" h="120000" w="120000">
                <a:moveTo>
                  <a:pt x="29999" y="119999"/>
                </a:moveTo>
                <a:lnTo>
                  <a:pt x="29999" y="119999"/>
                </a:lnTo>
                <a:lnTo>
                  <a:pt x="119999" y="17142"/>
                </a:lnTo>
                <a:lnTo>
                  <a:pt x="59999" y="0"/>
                </a:lnTo>
                <a:lnTo>
                  <a:pt x="0" y="102857"/>
                </a:lnTo>
                <a:lnTo>
                  <a:pt x="0" y="119999"/>
                </a:lnTo>
                <a:lnTo>
                  <a:pt x="0" y="102857"/>
                </a:lnTo>
                <a:lnTo>
                  <a:pt x="0" y="119999"/>
                </a:lnTo>
                <a:lnTo>
                  <a:pt x="2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4" name="Shape 424"/>
          <p:cNvSpPr/>
          <p:nvPr/>
        </p:nvSpPr>
        <p:spPr>
          <a:xfrm>
            <a:off x="6804025" y="4857750"/>
            <a:ext cx="11112" cy="79375"/>
          </a:xfrm>
          <a:custGeom>
            <a:pathLst>
              <a:path extrusionOk="0" h="120000" w="120000">
                <a:moveTo>
                  <a:pt x="119999" y="103200"/>
                </a:moveTo>
                <a:lnTo>
                  <a:pt x="119999" y="103200"/>
                </a:lnTo>
                <a:lnTo>
                  <a:pt x="119999" y="0"/>
                </a:lnTo>
                <a:lnTo>
                  <a:pt x="0" y="0"/>
                </a:lnTo>
                <a:lnTo>
                  <a:pt x="0" y="103200"/>
                </a:lnTo>
                <a:lnTo>
                  <a:pt x="0" y="120000"/>
                </a:lnTo>
                <a:lnTo>
                  <a:pt x="119999" y="120000"/>
                </a:lnTo>
                <a:lnTo>
                  <a:pt x="119999" y="1032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5" name="Shape 425"/>
          <p:cNvSpPr/>
          <p:nvPr/>
        </p:nvSpPr>
        <p:spPr>
          <a:xfrm>
            <a:off x="6781800" y="4926012"/>
            <a:ext cx="33336" cy="111125"/>
          </a:xfrm>
          <a:custGeom>
            <a:pathLst>
              <a:path extrusionOk="0" h="120000" w="120000">
                <a:moveTo>
                  <a:pt x="0" y="120000"/>
                </a:moveTo>
                <a:lnTo>
                  <a:pt x="40000" y="120000"/>
                </a:lnTo>
                <a:lnTo>
                  <a:pt x="120000" y="0"/>
                </a:lnTo>
                <a:lnTo>
                  <a:pt x="80000" y="0"/>
                </a:lnTo>
                <a:lnTo>
                  <a:pt x="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6" name="Shape 426"/>
          <p:cNvSpPr/>
          <p:nvPr/>
        </p:nvSpPr>
        <p:spPr>
          <a:xfrm>
            <a:off x="6781800" y="5037137"/>
            <a:ext cx="11112" cy="11112"/>
          </a:xfrm>
          <a:custGeom>
            <a:pathLst>
              <a:path extrusionOk="0" h="120000" w="120000">
                <a:moveTo>
                  <a:pt x="0" y="0"/>
                </a:moveTo>
                <a:lnTo>
                  <a:pt x="0" y="0"/>
                </a:lnTo>
                <a:lnTo>
                  <a:pt x="0" y="119999"/>
                </a:lnTo>
                <a:lnTo>
                  <a:pt x="119999" y="119999"/>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7" name="Shape 427"/>
          <p:cNvSpPr/>
          <p:nvPr/>
        </p:nvSpPr>
        <p:spPr>
          <a:xfrm>
            <a:off x="5537200" y="5492750"/>
            <a:ext cx="11112" cy="1587"/>
          </a:xfrm>
          <a:custGeom>
            <a:pathLst>
              <a:path extrusionOk="0" h="120000" w="120000">
                <a:moveTo>
                  <a:pt x="119999" y="0"/>
                </a:moveTo>
                <a:lnTo>
                  <a:pt x="119999" y="0"/>
                </a:lnTo>
                <a:lnTo>
                  <a:pt x="0" y="0"/>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8" name="Shape 428"/>
          <p:cNvSpPr/>
          <p:nvPr/>
        </p:nvSpPr>
        <p:spPr>
          <a:xfrm>
            <a:off x="5537200" y="5492750"/>
            <a:ext cx="44450" cy="44450"/>
          </a:xfrm>
          <a:custGeom>
            <a:pathLst>
              <a:path extrusionOk="0" h="120000" w="120000">
                <a:moveTo>
                  <a:pt x="119999" y="89999"/>
                </a:moveTo>
                <a:lnTo>
                  <a:pt x="89999" y="89999"/>
                </a:lnTo>
                <a:lnTo>
                  <a:pt x="59999" y="59999"/>
                </a:lnTo>
                <a:lnTo>
                  <a:pt x="29999" y="29999"/>
                </a:lnTo>
                <a:lnTo>
                  <a:pt x="29999" y="0"/>
                </a:lnTo>
                <a:lnTo>
                  <a:pt x="0" y="0"/>
                </a:lnTo>
                <a:lnTo>
                  <a:pt x="0" y="59999"/>
                </a:lnTo>
                <a:lnTo>
                  <a:pt x="29999" y="89999"/>
                </a:lnTo>
                <a:lnTo>
                  <a:pt x="59999" y="119999"/>
                </a:lnTo>
                <a:lnTo>
                  <a:pt x="119999" y="119999"/>
                </a:lnTo>
                <a:lnTo>
                  <a:pt x="119999"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9" name="Shape 429"/>
          <p:cNvSpPr/>
          <p:nvPr/>
        </p:nvSpPr>
        <p:spPr>
          <a:xfrm>
            <a:off x="5537200" y="5492750"/>
            <a:ext cx="11112" cy="11112"/>
          </a:xfrm>
          <a:custGeom>
            <a:pathLst>
              <a:path extrusionOk="0" h="120000" w="120000">
                <a:moveTo>
                  <a:pt x="0" y="119999"/>
                </a:move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0" name="Shape 430"/>
          <p:cNvSpPr/>
          <p:nvPr/>
        </p:nvSpPr>
        <p:spPr>
          <a:xfrm>
            <a:off x="5526087" y="5592762"/>
            <a:ext cx="22225" cy="22225"/>
          </a:xfrm>
          <a:custGeom>
            <a:pathLst>
              <a:path extrusionOk="0" h="120000" w="120000">
                <a:moveTo>
                  <a:pt x="59999" y="59999"/>
                </a:moveTo>
                <a:lnTo>
                  <a:pt x="0" y="59999"/>
                </a:lnTo>
                <a:lnTo>
                  <a:pt x="59999" y="119999"/>
                </a:lnTo>
                <a:lnTo>
                  <a:pt x="119999" y="59999"/>
                </a:lnTo>
                <a:lnTo>
                  <a:pt x="59999" y="59999"/>
                </a:lnTo>
                <a:lnTo>
                  <a:pt x="0" y="59999"/>
                </a:lnTo>
                <a:lnTo>
                  <a:pt x="59999" y="119999"/>
                </a:lnTo>
                <a:lnTo>
                  <a:pt x="119999" y="59999"/>
                </a:lnTo>
                <a:lnTo>
                  <a:pt x="59999" y="0"/>
                </a:lnTo>
                <a:lnTo>
                  <a:pt x="0" y="59999"/>
                </a:lnTo>
                <a:lnTo>
                  <a:pt x="59999" y="0"/>
                </a:lnTo>
                <a:lnTo>
                  <a:pt x="0" y="0"/>
                </a:lnTo>
                <a:lnTo>
                  <a:pt x="0" y="59999"/>
                </a:lnTo>
                <a:lnTo>
                  <a:pt x="5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1" name="Shape 431"/>
          <p:cNvSpPr/>
          <p:nvPr/>
        </p:nvSpPr>
        <p:spPr>
          <a:xfrm>
            <a:off x="5659437" y="5659437"/>
            <a:ext cx="11112" cy="11112"/>
          </a:xfrm>
          <a:custGeom>
            <a:pathLst>
              <a:path extrusionOk="0" h="120000" w="120000">
                <a:moveTo>
                  <a:pt x="119999" y="0"/>
                </a:moveTo>
                <a:lnTo>
                  <a:pt x="119999" y="0"/>
                </a:lnTo>
                <a:lnTo>
                  <a:pt x="0" y="0"/>
                </a:lnTo>
                <a:lnTo>
                  <a:pt x="0"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2" name="Shape 432"/>
          <p:cNvSpPr/>
          <p:nvPr/>
        </p:nvSpPr>
        <p:spPr>
          <a:xfrm>
            <a:off x="5659437" y="5659437"/>
            <a:ext cx="33336" cy="44450"/>
          </a:xfrm>
          <a:custGeom>
            <a:pathLst>
              <a:path extrusionOk="0" h="120000" w="120000">
                <a:moveTo>
                  <a:pt x="120000" y="59999"/>
                </a:moveTo>
                <a:lnTo>
                  <a:pt x="80000" y="59999"/>
                </a:lnTo>
                <a:lnTo>
                  <a:pt x="40000" y="29999"/>
                </a:lnTo>
                <a:lnTo>
                  <a:pt x="40000" y="0"/>
                </a:lnTo>
                <a:lnTo>
                  <a:pt x="0" y="29999"/>
                </a:lnTo>
                <a:lnTo>
                  <a:pt x="0" y="59999"/>
                </a:lnTo>
                <a:lnTo>
                  <a:pt x="40000" y="89999"/>
                </a:lnTo>
                <a:lnTo>
                  <a:pt x="80000" y="89999"/>
                </a:lnTo>
                <a:lnTo>
                  <a:pt x="120000" y="119999"/>
                </a:lnTo>
                <a:lnTo>
                  <a:pt x="12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3" name="Shape 433"/>
          <p:cNvSpPr/>
          <p:nvPr/>
        </p:nvSpPr>
        <p:spPr>
          <a:xfrm>
            <a:off x="5659437" y="5659437"/>
            <a:ext cx="11112" cy="11112"/>
          </a:xfrm>
          <a:custGeom>
            <a:pathLst>
              <a:path extrusionOk="0" h="120000" w="120000">
                <a:moveTo>
                  <a:pt x="0" y="119999"/>
                </a:move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4" name="Shape 434"/>
          <p:cNvSpPr/>
          <p:nvPr/>
        </p:nvSpPr>
        <p:spPr>
          <a:xfrm>
            <a:off x="5959475" y="5548312"/>
            <a:ext cx="11112" cy="11112"/>
          </a:xfrm>
          <a:custGeom>
            <a:pathLst>
              <a:path extrusionOk="0" h="120000" w="120000">
                <a:moveTo>
                  <a:pt x="119999" y="0"/>
                </a:moveTo>
                <a:lnTo>
                  <a:pt x="0" y="0"/>
                </a:lnTo>
                <a:lnTo>
                  <a:pt x="0"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5" name="Shape 435"/>
          <p:cNvSpPr/>
          <p:nvPr/>
        </p:nvSpPr>
        <p:spPr>
          <a:xfrm>
            <a:off x="5959475" y="5548312"/>
            <a:ext cx="44450" cy="33336"/>
          </a:xfrm>
          <a:custGeom>
            <a:pathLst>
              <a:path extrusionOk="0" h="120000" w="120000">
                <a:moveTo>
                  <a:pt x="119999" y="80000"/>
                </a:moveTo>
                <a:lnTo>
                  <a:pt x="119999" y="80000"/>
                </a:lnTo>
                <a:lnTo>
                  <a:pt x="89999" y="80000"/>
                </a:lnTo>
                <a:lnTo>
                  <a:pt x="89999" y="40000"/>
                </a:lnTo>
                <a:lnTo>
                  <a:pt x="59999" y="40000"/>
                </a:lnTo>
                <a:lnTo>
                  <a:pt x="29999" y="0"/>
                </a:lnTo>
                <a:lnTo>
                  <a:pt x="0" y="40000"/>
                </a:lnTo>
                <a:lnTo>
                  <a:pt x="0" y="80000"/>
                </a:lnTo>
                <a:lnTo>
                  <a:pt x="29999" y="80000"/>
                </a:lnTo>
                <a:lnTo>
                  <a:pt x="59999" y="80000"/>
                </a:lnTo>
                <a:lnTo>
                  <a:pt x="59999" y="120000"/>
                </a:lnTo>
                <a:lnTo>
                  <a:pt x="89999" y="120000"/>
                </a:lnTo>
                <a:lnTo>
                  <a:pt x="119999" y="120000"/>
                </a:lnTo>
                <a:lnTo>
                  <a:pt x="119999"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6" name="Shape 436"/>
          <p:cNvSpPr/>
          <p:nvPr/>
        </p:nvSpPr>
        <p:spPr>
          <a:xfrm>
            <a:off x="5959475" y="5548312"/>
            <a:ext cx="11112" cy="11112"/>
          </a:xfrm>
          <a:custGeom>
            <a:pathLst>
              <a:path extrusionOk="0" h="120000" w="120000">
                <a:moveTo>
                  <a:pt x="0" y="119999"/>
                </a:move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7" name="Shape 437"/>
          <p:cNvSpPr/>
          <p:nvPr/>
        </p:nvSpPr>
        <p:spPr>
          <a:xfrm>
            <a:off x="5692775" y="5772150"/>
            <a:ext cx="11112" cy="11112"/>
          </a:xfrm>
          <a:custGeom>
            <a:pathLst>
              <a:path extrusionOk="0" h="120000" w="120000">
                <a:moveTo>
                  <a:pt x="119999" y="0"/>
                </a:moveTo>
                <a:lnTo>
                  <a:pt x="119999" y="0"/>
                </a:lnTo>
                <a:lnTo>
                  <a:pt x="0"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8" name="Shape 438"/>
          <p:cNvSpPr/>
          <p:nvPr/>
        </p:nvSpPr>
        <p:spPr>
          <a:xfrm>
            <a:off x="5692775" y="5772150"/>
            <a:ext cx="33336" cy="44450"/>
          </a:xfrm>
          <a:custGeom>
            <a:pathLst>
              <a:path extrusionOk="0" h="120000" w="120000">
                <a:moveTo>
                  <a:pt x="120000" y="59999"/>
                </a:moveTo>
                <a:lnTo>
                  <a:pt x="120000" y="59999"/>
                </a:lnTo>
                <a:lnTo>
                  <a:pt x="80000" y="59999"/>
                </a:lnTo>
                <a:lnTo>
                  <a:pt x="80000" y="29999"/>
                </a:lnTo>
                <a:lnTo>
                  <a:pt x="40000" y="0"/>
                </a:lnTo>
                <a:lnTo>
                  <a:pt x="0" y="29999"/>
                </a:lnTo>
                <a:lnTo>
                  <a:pt x="40000" y="59999"/>
                </a:lnTo>
                <a:lnTo>
                  <a:pt x="80000" y="89999"/>
                </a:lnTo>
                <a:lnTo>
                  <a:pt x="120000" y="89999"/>
                </a:lnTo>
                <a:lnTo>
                  <a:pt x="120000" y="119999"/>
                </a:lnTo>
                <a:lnTo>
                  <a:pt x="12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9" name="Shape 439"/>
          <p:cNvSpPr/>
          <p:nvPr/>
        </p:nvSpPr>
        <p:spPr>
          <a:xfrm>
            <a:off x="5703887" y="5772150"/>
            <a:ext cx="1587" cy="22225"/>
          </a:xfrm>
          <a:custGeom>
            <a:pathLst>
              <a:path extrusionOk="0" h="120000" w="120000">
                <a:moveTo>
                  <a:pt x="0" y="119999"/>
                </a:moveTo>
                <a:lnTo>
                  <a:pt x="0"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0" name="Shape 440"/>
          <p:cNvSpPr/>
          <p:nvPr/>
        </p:nvSpPr>
        <p:spPr>
          <a:xfrm>
            <a:off x="5826125" y="5772150"/>
            <a:ext cx="11112" cy="11112"/>
          </a:xfrm>
          <a:custGeom>
            <a:pathLst>
              <a:path extrusionOk="0" h="120000" w="120000">
                <a:moveTo>
                  <a:pt x="119999" y="0"/>
                </a:moveTo>
                <a:lnTo>
                  <a:pt x="119999" y="0"/>
                </a:lnTo>
                <a:lnTo>
                  <a:pt x="0" y="0"/>
                </a:lnTo>
                <a:lnTo>
                  <a:pt x="0"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1" name="Shape 441"/>
          <p:cNvSpPr/>
          <p:nvPr/>
        </p:nvSpPr>
        <p:spPr>
          <a:xfrm>
            <a:off x="5826125" y="5772150"/>
            <a:ext cx="33336" cy="33336"/>
          </a:xfrm>
          <a:custGeom>
            <a:pathLst>
              <a:path extrusionOk="0" h="120000" w="120000">
                <a:moveTo>
                  <a:pt x="120000" y="80000"/>
                </a:moveTo>
                <a:lnTo>
                  <a:pt x="120000" y="40000"/>
                </a:lnTo>
                <a:lnTo>
                  <a:pt x="80000" y="40000"/>
                </a:lnTo>
                <a:lnTo>
                  <a:pt x="80000" y="0"/>
                </a:lnTo>
                <a:lnTo>
                  <a:pt x="40000" y="0"/>
                </a:lnTo>
                <a:lnTo>
                  <a:pt x="0" y="40000"/>
                </a:lnTo>
                <a:lnTo>
                  <a:pt x="40000" y="40000"/>
                </a:lnTo>
                <a:lnTo>
                  <a:pt x="40000" y="80000"/>
                </a:lnTo>
                <a:lnTo>
                  <a:pt x="80000" y="120000"/>
                </a:lnTo>
                <a:lnTo>
                  <a:pt x="120000" y="120000"/>
                </a:lnTo>
                <a:lnTo>
                  <a:pt x="12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2" name="Shape 442"/>
          <p:cNvSpPr/>
          <p:nvPr/>
        </p:nvSpPr>
        <p:spPr>
          <a:xfrm>
            <a:off x="5837237" y="5772150"/>
            <a:ext cx="1587" cy="11112"/>
          </a:xfrm>
          <a:custGeom>
            <a:pathLst>
              <a:path extrusionOk="0" h="120000" w="120000">
                <a:moveTo>
                  <a:pt x="0" y="119999"/>
                </a:moveTo>
                <a:lnTo>
                  <a:pt x="0" y="11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3" name="Shape 443"/>
          <p:cNvSpPr/>
          <p:nvPr/>
        </p:nvSpPr>
        <p:spPr>
          <a:xfrm>
            <a:off x="5737225" y="5916612"/>
            <a:ext cx="11112" cy="22225"/>
          </a:xfrm>
          <a:custGeom>
            <a:pathLst>
              <a:path extrusionOk="0" h="120000" w="120000">
                <a:moveTo>
                  <a:pt x="119999" y="0"/>
                </a:moveTo>
                <a:lnTo>
                  <a:pt x="0" y="59999"/>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4" name="Shape 444"/>
          <p:cNvSpPr/>
          <p:nvPr/>
        </p:nvSpPr>
        <p:spPr>
          <a:xfrm>
            <a:off x="5748337" y="5916612"/>
            <a:ext cx="44450" cy="33336"/>
          </a:xfrm>
          <a:custGeom>
            <a:pathLst>
              <a:path extrusionOk="0" h="120000" w="120000">
                <a:moveTo>
                  <a:pt x="119999" y="80000"/>
                </a:moveTo>
                <a:lnTo>
                  <a:pt x="119999" y="80000"/>
                </a:lnTo>
                <a:lnTo>
                  <a:pt x="89999" y="80000"/>
                </a:lnTo>
                <a:lnTo>
                  <a:pt x="89999" y="40000"/>
                </a:lnTo>
                <a:lnTo>
                  <a:pt x="59999" y="40000"/>
                </a:lnTo>
                <a:lnTo>
                  <a:pt x="29999" y="40000"/>
                </a:lnTo>
                <a:lnTo>
                  <a:pt x="0" y="0"/>
                </a:lnTo>
                <a:lnTo>
                  <a:pt x="0" y="80000"/>
                </a:lnTo>
                <a:lnTo>
                  <a:pt x="29999" y="80000"/>
                </a:lnTo>
                <a:lnTo>
                  <a:pt x="59999" y="80000"/>
                </a:lnTo>
                <a:lnTo>
                  <a:pt x="59999" y="120000"/>
                </a:lnTo>
                <a:lnTo>
                  <a:pt x="89999" y="120000"/>
                </a:lnTo>
                <a:lnTo>
                  <a:pt x="119999" y="120000"/>
                </a:lnTo>
                <a:lnTo>
                  <a:pt x="119999"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5" name="Shape 445"/>
          <p:cNvSpPr/>
          <p:nvPr/>
        </p:nvSpPr>
        <p:spPr>
          <a:xfrm>
            <a:off x="5748337" y="5916612"/>
            <a:ext cx="1587" cy="22225"/>
          </a:xfrm>
          <a:custGeom>
            <a:pathLst>
              <a:path extrusionOk="0" h="120000" w="120000">
                <a:moveTo>
                  <a:pt x="0" y="119999"/>
                </a:moveTo>
                <a:lnTo>
                  <a:pt x="0" y="119999"/>
                </a:lnTo>
                <a:lnTo>
                  <a:pt x="0"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6" name="Shape 446"/>
          <p:cNvSpPr/>
          <p:nvPr/>
        </p:nvSpPr>
        <p:spPr>
          <a:xfrm>
            <a:off x="5937250" y="5927725"/>
            <a:ext cx="11112" cy="11112"/>
          </a:xfrm>
          <a:custGeom>
            <a:pathLst>
              <a:path extrusionOk="0" h="120000" w="120000">
                <a:moveTo>
                  <a:pt x="119999" y="0"/>
                </a:moveTo>
                <a:lnTo>
                  <a:pt x="119999" y="0"/>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7" name="Shape 447"/>
          <p:cNvSpPr/>
          <p:nvPr/>
        </p:nvSpPr>
        <p:spPr>
          <a:xfrm>
            <a:off x="5948362" y="5927725"/>
            <a:ext cx="44450" cy="33336"/>
          </a:xfrm>
          <a:custGeom>
            <a:pathLst>
              <a:path extrusionOk="0" h="120000" w="120000">
                <a:moveTo>
                  <a:pt x="119999" y="40000"/>
                </a:moveTo>
                <a:lnTo>
                  <a:pt x="119999" y="40000"/>
                </a:lnTo>
                <a:lnTo>
                  <a:pt x="89999" y="40000"/>
                </a:lnTo>
                <a:lnTo>
                  <a:pt x="59999" y="40000"/>
                </a:lnTo>
                <a:lnTo>
                  <a:pt x="29999" y="0"/>
                </a:lnTo>
                <a:lnTo>
                  <a:pt x="0" y="0"/>
                </a:lnTo>
                <a:lnTo>
                  <a:pt x="0" y="40000"/>
                </a:lnTo>
                <a:lnTo>
                  <a:pt x="29999" y="80000"/>
                </a:lnTo>
                <a:lnTo>
                  <a:pt x="59999" y="80000"/>
                </a:lnTo>
                <a:lnTo>
                  <a:pt x="89999" y="80000"/>
                </a:lnTo>
                <a:lnTo>
                  <a:pt x="89999" y="120000"/>
                </a:lnTo>
                <a:lnTo>
                  <a:pt x="119999" y="120000"/>
                </a:lnTo>
                <a:lnTo>
                  <a:pt x="119999" y="4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8" name="Shape 448"/>
          <p:cNvSpPr/>
          <p:nvPr/>
        </p:nvSpPr>
        <p:spPr>
          <a:xfrm>
            <a:off x="5948362" y="5927725"/>
            <a:ext cx="11112" cy="11112"/>
          </a:xfrm>
          <a:custGeom>
            <a:pathLst>
              <a:path extrusionOk="0" h="120000" w="120000">
                <a:moveTo>
                  <a:pt x="0" y="119999"/>
                </a:move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9" name="Shape 449"/>
          <p:cNvSpPr/>
          <p:nvPr/>
        </p:nvSpPr>
        <p:spPr>
          <a:xfrm>
            <a:off x="6103937" y="5872162"/>
            <a:ext cx="11112" cy="22225"/>
          </a:xfrm>
          <a:custGeom>
            <a:pathLst>
              <a:path extrusionOk="0" h="120000" w="120000">
                <a:moveTo>
                  <a:pt x="119999" y="0"/>
                </a:moveTo>
                <a:lnTo>
                  <a:pt x="119999" y="59999"/>
                </a:lnTo>
                <a:lnTo>
                  <a:pt x="0" y="5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0" name="Shape 450"/>
          <p:cNvSpPr/>
          <p:nvPr/>
        </p:nvSpPr>
        <p:spPr>
          <a:xfrm>
            <a:off x="6115050" y="5872162"/>
            <a:ext cx="33336" cy="33336"/>
          </a:xfrm>
          <a:custGeom>
            <a:pathLst>
              <a:path extrusionOk="0" h="120000" w="120000">
                <a:moveTo>
                  <a:pt x="120000" y="80000"/>
                </a:moveTo>
                <a:lnTo>
                  <a:pt x="120000" y="80000"/>
                </a:lnTo>
                <a:lnTo>
                  <a:pt x="80000" y="40000"/>
                </a:lnTo>
                <a:lnTo>
                  <a:pt x="40000" y="40000"/>
                </a:lnTo>
                <a:lnTo>
                  <a:pt x="0" y="0"/>
                </a:lnTo>
                <a:lnTo>
                  <a:pt x="0" y="80000"/>
                </a:lnTo>
                <a:lnTo>
                  <a:pt x="40000" y="80000"/>
                </a:lnTo>
                <a:lnTo>
                  <a:pt x="80000" y="80000"/>
                </a:lnTo>
                <a:lnTo>
                  <a:pt x="80000" y="120000"/>
                </a:lnTo>
                <a:lnTo>
                  <a:pt x="120000" y="120000"/>
                </a:lnTo>
                <a:lnTo>
                  <a:pt x="12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1" name="Shape 451"/>
          <p:cNvSpPr/>
          <p:nvPr/>
        </p:nvSpPr>
        <p:spPr>
          <a:xfrm>
            <a:off x="6115050" y="5872162"/>
            <a:ext cx="11112" cy="22225"/>
          </a:xfrm>
          <a:custGeom>
            <a:pathLst>
              <a:path extrusionOk="0" h="120000" w="120000">
                <a:moveTo>
                  <a:pt x="0" y="119999"/>
                </a:moveTo>
                <a:lnTo>
                  <a:pt x="119999" y="119999"/>
                </a:lnTo>
                <a:lnTo>
                  <a:pt x="119999"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2" name="Shape 452"/>
          <p:cNvSpPr/>
          <p:nvPr/>
        </p:nvSpPr>
        <p:spPr>
          <a:xfrm>
            <a:off x="6192837" y="5994400"/>
            <a:ext cx="11112" cy="11112"/>
          </a:xfrm>
          <a:custGeom>
            <a:pathLst>
              <a:path extrusionOk="0" h="120000" w="120000">
                <a:moveTo>
                  <a:pt x="119999" y="0"/>
                </a:moveTo>
                <a:lnTo>
                  <a:pt x="119999" y="0"/>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3" name="Shape 453"/>
          <p:cNvSpPr/>
          <p:nvPr/>
        </p:nvSpPr>
        <p:spPr>
          <a:xfrm>
            <a:off x="6203950" y="5994400"/>
            <a:ext cx="33336" cy="33336"/>
          </a:xfrm>
          <a:custGeom>
            <a:pathLst>
              <a:path extrusionOk="0" h="120000" w="120000">
                <a:moveTo>
                  <a:pt x="120000" y="40000"/>
                </a:moveTo>
                <a:lnTo>
                  <a:pt x="80000" y="40000"/>
                </a:lnTo>
                <a:lnTo>
                  <a:pt x="40000" y="0"/>
                </a:lnTo>
                <a:lnTo>
                  <a:pt x="0" y="0"/>
                </a:lnTo>
                <a:lnTo>
                  <a:pt x="0" y="40000"/>
                </a:lnTo>
                <a:lnTo>
                  <a:pt x="40000" y="80000"/>
                </a:lnTo>
                <a:lnTo>
                  <a:pt x="80000" y="80000"/>
                </a:lnTo>
                <a:lnTo>
                  <a:pt x="120000" y="120000"/>
                </a:lnTo>
                <a:lnTo>
                  <a:pt x="120000" y="4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4" name="Shape 454"/>
          <p:cNvSpPr/>
          <p:nvPr/>
        </p:nvSpPr>
        <p:spPr>
          <a:xfrm>
            <a:off x="6203950" y="5994400"/>
            <a:ext cx="11112" cy="11112"/>
          </a:xfrm>
          <a:custGeom>
            <a:pathLst>
              <a:path extrusionOk="0" h="120000" w="120000">
                <a:moveTo>
                  <a:pt x="0" y="119999"/>
                </a:move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5" name="Shape 455"/>
          <p:cNvSpPr/>
          <p:nvPr/>
        </p:nvSpPr>
        <p:spPr>
          <a:xfrm>
            <a:off x="6337300" y="5983287"/>
            <a:ext cx="11112" cy="22225"/>
          </a:xfrm>
          <a:custGeom>
            <a:pathLst>
              <a:path extrusionOk="0" h="120000" w="120000">
                <a:moveTo>
                  <a:pt x="119999" y="0"/>
                </a:moveTo>
                <a:lnTo>
                  <a:pt x="119999" y="59999"/>
                </a:lnTo>
                <a:lnTo>
                  <a:pt x="0" y="5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6" name="Shape 456"/>
          <p:cNvSpPr/>
          <p:nvPr/>
        </p:nvSpPr>
        <p:spPr>
          <a:xfrm>
            <a:off x="6348412" y="5983287"/>
            <a:ext cx="77787" cy="44450"/>
          </a:xfrm>
          <a:custGeom>
            <a:pathLst>
              <a:path extrusionOk="0" h="120000" w="120000">
                <a:moveTo>
                  <a:pt x="102857" y="89999"/>
                </a:moveTo>
                <a:lnTo>
                  <a:pt x="102857" y="59999"/>
                </a:lnTo>
                <a:lnTo>
                  <a:pt x="85714" y="59999"/>
                </a:lnTo>
                <a:lnTo>
                  <a:pt x="68571" y="59999"/>
                </a:lnTo>
                <a:lnTo>
                  <a:pt x="51428" y="29999"/>
                </a:lnTo>
                <a:lnTo>
                  <a:pt x="34285" y="29999"/>
                </a:lnTo>
                <a:lnTo>
                  <a:pt x="17142" y="29999"/>
                </a:lnTo>
                <a:lnTo>
                  <a:pt x="0" y="0"/>
                </a:lnTo>
                <a:lnTo>
                  <a:pt x="0" y="59999"/>
                </a:lnTo>
                <a:lnTo>
                  <a:pt x="17142" y="59999"/>
                </a:lnTo>
                <a:lnTo>
                  <a:pt x="34285" y="59999"/>
                </a:lnTo>
                <a:lnTo>
                  <a:pt x="68571" y="89999"/>
                </a:lnTo>
                <a:lnTo>
                  <a:pt x="85714" y="89999"/>
                </a:lnTo>
                <a:lnTo>
                  <a:pt x="102857" y="119999"/>
                </a:lnTo>
                <a:lnTo>
                  <a:pt x="119999" y="89999"/>
                </a:lnTo>
                <a:lnTo>
                  <a:pt x="102857"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7" name="Shape 457"/>
          <p:cNvSpPr/>
          <p:nvPr/>
        </p:nvSpPr>
        <p:spPr>
          <a:xfrm>
            <a:off x="6337300" y="5983287"/>
            <a:ext cx="22225" cy="11112"/>
          </a:xfrm>
          <a:custGeom>
            <a:pathLst>
              <a:path extrusionOk="0" h="120000" w="120000">
                <a:moveTo>
                  <a:pt x="119999" y="119999"/>
                </a:moveTo>
                <a:lnTo>
                  <a:pt x="119999" y="0"/>
                </a:lnTo>
                <a:lnTo>
                  <a:pt x="59999"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8" name="Shape 458"/>
          <p:cNvSpPr/>
          <p:nvPr/>
        </p:nvSpPr>
        <p:spPr>
          <a:xfrm>
            <a:off x="6526212" y="6038850"/>
            <a:ext cx="11112" cy="22225"/>
          </a:xfrm>
          <a:custGeom>
            <a:pathLst>
              <a:path extrusionOk="0" h="120000" w="120000">
                <a:moveTo>
                  <a:pt x="119999" y="0"/>
                </a:moveTo>
                <a:lnTo>
                  <a:pt x="119999" y="59999"/>
                </a:lnTo>
                <a:lnTo>
                  <a:pt x="0" y="5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9" name="Shape 459"/>
          <p:cNvSpPr/>
          <p:nvPr/>
        </p:nvSpPr>
        <p:spPr>
          <a:xfrm>
            <a:off x="6537325" y="6038850"/>
            <a:ext cx="44450" cy="33336"/>
          </a:xfrm>
          <a:custGeom>
            <a:pathLst>
              <a:path extrusionOk="0" h="120000" w="120000">
                <a:moveTo>
                  <a:pt x="119999" y="80000"/>
                </a:moveTo>
                <a:lnTo>
                  <a:pt x="119999" y="80000"/>
                </a:lnTo>
                <a:lnTo>
                  <a:pt x="89999" y="80000"/>
                </a:lnTo>
                <a:lnTo>
                  <a:pt x="59999" y="40000"/>
                </a:lnTo>
                <a:lnTo>
                  <a:pt x="29999" y="40000"/>
                </a:lnTo>
                <a:lnTo>
                  <a:pt x="0" y="0"/>
                </a:lnTo>
                <a:lnTo>
                  <a:pt x="0" y="80000"/>
                </a:lnTo>
                <a:lnTo>
                  <a:pt x="29999" y="80000"/>
                </a:lnTo>
                <a:lnTo>
                  <a:pt x="59999" y="80000"/>
                </a:lnTo>
                <a:lnTo>
                  <a:pt x="59999" y="120000"/>
                </a:lnTo>
                <a:lnTo>
                  <a:pt x="89999" y="120000"/>
                </a:lnTo>
                <a:lnTo>
                  <a:pt x="119999" y="120000"/>
                </a:lnTo>
                <a:lnTo>
                  <a:pt x="119999"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0" name="Shape 460"/>
          <p:cNvSpPr/>
          <p:nvPr/>
        </p:nvSpPr>
        <p:spPr>
          <a:xfrm>
            <a:off x="6537325" y="6038850"/>
            <a:ext cx="11112" cy="22225"/>
          </a:xfrm>
          <a:custGeom>
            <a:pathLst>
              <a:path extrusionOk="0" h="120000" w="120000">
                <a:moveTo>
                  <a:pt x="0" y="119999"/>
                </a:moveTo>
                <a:lnTo>
                  <a:pt x="119999" y="119999"/>
                </a:lnTo>
                <a:lnTo>
                  <a:pt x="119999"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1" name="Shape 461"/>
          <p:cNvSpPr/>
          <p:nvPr/>
        </p:nvSpPr>
        <p:spPr>
          <a:xfrm>
            <a:off x="6659561" y="6072187"/>
            <a:ext cx="11112" cy="22225"/>
          </a:xfrm>
          <a:custGeom>
            <a:pathLst>
              <a:path extrusionOk="0" h="120000" w="120000">
                <a:moveTo>
                  <a:pt x="119999" y="0"/>
                </a:moveTo>
                <a:lnTo>
                  <a:pt x="0" y="0"/>
                </a:lnTo>
                <a:lnTo>
                  <a:pt x="0" y="5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2" name="Shape 462"/>
          <p:cNvSpPr/>
          <p:nvPr/>
        </p:nvSpPr>
        <p:spPr>
          <a:xfrm>
            <a:off x="6670675" y="6072187"/>
            <a:ext cx="33336" cy="33336"/>
          </a:xfrm>
          <a:custGeom>
            <a:pathLst>
              <a:path extrusionOk="0" h="120000" w="120000">
                <a:moveTo>
                  <a:pt x="120000" y="40000"/>
                </a:moveTo>
                <a:lnTo>
                  <a:pt x="120000" y="40000"/>
                </a:lnTo>
                <a:lnTo>
                  <a:pt x="80000" y="40000"/>
                </a:lnTo>
                <a:lnTo>
                  <a:pt x="40000" y="0"/>
                </a:lnTo>
                <a:lnTo>
                  <a:pt x="0" y="0"/>
                </a:lnTo>
                <a:lnTo>
                  <a:pt x="0" y="80000"/>
                </a:lnTo>
                <a:lnTo>
                  <a:pt x="40000" y="80000"/>
                </a:lnTo>
                <a:lnTo>
                  <a:pt x="80000" y="120000"/>
                </a:lnTo>
                <a:lnTo>
                  <a:pt x="120000" y="120000"/>
                </a:lnTo>
                <a:lnTo>
                  <a:pt x="120000" y="4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3" name="Shape 463"/>
          <p:cNvSpPr/>
          <p:nvPr/>
        </p:nvSpPr>
        <p:spPr>
          <a:xfrm>
            <a:off x="6670675" y="6072187"/>
            <a:ext cx="11112" cy="22225"/>
          </a:xfrm>
          <a:custGeom>
            <a:pathLst>
              <a:path extrusionOk="0" h="120000" w="120000">
                <a:moveTo>
                  <a:pt x="0" y="119999"/>
                </a:moveTo>
                <a:lnTo>
                  <a:pt x="0" y="59999"/>
                </a:lnTo>
                <a:lnTo>
                  <a:pt x="119999"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4" name="Shape 464"/>
          <p:cNvSpPr/>
          <p:nvPr/>
        </p:nvSpPr>
        <p:spPr>
          <a:xfrm>
            <a:off x="6548437" y="5849937"/>
            <a:ext cx="11112" cy="22225"/>
          </a:xfrm>
          <a:custGeom>
            <a:pathLst>
              <a:path extrusionOk="0" h="120000" w="120000">
                <a:moveTo>
                  <a:pt x="119999" y="0"/>
                </a:moveTo>
                <a:lnTo>
                  <a:pt x="119999" y="59999"/>
                </a:lnTo>
                <a:lnTo>
                  <a:pt x="0" y="5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5" name="Shape 465"/>
          <p:cNvSpPr/>
          <p:nvPr/>
        </p:nvSpPr>
        <p:spPr>
          <a:xfrm>
            <a:off x="6559550" y="5849937"/>
            <a:ext cx="33336" cy="33336"/>
          </a:xfrm>
          <a:custGeom>
            <a:pathLst>
              <a:path extrusionOk="0" h="120000" w="120000">
                <a:moveTo>
                  <a:pt x="120000" y="80000"/>
                </a:moveTo>
                <a:lnTo>
                  <a:pt x="80000" y="80000"/>
                </a:lnTo>
                <a:lnTo>
                  <a:pt x="80000" y="40000"/>
                </a:lnTo>
                <a:lnTo>
                  <a:pt x="40000" y="40000"/>
                </a:lnTo>
                <a:lnTo>
                  <a:pt x="0" y="0"/>
                </a:lnTo>
                <a:lnTo>
                  <a:pt x="0" y="80000"/>
                </a:lnTo>
                <a:lnTo>
                  <a:pt x="40000" y="80000"/>
                </a:lnTo>
                <a:lnTo>
                  <a:pt x="80000" y="120000"/>
                </a:lnTo>
                <a:lnTo>
                  <a:pt x="120000" y="120000"/>
                </a:lnTo>
                <a:lnTo>
                  <a:pt x="12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6" name="Shape 466"/>
          <p:cNvSpPr/>
          <p:nvPr/>
        </p:nvSpPr>
        <p:spPr>
          <a:xfrm>
            <a:off x="6559550" y="5849937"/>
            <a:ext cx="11112" cy="22225"/>
          </a:xfrm>
          <a:custGeom>
            <a:pathLst>
              <a:path extrusionOk="0" h="120000" w="120000">
                <a:moveTo>
                  <a:pt x="0" y="119999"/>
                </a:moveTo>
                <a:lnTo>
                  <a:pt x="119999" y="119999"/>
                </a:lnTo>
                <a:lnTo>
                  <a:pt x="119999"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7" name="Shape 467"/>
          <p:cNvSpPr/>
          <p:nvPr/>
        </p:nvSpPr>
        <p:spPr>
          <a:xfrm>
            <a:off x="6759575" y="5949950"/>
            <a:ext cx="1587" cy="11112"/>
          </a:xfrm>
          <a:custGeom>
            <a:pathLst>
              <a:path extrusionOk="0" h="120000" w="120000">
                <a:moveTo>
                  <a:pt x="0" y="0"/>
                </a:moveTo>
                <a:lnTo>
                  <a:pt x="0" y="0"/>
                </a:lnTo>
                <a:lnTo>
                  <a:pt x="0" y="119999"/>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8" name="Shape 468"/>
          <p:cNvSpPr/>
          <p:nvPr/>
        </p:nvSpPr>
        <p:spPr>
          <a:xfrm>
            <a:off x="6759575" y="5949950"/>
            <a:ext cx="44450" cy="33336"/>
          </a:xfrm>
          <a:custGeom>
            <a:pathLst>
              <a:path extrusionOk="0" h="120000" w="120000">
                <a:moveTo>
                  <a:pt x="119999" y="80000"/>
                </a:moveTo>
                <a:lnTo>
                  <a:pt x="89999" y="80000"/>
                </a:lnTo>
                <a:lnTo>
                  <a:pt x="59999" y="40000"/>
                </a:lnTo>
                <a:lnTo>
                  <a:pt x="29999" y="0"/>
                </a:lnTo>
                <a:lnTo>
                  <a:pt x="0" y="0"/>
                </a:lnTo>
                <a:lnTo>
                  <a:pt x="0" y="40000"/>
                </a:lnTo>
                <a:lnTo>
                  <a:pt x="29999" y="80000"/>
                </a:lnTo>
                <a:lnTo>
                  <a:pt x="59999" y="80000"/>
                </a:lnTo>
                <a:lnTo>
                  <a:pt x="59999" y="120000"/>
                </a:lnTo>
                <a:lnTo>
                  <a:pt x="89999" y="120000"/>
                </a:lnTo>
                <a:lnTo>
                  <a:pt x="119999"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9" name="Shape 469"/>
          <p:cNvSpPr/>
          <p:nvPr/>
        </p:nvSpPr>
        <p:spPr>
          <a:xfrm>
            <a:off x="6759575" y="5949950"/>
            <a:ext cx="11112" cy="11112"/>
          </a:xfrm>
          <a:custGeom>
            <a:pathLst>
              <a:path extrusionOk="0" h="120000" w="120000">
                <a:moveTo>
                  <a:pt x="0" y="119999"/>
                </a:moveTo>
                <a:lnTo>
                  <a:pt x="0" y="119999"/>
                </a:lnTo>
                <a:lnTo>
                  <a:pt x="119999" y="119999"/>
                </a:lnTo>
                <a:lnTo>
                  <a:pt x="119999"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0" name="Shape 470"/>
          <p:cNvSpPr/>
          <p:nvPr/>
        </p:nvSpPr>
        <p:spPr>
          <a:xfrm>
            <a:off x="6937375" y="5961062"/>
            <a:ext cx="11112" cy="11112"/>
          </a:xfrm>
          <a:custGeom>
            <a:pathLst>
              <a:path extrusionOk="0" h="120000" w="120000">
                <a:moveTo>
                  <a:pt x="119999" y="0"/>
                </a:moveTo>
                <a:lnTo>
                  <a:pt x="0" y="0"/>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1" name="Shape 471"/>
          <p:cNvSpPr/>
          <p:nvPr/>
        </p:nvSpPr>
        <p:spPr>
          <a:xfrm>
            <a:off x="6948486" y="5961062"/>
            <a:ext cx="33336" cy="22225"/>
          </a:xfrm>
          <a:custGeom>
            <a:pathLst>
              <a:path extrusionOk="0" h="120000" w="120000">
                <a:moveTo>
                  <a:pt x="120000" y="59999"/>
                </a:moveTo>
                <a:lnTo>
                  <a:pt x="80000" y="59999"/>
                </a:lnTo>
                <a:lnTo>
                  <a:pt x="80000" y="0"/>
                </a:lnTo>
                <a:lnTo>
                  <a:pt x="40000" y="0"/>
                </a:lnTo>
                <a:lnTo>
                  <a:pt x="0" y="0"/>
                </a:lnTo>
                <a:lnTo>
                  <a:pt x="0" y="59999"/>
                </a:lnTo>
                <a:lnTo>
                  <a:pt x="40000" y="119999"/>
                </a:lnTo>
                <a:lnTo>
                  <a:pt x="80000" y="119999"/>
                </a:lnTo>
                <a:lnTo>
                  <a:pt x="120000" y="119999"/>
                </a:lnTo>
                <a:lnTo>
                  <a:pt x="120000" y="59999"/>
                </a:lnTo>
                <a:lnTo>
                  <a:pt x="80000" y="59999"/>
                </a:lnTo>
                <a:lnTo>
                  <a:pt x="12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2" name="Shape 472"/>
          <p:cNvSpPr/>
          <p:nvPr/>
        </p:nvSpPr>
        <p:spPr>
          <a:xfrm>
            <a:off x="6970711" y="5972175"/>
            <a:ext cx="11112" cy="22225"/>
          </a:xfrm>
          <a:custGeom>
            <a:pathLst>
              <a:path extrusionOk="0" h="120000" w="120000">
                <a:moveTo>
                  <a:pt x="119999" y="59999"/>
                </a:moveTo>
                <a:lnTo>
                  <a:pt x="119999" y="59999"/>
                </a:lnTo>
                <a:lnTo>
                  <a:pt x="119999" y="0"/>
                </a:lnTo>
                <a:lnTo>
                  <a:pt x="0" y="59999"/>
                </a:lnTo>
                <a:lnTo>
                  <a:pt x="119999" y="119999"/>
                </a:lnTo>
                <a:lnTo>
                  <a:pt x="11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3" name="Shape 473"/>
          <p:cNvSpPr/>
          <p:nvPr/>
        </p:nvSpPr>
        <p:spPr>
          <a:xfrm>
            <a:off x="6981825" y="5983287"/>
            <a:ext cx="11112" cy="11112"/>
          </a:xfrm>
          <a:custGeom>
            <a:pathLst>
              <a:path extrusionOk="0" h="120000" w="120000">
                <a:moveTo>
                  <a:pt x="0" y="119999"/>
                </a:moveTo>
                <a:lnTo>
                  <a:pt x="0" y="119999"/>
                </a:ln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4" name="Shape 474"/>
          <p:cNvSpPr/>
          <p:nvPr/>
        </p:nvSpPr>
        <p:spPr>
          <a:xfrm>
            <a:off x="7104061" y="5783262"/>
            <a:ext cx="12699" cy="11112"/>
          </a:xfrm>
          <a:custGeom>
            <a:pathLst>
              <a:path extrusionOk="0" h="120000" w="120000">
                <a:moveTo>
                  <a:pt x="120000" y="0"/>
                </a:moveTo>
                <a:lnTo>
                  <a:pt x="120000" y="0"/>
                </a:lnTo>
                <a:lnTo>
                  <a:pt x="0" y="0"/>
                </a:lnTo>
                <a:lnTo>
                  <a:pt x="0" y="119999"/>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5" name="Shape 475"/>
          <p:cNvSpPr/>
          <p:nvPr/>
        </p:nvSpPr>
        <p:spPr>
          <a:xfrm>
            <a:off x="7104061" y="5783262"/>
            <a:ext cx="46036" cy="44450"/>
          </a:xfrm>
          <a:custGeom>
            <a:pathLst>
              <a:path extrusionOk="0" h="120000" w="120000">
                <a:moveTo>
                  <a:pt x="120000" y="89999"/>
                </a:moveTo>
                <a:lnTo>
                  <a:pt x="120000" y="89999"/>
                </a:lnTo>
                <a:lnTo>
                  <a:pt x="33103" y="0"/>
                </a:lnTo>
                <a:lnTo>
                  <a:pt x="0" y="29999"/>
                </a:lnTo>
                <a:lnTo>
                  <a:pt x="91034" y="119999"/>
                </a:lnTo>
                <a:lnTo>
                  <a:pt x="120000"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6" name="Shape 476"/>
          <p:cNvSpPr/>
          <p:nvPr/>
        </p:nvSpPr>
        <p:spPr>
          <a:xfrm>
            <a:off x="7138986" y="5816600"/>
            <a:ext cx="11112" cy="11112"/>
          </a:xfrm>
          <a:custGeom>
            <a:pathLst>
              <a:path extrusionOk="0" h="120000" w="120000">
                <a:moveTo>
                  <a:pt x="0" y="119999"/>
                </a:moveTo>
                <a:lnTo>
                  <a:pt x="119999" y="119999"/>
                </a:lnTo>
                <a:lnTo>
                  <a:pt x="119999"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7" name="Shape 477"/>
          <p:cNvSpPr/>
          <p:nvPr/>
        </p:nvSpPr>
        <p:spPr>
          <a:xfrm>
            <a:off x="7205661" y="5894387"/>
            <a:ext cx="22225" cy="11112"/>
          </a:xfrm>
          <a:custGeom>
            <a:pathLst>
              <a:path extrusionOk="0" h="120000" w="120000">
                <a:moveTo>
                  <a:pt x="119999" y="119999"/>
                </a:moveTo>
                <a:lnTo>
                  <a:pt x="59999" y="119999"/>
                </a:lnTo>
                <a:lnTo>
                  <a:pt x="59999" y="0"/>
                </a:lnTo>
                <a:lnTo>
                  <a:pt x="59999" y="119999"/>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8" name="Shape 478"/>
          <p:cNvSpPr/>
          <p:nvPr/>
        </p:nvSpPr>
        <p:spPr>
          <a:xfrm>
            <a:off x="7205661" y="5905500"/>
            <a:ext cx="33336" cy="33336"/>
          </a:xfrm>
          <a:custGeom>
            <a:pathLst>
              <a:path extrusionOk="0" h="120000" w="120000">
                <a:moveTo>
                  <a:pt x="120000" y="120000"/>
                </a:moveTo>
                <a:lnTo>
                  <a:pt x="120000" y="80000"/>
                </a:lnTo>
                <a:lnTo>
                  <a:pt x="80000" y="40000"/>
                </a:lnTo>
                <a:lnTo>
                  <a:pt x="80000" y="0"/>
                </a:lnTo>
                <a:lnTo>
                  <a:pt x="0" y="0"/>
                </a:lnTo>
                <a:lnTo>
                  <a:pt x="40000" y="40000"/>
                </a:lnTo>
                <a:lnTo>
                  <a:pt x="40000" y="80000"/>
                </a:lnTo>
                <a:lnTo>
                  <a:pt x="80000" y="120000"/>
                </a:lnTo>
                <a:lnTo>
                  <a:pt x="12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9" name="Shape 479"/>
          <p:cNvSpPr/>
          <p:nvPr/>
        </p:nvSpPr>
        <p:spPr>
          <a:xfrm>
            <a:off x="7205661" y="5905500"/>
            <a:ext cx="22225" cy="11112"/>
          </a:xfrm>
          <a:custGeom>
            <a:pathLst>
              <a:path extrusionOk="0" h="120000" w="120000">
                <a:moveTo>
                  <a:pt x="0" y="0"/>
                </a:moveTo>
                <a:lnTo>
                  <a:pt x="59999" y="119999"/>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0" name="Shape 480"/>
          <p:cNvSpPr/>
          <p:nvPr/>
        </p:nvSpPr>
        <p:spPr>
          <a:xfrm>
            <a:off x="7239000" y="5794375"/>
            <a:ext cx="11112" cy="22225"/>
          </a:xfrm>
          <a:custGeom>
            <a:pathLst>
              <a:path extrusionOk="0" h="120000" w="120000">
                <a:moveTo>
                  <a:pt x="119999" y="0"/>
                </a:moveTo>
                <a:lnTo>
                  <a:pt x="0" y="0"/>
                </a:lnTo>
                <a:lnTo>
                  <a:pt x="0" y="5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1" name="Shape 481"/>
          <p:cNvSpPr/>
          <p:nvPr/>
        </p:nvSpPr>
        <p:spPr>
          <a:xfrm>
            <a:off x="7250111" y="5794375"/>
            <a:ext cx="22225" cy="33336"/>
          </a:xfrm>
          <a:custGeom>
            <a:pathLst>
              <a:path extrusionOk="0" h="120000" w="120000">
                <a:moveTo>
                  <a:pt x="119999" y="40000"/>
                </a:moveTo>
                <a:lnTo>
                  <a:pt x="119999" y="40000"/>
                </a:lnTo>
                <a:lnTo>
                  <a:pt x="59999" y="40000"/>
                </a:lnTo>
                <a:lnTo>
                  <a:pt x="0" y="40000"/>
                </a:lnTo>
                <a:lnTo>
                  <a:pt x="0" y="0"/>
                </a:lnTo>
                <a:lnTo>
                  <a:pt x="0" y="80000"/>
                </a:lnTo>
                <a:lnTo>
                  <a:pt x="59999" y="80000"/>
                </a:lnTo>
                <a:lnTo>
                  <a:pt x="59999" y="120000"/>
                </a:lnTo>
                <a:lnTo>
                  <a:pt x="119999" y="120000"/>
                </a:lnTo>
                <a:lnTo>
                  <a:pt x="119999" y="4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2" name="Shape 482"/>
          <p:cNvSpPr/>
          <p:nvPr/>
        </p:nvSpPr>
        <p:spPr>
          <a:xfrm>
            <a:off x="7250111" y="5794375"/>
            <a:ext cx="1587" cy="22225"/>
          </a:xfrm>
          <a:custGeom>
            <a:pathLst>
              <a:path extrusionOk="0" h="120000" w="120000">
                <a:moveTo>
                  <a:pt x="0" y="119999"/>
                </a:moveTo>
                <a:lnTo>
                  <a:pt x="0"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3" name="Shape 483"/>
          <p:cNvSpPr/>
          <p:nvPr/>
        </p:nvSpPr>
        <p:spPr>
          <a:xfrm>
            <a:off x="7394575" y="5872162"/>
            <a:ext cx="11112" cy="1587"/>
          </a:xfrm>
          <a:custGeom>
            <a:pathLst>
              <a:path extrusionOk="0" h="120000" w="120000">
                <a:moveTo>
                  <a:pt x="0" y="0"/>
                </a:moveTo>
                <a:lnTo>
                  <a:pt x="0" y="0"/>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4" name="Shape 484"/>
          <p:cNvSpPr/>
          <p:nvPr/>
        </p:nvSpPr>
        <p:spPr>
          <a:xfrm>
            <a:off x="7394575" y="5827712"/>
            <a:ext cx="22225" cy="44450"/>
          </a:xfrm>
          <a:custGeom>
            <a:pathLst>
              <a:path extrusionOk="0" h="120000" w="120000">
                <a:moveTo>
                  <a:pt x="119999" y="29999"/>
                </a:moveTo>
                <a:lnTo>
                  <a:pt x="59999" y="0"/>
                </a:lnTo>
                <a:lnTo>
                  <a:pt x="0" y="119999"/>
                </a:lnTo>
                <a:lnTo>
                  <a:pt x="59999" y="119999"/>
                </a:lnTo>
                <a:lnTo>
                  <a:pt x="119999" y="2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5" name="Shape 485"/>
          <p:cNvSpPr/>
          <p:nvPr/>
        </p:nvSpPr>
        <p:spPr>
          <a:xfrm>
            <a:off x="7405686" y="5827712"/>
            <a:ext cx="11112" cy="11112"/>
          </a:xfrm>
          <a:custGeom>
            <a:pathLst>
              <a:path extrusionOk="0" h="120000" w="120000">
                <a:moveTo>
                  <a:pt x="119999" y="119999"/>
                </a:moveTo>
                <a:lnTo>
                  <a:pt x="119999" y="0"/>
                </a:lnTo>
                <a:lnTo>
                  <a:pt x="0" y="0"/>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6" name="Shape 486"/>
          <p:cNvSpPr/>
          <p:nvPr/>
        </p:nvSpPr>
        <p:spPr>
          <a:xfrm>
            <a:off x="7516811" y="4502150"/>
            <a:ext cx="977899" cy="757236"/>
          </a:xfrm>
          <a:custGeom>
            <a:pathLst>
              <a:path extrusionOk="0" h="120000" w="120000">
                <a:moveTo>
                  <a:pt x="35454" y="5283"/>
                </a:moveTo>
                <a:lnTo>
                  <a:pt x="35454" y="7044"/>
                </a:lnTo>
                <a:lnTo>
                  <a:pt x="34090" y="8805"/>
                </a:lnTo>
                <a:lnTo>
                  <a:pt x="32727" y="8805"/>
                </a:lnTo>
                <a:lnTo>
                  <a:pt x="32727" y="10566"/>
                </a:lnTo>
                <a:lnTo>
                  <a:pt x="31363" y="10566"/>
                </a:lnTo>
                <a:lnTo>
                  <a:pt x="31363" y="12327"/>
                </a:lnTo>
                <a:lnTo>
                  <a:pt x="30000" y="14088"/>
                </a:lnTo>
                <a:lnTo>
                  <a:pt x="28636" y="14088"/>
                </a:lnTo>
                <a:lnTo>
                  <a:pt x="28636" y="15849"/>
                </a:lnTo>
                <a:lnTo>
                  <a:pt x="27272" y="17610"/>
                </a:lnTo>
                <a:lnTo>
                  <a:pt x="25909" y="19371"/>
                </a:lnTo>
                <a:lnTo>
                  <a:pt x="24545" y="19371"/>
                </a:lnTo>
                <a:lnTo>
                  <a:pt x="23181" y="21132"/>
                </a:lnTo>
                <a:lnTo>
                  <a:pt x="23181" y="22893"/>
                </a:lnTo>
                <a:lnTo>
                  <a:pt x="21818" y="24654"/>
                </a:lnTo>
                <a:lnTo>
                  <a:pt x="20454" y="26415"/>
                </a:lnTo>
                <a:lnTo>
                  <a:pt x="19090" y="28176"/>
                </a:lnTo>
                <a:lnTo>
                  <a:pt x="17727" y="29937"/>
                </a:lnTo>
                <a:lnTo>
                  <a:pt x="17727" y="31698"/>
                </a:lnTo>
                <a:lnTo>
                  <a:pt x="16363" y="33459"/>
                </a:lnTo>
                <a:lnTo>
                  <a:pt x="16363" y="35220"/>
                </a:lnTo>
                <a:lnTo>
                  <a:pt x="15000" y="36981"/>
                </a:lnTo>
                <a:lnTo>
                  <a:pt x="13636" y="38742"/>
                </a:lnTo>
                <a:lnTo>
                  <a:pt x="13636" y="40503"/>
                </a:lnTo>
                <a:lnTo>
                  <a:pt x="12272" y="42264"/>
                </a:lnTo>
                <a:lnTo>
                  <a:pt x="12272" y="44025"/>
                </a:lnTo>
                <a:lnTo>
                  <a:pt x="12272" y="45786"/>
                </a:lnTo>
                <a:lnTo>
                  <a:pt x="10909" y="47547"/>
                </a:lnTo>
                <a:lnTo>
                  <a:pt x="10909" y="49308"/>
                </a:lnTo>
                <a:lnTo>
                  <a:pt x="9545" y="51069"/>
                </a:lnTo>
                <a:lnTo>
                  <a:pt x="9545" y="52830"/>
                </a:lnTo>
                <a:lnTo>
                  <a:pt x="8181" y="56352"/>
                </a:lnTo>
                <a:lnTo>
                  <a:pt x="6818" y="59874"/>
                </a:lnTo>
                <a:lnTo>
                  <a:pt x="6818" y="65408"/>
                </a:lnTo>
                <a:lnTo>
                  <a:pt x="5454" y="68930"/>
                </a:lnTo>
                <a:lnTo>
                  <a:pt x="4090" y="70691"/>
                </a:lnTo>
                <a:lnTo>
                  <a:pt x="2727" y="72452"/>
                </a:lnTo>
                <a:lnTo>
                  <a:pt x="2727" y="74213"/>
                </a:lnTo>
                <a:lnTo>
                  <a:pt x="1363" y="75974"/>
                </a:lnTo>
                <a:lnTo>
                  <a:pt x="1363" y="77735"/>
                </a:lnTo>
                <a:lnTo>
                  <a:pt x="0" y="79496"/>
                </a:lnTo>
                <a:lnTo>
                  <a:pt x="0" y="83018"/>
                </a:lnTo>
                <a:lnTo>
                  <a:pt x="0" y="84779"/>
                </a:lnTo>
                <a:lnTo>
                  <a:pt x="1363" y="84779"/>
                </a:lnTo>
                <a:lnTo>
                  <a:pt x="2727" y="83018"/>
                </a:lnTo>
                <a:lnTo>
                  <a:pt x="4090" y="83018"/>
                </a:lnTo>
                <a:lnTo>
                  <a:pt x="5454" y="83018"/>
                </a:lnTo>
                <a:lnTo>
                  <a:pt x="6818" y="83018"/>
                </a:lnTo>
                <a:lnTo>
                  <a:pt x="6818" y="81257"/>
                </a:lnTo>
                <a:lnTo>
                  <a:pt x="8181" y="81257"/>
                </a:lnTo>
                <a:lnTo>
                  <a:pt x="9545" y="79496"/>
                </a:lnTo>
                <a:lnTo>
                  <a:pt x="10909" y="79496"/>
                </a:lnTo>
                <a:lnTo>
                  <a:pt x="10909" y="77735"/>
                </a:lnTo>
                <a:lnTo>
                  <a:pt x="12272" y="77735"/>
                </a:lnTo>
                <a:lnTo>
                  <a:pt x="12272" y="75974"/>
                </a:lnTo>
                <a:lnTo>
                  <a:pt x="12272" y="74213"/>
                </a:lnTo>
                <a:lnTo>
                  <a:pt x="13636" y="70691"/>
                </a:lnTo>
                <a:lnTo>
                  <a:pt x="13636" y="68930"/>
                </a:lnTo>
                <a:lnTo>
                  <a:pt x="15000" y="68930"/>
                </a:lnTo>
                <a:lnTo>
                  <a:pt x="16363" y="68930"/>
                </a:lnTo>
                <a:lnTo>
                  <a:pt x="16363" y="67169"/>
                </a:lnTo>
                <a:lnTo>
                  <a:pt x="17727" y="67169"/>
                </a:lnTo>
                <a:lnTo>
                  <a:pt x="19090" y="67169"/>
                </a:lnTo>
                <a:lnTo>
                  <a:pt x="20454" y="67169"/>
                </a:lnTo>
                <a:lnTo>
                  <a:pt x="20454" y="65408"/>
                </a:lnTo>
                <a:lnTo>
                  <a:pt x="21818" y="65408"/>
                </a:lnTo>
                <a:lnTo>
                  <a:pt x="21818" y="63396"/>
                </a:lnTo>
                <a:lnTo>
                  <a:pt x="23181" y="61635"/>
                </a:lnTo>
                <a:lnTo>
                  <a:pt x="24545" y="61635"/>
                </a:lnTo>
                <a:lnTo>
                  <a:pt x="24545" y="59874"/>
                </a:lnTo>
                <a:lnTo>
                  <a:pt x="25909" y="58113"/>
                </a:lnTo>
                <a:lnTo>
                  <a:pt x="25909" y="56352"/>
                </a:lnTo>
                <a:lnTo>
                  <a:pt x="27272" y="56352"/>
                </a:lnTo>
                <a:lnTo>
                  <a:pt x="28636" y="56352"/>
                </a:lnTo>
                <a:lnTo>
                  <a:pt x="30000" y="54591"/>
                </a:lnTo>
                <a:lnTo>
                  <a:pt x="31363" y="54591"/>
                </a:lnTo>
                <a:lnTo>
                  <a:pt x="32727" y="54591"/>
                </a:lnTo>
                <a:lnTo>
                  <a:pt x="34090" y="52830"/>
                </a:lnTo>
                <a:lnTo>
                  <a:pt x="35454" y="52830"/>
                </a:lnTo>
                <a:lnTo>
                  <a:pt x="36818" y="51069"/>
                </a:lnTo>
                <a:lnTo>
                  <a:pt x="38181" y="51069"/>
                </a:lnTo>
                <a:lnTo>
                  <a:pt x="39545" y="49308"/>
                </a:lnTo>
                <a:lnTo>
                  <a:pt x="40909" y="49308"/>
                </a:lnTo>
                <a:lnTo>
                  <a:pt x="42272" y="47547"/>
                </a:lnTo>
                <a:lnTo>
                  <a:pt x="42272" y="45786"/>
                </a:lnTo>
                <a:lnTo>
                  <a:pt x="43636" y="45786"/>
                </a:lnTo>
                <a:lnTo>
                  <a:pt x="45000" y="44025"/>
                </a:lnTo>
                <a:lnTo>
                  <a:pt x="46363" y="42264"/>
                </a:lnTo>
                <a:lnTo>
                  <a:pt x="47727" y="40503"/>
                </a:lnTo>
                <a:lnTo>
                  <a:pt x="49090" y="38742"/>
                </a:lnTo>
                <a:lnTo>
                  <a:pt x="50454" y="36981"/>
                </a:lnTo>
                <a:lnTo>
                  <a:pt x="50454" y="35220"/>
                </a:lnTo>
                <a:lnTo>
                  <a:pt x="51818" y="35220"/>
                </a:lnTo>
                <a:lnTo>
                  <a:pt x="51818" y="33459"/>
                </a:lnTo>
                <a:lnTo>
                  <a:pt x="53181" y="33459"/>
                </a:lnTo>
                <a:lnTo>
                  <a:pt x="53181" y="31698"/>
                </a:lnTo>
                <a:lnTo>
                  <a:pt x="54545" y="29937"/>
                </a:lnTo>
                <a:lnTo>
                  <a:pt x="55909" y="28176"/>
                </a:lnTo>
                <a:lnTo>
                  <a:pt x="57272" y="26415"/>
                </a:lnTo>
                <a:lnTo>
                  <a:pt x="58636" y="26415"/>
                </a:lnTo>
                <a:lnTo>
                  <a:pt x="58636" y="24654"/>
                </a:lnTo>
                <a:lnTo>
                  <a:pt x="60000" y="24654"/>
                </a:lnTo>
                <a:lnTo>
                  <a:pt x="61363" y="24654"/>
                </a:lnTo>
                <a:lnTo>
                  <a:pt x="62727" y="24654"/>
                </a:lnTo>
                <a:lnTo>
                  <a:pt x="64090" y="26415"/>
                </a:lnTo>
                <a:lnTo>
                  <a:pt x="65454" y="26415"/>
                </a:lnTo>
                <a:lnTo>
                  <a:pt x="65454" y="28176"/>
                </a:lnTo>
                <a:lnTo>
                  <a:pt x="66818" y="29937"/>
                </a:lnTo>
                <a:lnTo>
                  <a:pt x="68181" y="31698"/>
                </a:lnTo>
                <a:lnTo>
                  <a:pt x="69545" y="33459"/>
                </a:lnTo>
                <a:lnTo>
                  <a:pt x="69545" y="35220"/>
                </a:lnTo>
                <a:lnTo>
                  <a:pt x="70909" y="35220"/>
                </a:lnTo>
                <a:lnTo>
                  <a:pt x="70909" y="36981"/>
                </a:lnTo>
                <a:lnTo>
                  <a:pt x="72272" y="40503"/>
                </a:lnTo>
                <a:lnTo>
                  <a:pt x="73636" y="42264"/>
                </a:lnTo>
                <a:lnTo>
                  <a:pt x="75000" y="45786"/>
                </a:lnTo>
                <a:lnTo>
                  <a:pt x="76363" y="49308"/>
                </a:lnTo>
                <a:lnTo>
                  <a:pt x="77727" y="51069"/>
                </a:lnTo>
                <a:lnTo>
                  <a:pt x="79090" y="54591"/>
                </a:lnTo>
                <a:lnTo>
                  <a:pt x="80454" y="56352"/>
                </a:lnTo>
                <a:lnTo>
                  <a:pt x="81818" y="59874"/>
                </a:lnTo>
                <a:lnTo>
                  <a:pt x="83181" y="63396"/>
                </a:lnTo>
                <a:lnTo>
                  <a:pt x="83181" y="67169"/>
                </a:lnTo>
                <a:lnTo>
                  <a:pt x="84545" y="68930"/>
                </a:lnTo>
                <a:lnTo>
                  <a:pt x="84545" y="72452"/>
                </a:lnTo>
                <a:lnTo>
                  <a:pt x="84545" y="74213"/>
                </a:lnTo>
                <a:lnTo>
                  <a:pt x="85909" y="75974"/>
                </a:lnTo>
                <a:lnTo>
                  <a:pt x="85909" y="77735"/>
                </a:lnTo>
                <a:lnTo>
                  <a:pt x="87272" y="79496"/>
                </a:lnTo>
                <a:lnTo>
                  <a:pt x="87272" y="83018"/>
                </a:lnTo>
                <a:lnTo>
                  <a:pt x="88636" y="86540"/>
                </a:lnTo>
                <a:lnTo>
                  <a:pt x="90000" y="90062"/>
                </a:lnTo>
                <a:lnTo>
                  <a:pt x="90000" y="93584"/>
                </a:lnTo>
                <a:lnTo>
                  <a:pt x="90000" y="97106"/>
                </a:lnTo>
                <a:lnTo>
                  <a:pt x="91363" y="100628"/>
                </a:lnTo>
                <a:lnTo>
                  <a:pt x="91363" y="104150"/>
                </a:lnTo>
                <a:lnTo>
                  <a:pt x="91363" y="107672"/>
                </a:lnTo>
                <a:lnTo>
                  <a:pt x="91363" y="109433"/>
                </a:lnTo>
                <a:lnTo>
                  <a:pt x="91363" y="112955"/>
                </a:lnTo>
                <a:lnTo>
                  <a:pt x="91363" y="116477"/>
                </a:lnTo>
                <a:lnTo>
                  <a:pt x="91363" y="120000"/>
                </a:lnTo>
                <a:lnTo>
                  <a:pt x="92727" y="120000"/>
                </a:lnTo>
                <a:lnTo>
                  <a:pt x="94090" y="118238"/>
                </a:lnTo>
                <a:lnTo>
                  <a:pt x="95454" y="118238"/>
                </a:lnTo>
                <a:lnTo>
                  <a:pt x="95454" y="112955"/>
                </a:lnTo>
                <a:lnTo>
                  <a:pt x="96818" y="107672"/>
                </a:lnTo>
                <a:lnTo>
                  <a:pt x="96818" y="104150"/>
                </a:lnTo>
                <a:lnTo>
                  <a:pt x="96818" y="98867"/>
                </a:lnTo>
                <a:lnTo>
                  <a:pt x="96818" y="93584"/>
                </a:lnTo>
                <a:lnTo>
                  <a:pt x="96818" y="88301"/>
                </a:lnTo>
                <a:lnTo>
                  <a:pt x="96818" y="84779"/>
                </a:lnTo>
                <a:lnTo>
                  <a:pt x="96818" y="79496"/>
                </a:lnTo>
                <a:lnTo>
                  <a:pt x="96818" y="72452"/>
                </a:lnTo>
                <a:lnTo>
                  <a:pt x="96818" y="65408"/>
                </a:lnTo>
                <a:lnTo>
                  <a:pt x="96818" y="59874"/>
                </a:lnTo>
                <a:lnTo>
                  <a:pt x="96818" y="52830"/>
                </a:lnTo>
                <a:lnTo>
                  <a:pt x="96818" y="47547"/>
                </a:lnTo>
                <a:lnTo>
                  <a:pt x="96818" y="42264"/>
                </a:lnTo>
                <a:lnTo>
                  <a:pt x="96818" y="36981"/>
                </a:lnTo>
                <a:lnTo>
                  <a:pt x="96818" y="29937"/>
                </a:lnTo>
                <a:lnTo>
                  <a:pt x="96818" y="28176"/>
                </a:lnTo>
                <a:lnTo>
                  <a:pt x="96818" y="26415"/>
                </a:lnTo>
                <a:lnTo>
                  <a:pt x="98181" y="26415"/>
                </a:lnTo>
                <a:lnTo>
                  <a:pt x="99545" y="24654"/>
                </a:lnTo>
                <a:lnTo>
                  <a:pt x="100909" y="24654"/>
                </a:lnTo>
                <a:lnTo>
                  <a:pt x="102272" y="24654"/>
                </a:lnTo>
                <a:lnTo>
                  <a:pt x="103636" y="24654"/>
                </a:lnTo>
                <a:lnTo>
                  <a:pt x="105000" y="24654"/>
                </a:lnTo>
                <a:lnTo>
                  <a:pt x="106363" y="26415"/>
                </a:lnTo>
                <a:lnTo>
                  <a:pt x="107727" y="26415"/>
                </a:lnTo>
                <a:lnTo>
                  <a:pt x="109090" y="26415"/>
                </a:lnTo>
                <a:lnTo>
                  <a:pt x="110454" y="28176"/>
                </a:lnTo>
                <a:lnTo>
                  <a:pt x="111818" y="29937"/>
                </a:lnTo>
                <a:lnTo>
                  <a:pt x="113181" y="31698"/>
                </a:lnTo>
                <a:lnTo>
                  <a:pt x="113181" y="33459"/>
                </a:lnTo>
                <a:lnTo>
                  <a:pt x="114545" y="33459"/>
                </a:lnTo>
                <a:lnTo>
                  <a:pt x="115909" y="33459"/>
                </a:lnTo>
                <a:lnTo>
                  <a:pt x="117272" y="33459"/>
                </a:lnTo>
                <a:lnTo>
                  <a:pt x="118636" y="35220"/>
                </a:lnTo>
                <a:lnTo>
                  <a:pt x="120000" y="35220"/>
                </a:lnTo>
                <a:lnTo>
                  <a:pt x="118636" y="33459"/>
                </a:lnTo>
                <a:lnTo>
                  <a:pt x="117272" y="33459"/>
                </a:lnTo>
                <a:lnTo>
                  <a:pt x="117272" y="31698"/>
                </a:lnTo>
                <a:lnTo>
                  <a:pt x="115909" y="29937"/>
                </a:lnTo>
                <a:lnTo>
                  <a:pt x="114545" y="29937"/>
                </a:lnTo>
                <a:lnTo>
                  <a:pt x="114545" y="28176"/>
                </a:lnTo>
                <a:lnTo>
                  <a:pt x="113181" y="26415"/>
                </a:lnTo>
                <a:lnTo>
                  <a:pt x="113181" y="24654"/>
                </a:lnTo>
                <a:lnTo>
                  <a:pt x="111818" y="24654"/>
                </a:lnTo>
                <a:lnTo>
                  <a:pt x="111818" y="22893"/>
                </a:lnTo>
                <a:lnTo>
                  <a:pt x="110454" y="22893"/>
                </a:lnTo>
                <a:lnTo>
                  <a:pt x="110454" y="21132"/>
                </a:lnTo>
                <a:lnTo>
                  <a:pt x="109090" y="19371"/>
                </a:lnTo>
                <a:lnTo>
                  <a:pt x="107727" y="17610"/>
                </a:lnTo>
                <a:lnTo>
                  <a:pt x="107727" y="15849"/>
                </a:lnTo>
                <a:lnTo>
                  <a:pt x="106363" y="15849"/>
                </a:lnTo>
                <a:lnTo>
                  <a:pt x="105000" y="14088"/>
                </a:lnTo>
                <a:lnTo>
                  <a:pt x="103636" y="12327"/>
                </a:lnTo>
                <a:lnTo>
                  <a:pt x="102272" y="12327"/>
                </a:lnTo>
                <a:lnTo>
                  <a:pt x="100909" y="10566"/>
                </a:lnTo>
                <a:lnTo>
                  <a:pt x="99545" y="10566"/>
                </a:lnTo>
                <a:lnTo>
                  <a:pt x="98181" y="8805"/>
                </a:lnTo>
                <a:lnTo>
                  <a:pt x="96818" y="8805"/>
                </a:lnTo>
                <a:lnTo>
                  <a:pt x="95454" y="7044"/>
                </a:lnTo>
                <a:lnTo>
                  <a:pt x="94090" y="7044"/>
                </a:lnTo>
                <a:lnTo>
                  <a:pt x="91363" y="5283"/>
                </a:lnTo>
                <a:lnTo>
                  <a:pt x="90000" y="3522"/>
                </a:lnTo>
                <a:lnTo>
                  <a:pt x="88636" y="3522"/>
                </a:lnTo>
                <a:lnTo>
                  <a:pt x="85909" y="3522"/>
                </a:lnTo>
                <a:lnTo>
                  <a:pt x="84545" y="1761"/>
                </a:lnTo>
                <a:lnTo>
                  <a:pt x="83181" y="1761"/>
                </a:lnTo>
                <a:lnTo>
                  <a:pt x="81818" y="1761"/>
                </a:lnTo>
                <a:lnTo>
                  <a:pt x="81818" y="0"/>
                </a:lnTo>
                <a:lnTo>
                  <a:pt x="80454" y="0"/>
                </a:lnTo>
                <a:lnTo>
                  <a:pt x="79090" y="0"/>
                </a:lnTo>
                <a:lnTo>
                  <a:pt x="77727" y="0"/>
                </a:lnTo>
                <a:lnTo>
                  <a:pt x="76363" y="0"/>
                </a:lnTo>
                <a:lnTo>
                  <a:pt x="75000" y="0"/>
                </a:lnTo>
                <a:lnTo>
                  <a:pt x="73636" y="0"/>
                </a:lnTo>
                <a:lnTo>
                  <a:pt x="72272" y="0"/>
                </a:lnTo>
                <a:lnTo>
                  <a:pt x="70909" y="0"/>
                </a:lnTo>
                <a:lnTo>
                  <a:pt x="69545" y="0"/>
                </a:lnTo>
                <a:lnTo>
                  <a:pt x="68181" y="0"/>
                </a:lnTo>
                <a:lnTo>
                  <a:pt x="66818" y="0"/>
                </a:lnTo>
                <a:lnTo>
                  <a:pt x="65454" y="0"/>
                </a:lnTo>
                <a:lnTo>
                  <a:pt x="64090" y="1761"/>
                </a:lnTo>
                <a:lnTo>
                  <a:pt x="62727" y="1761"/>
                </a:lnTo>
                <a:lnTo>
                  <a:pt x="61363" y="3522"/>
                </a:lnTo>
                <a:lnTo>
                  <a:pt x="60000" y="3522"/>
                </a:lnTo>
                <a:lnTo>
                  <a:pt x="58636" y="3522"/>
                </a:lnTo>
                <a:lnTo>
                  <a:pt x="57272" y="5283"/>
                </a:lnTo>
                <a:lnTo>
                  <a:pt x="57272" y="7044"/>
                </a:lnTo>
                <a:lnTo>
                  <a:pt x="55909" y="8805"/>
                </a:lnTo>
                <a:lnTo>
                  <a:pt x="54545" y="8805"/>
                </a:lnTo>
                <a:lnTo>
                  <a:pt x="53181" y="10566"/>
                </a:lnTo>
                <a:lnTo>
                  <a:pt x="51818" y="12327"/>
                </a:lnTo>
                <a:lnTo>
                  <a:pt x="51818" y="14088"/>
                </a:lnTo>
                <a:lnTo>
                  <a:pt x="50454" y="14088"/>
                </a:lnTo>
                <a:lnTo>
                  <a:pt x="49090" y="15849"/>
                </a:lnTo>
                <a:lnTo>
                  <a:pt x="47727" y="15849"/>
                </a:lnTo>
                <a:lnTo>
                  <a:pt x="47727" y="17610"/>
                </a:lnTo>
                <a:lnTo>
                  <a:pt x="46363" y="17610"/>
                </a:lnTo>
                <a:lnTo>
                  <a:pt x="46363" y="19371"/>
                </a:lnTo>
                <a:lnTo>
                  <a:pt x="45000" y="19371"/>
                </a:lnTo>
                <a:lnTo>
                  <a:pt x="45000" y="17610"/>
                </a:lnTo>
                <a:lnTo>
                  <a:pt x="43636" y="17610"/>
                </a:lnTo>
                <a:lnTo>
                  <a:pt x="43636" y="15849"/>
                </a:lnTo>
                <a:lnTo>
                  <a:pt x="42272" y="14088"/>
                </a:lnTo>
                <a:lnTo>
                  <a:pt x="40909" y="14088"/>
                </a:lnTo>
                <a:lnTo>
                  <a:pt x="40909" y="12327"/>
                </a:lnTo>
                <a:lnTo>
                  <a:pt x="40909" y="10566"/>
                </a:lnTo>
                <a:lnTo>
                  <a:pt x="39545" y="10566"/>
                </a:lnTo>
                <a:lnTo>
                  <a:pt x="38181" y="8805"/>
                </a:lnTo>
                <a:lnTo>
                  <a:pt x="36818" y="7044"/>
                </a:lnTo>
                <a:lnTo>
                  <a:pt x="35454" y="5283"/>
                </a:lnTo>
                <a:close/>
              </a:path>
            </a:pathLst>
          </a:custGeom>
          <a:solidFill>
            <a:srgbClr val="FFFFDE"/>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7" name="Shape 487"/>
          <p:cNvSpPr/>
          <p:nvPr/>
        </p:nvSpPr>
        <p:spPr>
          <a:xfrm>
            <a:off x="7750175" y="4535487"/>
            <a:ext cx="66674" cy="66674"/>
          </a:xfrm>
          <a:custGeom>
            <a:pathLst>
              <a:path extrusionOk="0" h="120000" w="120000">
                <a:moveTo>
                  <a:pt x="20000" y="120000"/>
                </a:moveTo>
                <a:lnTo>
                  <a:pt x="20000" y="120000"/>
                </a:lnTo>
                <a:lnTo>
                  <a:pt x="20000" y="100000"/>
                </a:lnTo>
                <a:lnTo>
                  <a:pt x="40000" y="100000"/>
                </a:lnTo>
                <a:lnTo>
                  <a:pt x="60000" y="80000"/>
                </a:lnTo>
                <a:lnTo>
                  <a:pt x="60000" y="60000"/>
                </a:lnTo>
                <a:lnTo>
                  <a:pt x="80000" y="60000"/>
                </a:lnTo>
                <a:lnTo>
                  <a:pt x="80000" y="40000"/>
                </a:lnTo>
                <a:lnTo>
                  <a:pt x="100000" y="20000"/>
                </a:lnTo>
                <a:lnTo>
                  <a:pt x="120000" y="20000"/>
                </a:lnTo>
                <a:lnTo>
                  <a:pt x="100000" y="0"/>
                </a:lnTo>
                <a:lnTo>
                  <a:pt x="80000" y="0"/>
                </a:lnTo>
                <a:lnTo>
                  <a:pt x="60000" y="20000"/>
                </a:lnTo>
                <a:lnTo>
                  <a:pt x="60000" y="40000"/>
                </a:lnTo>
                <a:lnTo>
                  <a:pt x="40000" y="40000"/>
                </a:lnTo>
                <a:lnTo>
                  <a:pt x="40000" y="60000"/>
                </a:lnTo>
                <a:lnTo>
                  <a:pt x="20000" y="80000"/>
                </a:lnTo>
                <a:lnTo>
                  <a:pt x="0" y="80000"/>
                </a:lnTo>
                <a:lnTo>
                  <a:pt x="0" y="100000"/>
                </a:lnTo>
                <a:lnTo>
                  <a:pt x="2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8" name="Shape 488"/>
          <p:cNvSpPr/>
          <p:nvPr/>
        </p:nvSpPr>
        <p:spPr>
          <a:xfrm>
            <a:off x="7683500" y="4591050"/>
            <a:ext cx="77787" cy="77787"/>
          </a:xfrm>
          <a:custGeom>
            <a:pathLst>
              <a:path extrusionOk="0" h="120000" w="120000">
                <a:moveTo>
                  <a:pt x="0" y="119999"/>
                </a:moveTo>
                <a:lnTo>
                  <a:pt x="0" y="119999"/>
                </a:lnTo>
                <a:lnTo>
                  <a:pt x="17142" y="102857"/>
                </a:lnTo>
                <a:lnTo>
                  <a:pt x="34285" y="102857"/>
                </a:lnTo>
                <a:lnTo>
                  <a:pt x="51428" y="85714"/>
                </a:lnTo>
                <a:lnTo>
                  <a:pt x="68571" y="68571"/>
                </a:lnTo>
                <a:lnTo>
                  <a:pt x="68571" y="51428"/>
                </a:lnTo>
                <a:lnTo>
                  <a:pt x="85714" y="34285"/>
                </a:lnTo>
                <a:lnTo>
                  <a:pt x="102857" y="34285"/>
                </a:lnTo>
                <a:lnTo>
                  <a:pt x="119999" y="17142"/>
                </a:lnTo>
                <a:lnTo>
                  <a:pt x="102857" y="0"/>
                </a:lnTo>
                <a:lnTo>
                  <a:pt x="85714" y="17142"/>
                </a:lnTo>
                <a:lnTo>
                  <a:pt x="68571" y="17142"/>
                </a:lnTo>
                <a:lnTo>
                  <a:pt x="51428" y="34285"/>
                </a:lnTo>
                <a:lnTo>
                  <a:pt x="51428" y="51428"/>
                </a:lnTo>
                <a:lnTo>
                  <a:pt x="34285" y="68571"/>
                </a:lnTo>
                <a:lnTo>
                  <a:pt x="17142" y="85714"/>
                </a:lnTo>
                <a:lnTo>
                  <a:pt x="0" y="102857"/>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9" name="Shape 489"/>
          <p:cNvSpPr/>
          <p:nvPr/>
        </p:nvSpPr>
        <p:spPr>
          <a:xfrm>
            <a:off x="7627936" y="4657725"/>
            <a:ext cx="55561" cy="88900"/>
          </a:xfrm>
          <a:custGeom>
            <a:pathLst>
              <a:path extrusionOk="0" h="120000" w="120000">
                <a:moveTo>
                  <a:pt x="24000" y="119999"/>
                </a:moveTo>
                <a:lnTo>
                  <a:pt x="24000" y="119999"/>
                </a:lnTo>
                <a:lnTo>
                  <a:pt x="48000" y="104999"/>
                </a:lnTo>
                <a:lnTo>
                  <a:pt x="48000" y="89999"/>
                </a:lnTo>
                <a:lnTo>
                  <a:pt x="72000" y="75000"/>
                </a:lnTo>
                <a:lnTo>
                  <a:pt x="72000" y="59999"/>
                </a:lnTo>
                <a:lnTo>
                  <a:pt x="96000" y="59999"/>
                </a:lnTo>
                <a:lnTo>
                  <a:pt x="96000" y="44999"/>
                </a:lnTo>
                <a:lnTo>
                  <a:pt x="120000" y="29999"/>
                </a:lnTo>
                <a:lnTo>
                  <a:pt x="120000" y="14999"/>
                </a:lnTo>
                <a:lnTo>
                  <a:pt x="120000" y="0"/>
                </a:lnTo>
                <a:lnTo>
                  <a:pt x="96000" y="14999"/>
                </a:lnTo>
                <a:lnTo>
                  <a:pt x="72000" y="29999"/>
                </a:lnTo>
                <a:lnTo>
                  <a:pt x="72000" y="44999"/>
                </a:lnTo>
                <a:lnTo>
                  <a:pt x="48000" y="59999"/>
                </a:lnTo>
                <a:lnTo>
                  <a:pt x="24000" y="75000"/>
                </a:lnTo>
                <a:lnTo>
                  <a:pt x="24000" y="89999"/>
                </a:lnTo>
                <a:lnTo>
                  <a:pt x="0" y="89999"/>
                </a:lnTo>
                <a:lnTo>
                  <a:pt x="0" y="104999"/>
                </a:lnTo>
                <a:lnTo>
                  <a:pt x="24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0" name="Shape 490"/>
          <p:cNvSpPr/>
          <p:nvPr/>
        </p:nvSpPr>
        <p:spPr>
          <a:xfrm>
            <a:off x="7583486" y="4735512"/>
            <a:ext cx="55561" cy="100011"/>
          </a:xfrm>
          <a:custGeom>
            <a:pathLst>
              <a:path extrusionOk="0" h="120000" w="120000">
                <a:moveTo>
                  <a:pt x="24000" y="120000"/>
                </a:moveTo>
                <a:lnTo>
                  <a:pt x="24000" y="120000"/>
                </a:lnTo>
                <a:lnTo>
                  <a:pt x="48000" y="106666"/>
                </a:lnTo>
                <a:lnTo>
                  <a:pt x="48000" y="93333"/>
                </a:lnTo>
                <a:lnTo>
                  <a:pt x="72000" y="80000"/>
                </a:lnTo>
                <a:lnTo>
                  <a:pt x="72000" y="66666"/>
                </a:lnTo>
                <a:lnTo>
                  <a:pt x="96000" y="53333"/>
                </a:lnTo>
                <a:lnTo>
                  <a:pt x="96000" y="40000"/>
                </a:lnTo>
                <a:lnTo>
                  <a:pt x="120000" y="26666"/>
                </a:lnTo>
                <a:lnTo>
                  <a:pt x="120000" y="13333"/>
                </a:lnTo>
                <a:lnTo>
                  <a:pt x="96000" y="0"/>
                </a:lnTo>
                <a:lnTo>
                  <a:pt x="72000" y="13333"/>
                </a:lnTo>
                <a:lnTo>
                  <a:pt x="72000" y="26666"/>
                </a:lnTo>
                <a:lnTo>
                  <a:pt x="48000" y="40000"/>
                </a:lnTo>
                <a:lnTo>
                  <a:pt x="48000" y="53333"/>
                </a:lnTo>
                <a:lnTo>
                  <a:pt x="24000" y="66666"/>
                </a:lnTo>
                <a:lnTo>
                  <a:pt x="24000" y="93333"/>
                </a:lnTo>
                <a:lnTo>
                  <a:pt x="0" y="106666"/>
                </a:lnTo>
                <a:lnTo>
                  <a:pt x="0" y="120000"/>
                </a:lnTo>
                <a:lnTo>
                  <a:pt x="24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1" name="Shape 491"/>
          <p:cNvSpPr/>
          <p:nvPr/>
        </p:nvSpPr>
        <p:spPr>
          <a:xfrm>
            <a:off x="7550150" y="4835525"/>
            <a:ext cx="44450" cy="101599"/>
          </a:xfrm>
          <a:custGeom>
            <a:pathLst>
              <a:path extrusionOk="0" h="120000" w="120000">
                <a:moveTo>
                  <a:pt x="29999" y="120000"/>
                </a:moveTo>
                <a:lnTo>
                  <a:pt x="29999" y="120000"/>
                </a:lnTo>
                <a:lnTo>
                  <a:pt x="59999" y="93750"/>
                </a:lnTo>
                <a:lnTo>
                  <a:pt x="89999" y="52500"/>
                </a:lnTo>
                <a:lnTo>
                  <a:pt x="119999" y="26250"/>
                </a:lnTo>
                <a:lnTo>
                  <a:pt x="119999" y="0"/>
                </a:lnTo>
                <a:lnTo>
                  <a:pt x="89999" y="0"/>
                </a:lnTo>
                <a:lnTo>
                  <a:pt x="59999" y="26250"/>
                </a:lnTo>
                <a:lnTo>
                  <a:pt x="59999" y="52500"/>
                </a:lnTo>
                <a:lnTo>
                  <a:pt x="29999" y="93750"/>
                </a:lnTo>
                <a:lnTo>
                  <a:pt x="0" y="120000"/>
                </a:lnTo>
                <a:lnTo>
                  <a:pt x="2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2" name="Shape 492"/>
          <p:cNvSpPr/>
          <p:nvPr/>
        </p:nvSpPr>
        <p:spPr>
          <a:xfrm>
            <a:off x="7516811" y="4937125"/>
            <a:ext cx="44450" cy="44450"/>
          </a:xfrm>
          <a:custGeom>
            <a:pathLst>
              <a:path extrusionOk="0" h="120000" w="120000">
                <a:moveTo>
                  <a:pt x="29999" y="119999"/>
                </a:moveTo>
                <a:lnTo>
                  <a:pt x="29999" y="119999"/>
                </a:lnTo>
                <a:lnTo>
                  <a:pt x="59999" y="89999"/>
                </a:lnTo>
                <a:lnTo>
                  <a:pt x="89999" y="59999"/>
                </a:lnTo>
                <a:lnTo>
                  <a:pt x="119999" y="29999"/>
                </a:lnTo>
                <a:lnTo>
                  <a:pt x="119999" y="0"/>
                </a:lnTo>
                <a:lnTo>
                  <a:pt x="89999" y="0"/>
                </a:lnTo>
                <a:lnTo>
                  <a:pt x="89999" y="29999"/>
                </a:lnTo>
                <a:lnTo>
                  <a:pt x="59999" y="59999"/>
                </a:lnTo>
                <a:lnTo>
                  <a:pt x="29999" y="89999"/>
                </a:lnTo>
                <a:lnTo>
                  <a:pt x="0" y="119999"/>
                </a:lnTo>
                <a:lnTo>
                  <a:pt x="2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3" name="Shape 493"/>
          <p:cNvSpPr/>
          <p:nvPr/>
        </p:nvSpPr>
        <p:spPr>
          <a:xfrm>
            <a:off x="7505700" y="4981575"/>
            <a:ext cx="22225" cy="66674"/>
          </a:xfrm>
          <a:custGeom>
            <a:pathLst>
              <a:path extrusionOk="0" h="120000" w="120000">
                <a:moveTo>
                  <a:pt x="59999" y="80000"/>
                </a:moveTo>
                <a:lnTo>
                  <a:pt x="59999" y="100000"/>
                </a:lnTo>
                <a:lnTo>
                  <a:pt x="119999" y="80000"/>
                </a:lnTo>
                <a:lnTo>
                  <a:pt x="119999" y="60000"/>
                </a:lnTo>
                <a:lnTo>
                  <a:pt x="119999" y="20000"/>
                </a:lnTo>
                <a:lnTo>
                  <a:pt x="119999" y="0"/>
                </a:lnTo>
                <a:lnTo>
                  <a:pt x="59999" y="0"/>
                </a:lnTo>
                <a:lnTo>
                  <a:pt x="59999" y="20000"/>
                </a:lnTo>
                <a:lnTo>
                  <a:pt x="59999" y="40000"/>
                </a:lnTo>
                <a:lnTo>
                  <a:pt x="0" y="80000"/>
                </a:lnTo>
                <a:lnTo>
                  <a:pt x="0" y="100000"/>
                </a:lnTo>
                <a:lnTo>
                  <a:pt x="59999" y="120000"/>
                </a:lnTo>
                <a:lnTo>
                  <a:pt x="0" y="100000"/>
                </a:lnTo>
                <a:lnTo>
                  <a:pt x="59999" y="100000"/>
                </a:lnTo>
                <a:lnTo>
                  <a:pt x="59999"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4" name="Shape 494"/>
          <p:cNvSpPr/>
          <p:nvPr/>
        </p:nvSpPr>
        <p:spPr>
          <a:xfrm>
            <a:off x="7516811" y="5014912"/>
            <a:ext cx="55561" cy="33336"/>
          </a:xfrm>
          <a:custGeom>
            <a:pathLst>
              <a:path extrusionOk="0" h="120000" w="120000">
                <a:moveTo>
                  <a:pt x="120000" y="0"/>
                </a:moveTo>
                <a:lnTo>
                  <a:pt x="120000" y="0"/>
                </a:lnTo>
                <a:lnTo>
                  <a:pt x="96000" y="0"/>
                </a:lnTo>
                <a:lnTo>
                  <a:pt x="72000" y="0"/>
                </a:lnTo>
                <a:lnTo>
                  <a:pt x="72000" y="40000"/>
                </a:lnTo>
                <a:lnTo>
                  <a:pt x="48000" y="40000"/>
                </a:lnTo>
                <a:lnTo>
                  <a:pt x="24000" y="40000"/>
                </a:lnTo>
                <a:lnTo>
                  <a:pt x="0" y="40000"/>
                </a:lnTo>
                <a:lnTo>
                  <a:pt x="0" y="120000"/>
                </a:lnTo>
                <a:lnTo>
                  <a:pt x="0" y="80000"/>
                </a:lnTo>
                <a:lnTo>
                  <a:pt x="24000" y="80000"/>
                </a:lnTo>
                <a:lnTo>
                  <a:pt x="48000" y="80000"/>
                </a:lnTo>
                <a:lnTo>
                  <a:pt x="72000" y="80000"/>
                </a:lnTo>
                <a:lnTo>
                  <a:pt x="96000" y="80000"/>
                </a:lnTo>
                <a:lnTo>
                  <a:pt x="120000" y="40000"/>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5" name="Shape 495"/>
          <p:cNvSpPr/>
          <p:nvPr/>
        </p:nvSpPr>
        <p:spPr>
          <a:xfrm>
            <a:off x="7572375" y="4981575"/>
            <a:ext cx="44450" cy="44450"/>
          </a:xfrm>
          <a:custGeom>
            <a:pathLst>
              <a:path extrusionOk="0" h="120000" w="120000">
                <a:moveTo>
                  <a:pt x="89999" y="0"/>
                </a:moveTo>
                <a:lnTo>
                  <a:pt x="89999" y="0"/>
                </a:lnTo>
                <a:lnTo>
                  <a:pt x="89999" y="29999"/>
                </a:lnTo>
                <a:lnTo>
                  <a:pt x="59999" y="29999"/>
                </a:lnTo>
                <a:lnTo>
                  <a:pt x="59999" y="59999"/>
                </a:lnTo>
                <a:lnTo>
                  <a:pt x="29999" y="59999"/>
                </a:lnTo>
                <a:lnTo>
                  <a:pt x="29999" y="89999"/>
                </a:lnTo>
                <a:lnTo>
                  <a:pt x="0" y="89999"/>
                </a:lnTo>
                <a:lnTo>
                  <a:pt x="0" y="119999"/>
                </a:lnTo>
                <a:lnTo>
                  <a:pt x="29999" y="119999"/>
                </a:lnTo>
                <a:lnTo>
                  <a:pt x="59999" y="89999"/>
                </a:lnTo>
                <a:lnTo>
                  <a:pt x="89999" y="89999"/>
                </a:lnTo>
                <a:lnTo>
                  <a:pt x="89999" y="59999"/>
                </a:lnTo>
                <a:lnTo>
                  <a:pt x="119999" y="59999"/>
                </a:lnTo>
                <a:lnTo>
                  <a:pt x="119999" y="29999"/>
                </a:lnTo>
                <a:lnTo>
                  <a:pt x="8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6" name="Shape 496"/>
          <p:cNvSpPr/>
          <p:nvPr/>
        </p:nvSpPr>
        <p:spPr>
          <a:xfrm>
            <a:off x="7605711" y="4937125"/>
            <a:ext cx="33336" cy="55561"/>
          </a:xfrm>
          <a:custGeom>
            <a:pathLst>
              <a:path extrusionOk="0" h="120000" w="120000">
                <a:moveTo>
                  <a:pt x="80000" y="0"/>
                </a:moveTo>
                <a:lnTo>
                  <a:pt x="80000" y="0"/>
                </a:lnTo>
                <a:lnTo>
                  <a:pt x="40000" y="24000"/>
                </a:lnTo>
                <a:lnTo>
                  <a:pt x="40000" y="48000"/>
                </a:lnTo>
                <a:lnTo>
                  <a:pt x="40000" y="96000"/>
                </a:lnTo>
                <a:lnTo>
                  <a:pt x="0" y="96000"/>
                </a:lnTo>
                <a:lnTo>
                  <a:pt x="40000" y="120000"/>
                </a:lnTo>
                <a:lnTo>
                  <a:pt x="80000" y="96000"/>
                </a:lnTo>
                <a:lnTo>
                  <a:pt x="80000" y="72000"/>
                </a:lnTo>
                <a:lnTo>
                  <a:pt x="80000" y="48000"/>
                </a:lnTo>
                <a:lnTo>
                  <a:pt x="120000" y="24000"/>
                </a:lnTo>
                <a:lnTo>
                  <a:pt x="8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7" name="Shape 497"/>
          <p:cNvSpPr/>
          <p:nvPr/>
        </p:nvSpPr>
        <p:spPr>
          <a:xfrm>
            <a:off x="7627936" y="4914900"/>
            <a:ext cx="55561" cy="33336"/>
          </a:xfrm>
          <a:custGeom>
            <a:pathLst>
              <a:path extrusionOk="0" h="120000" w="120000">
                <a:moveTo>
                  <a:pt x="120000" y="0"/>
                </a:moveTo>
                <a:lnTo>
                  <a:pt x="120000" y="0"/>
                </a:lnTo>
                <a:lnTo>
                  <a:pt x="96000" y="0"/>
                </a:lnTo>
                <a:lnTo>
                  <a:pt x="72000" y="40000"/>
                </a:lnTo>
                <a:lnTo>
                  <a:pt x="48000" y="40000"/>
                </a:lnTo>
                <a:lnTo>
                  <a:pt x="24000" y="40000"/>
                </a:lnTo>
                <a:lnTo>
                  <a:pt x="24000" y="80000"/>
                </a:lnTo>
                <a:lnTo>
                  <a:pt x="0" y="80000"/>
                </a:lnTo>
                <a:lnTo>
                  <a:pt x="24000" y="120000"/>
                </a:lnTo>
                <a:lnTo>
                  <a:pt x="48000" y="80000"/>
                </a:lnTo>
                <a:lnTo>
                  <a:pt x="72000" y="80000"/>
                </a:lnTo>
                <a:lnTo>
                  <a:pt x="96000" y="40000"/>
                </a:lnTo>
                <a:lnTo>
                  <a:pt x="120000" y="40000"/>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8" name="Shape 498"/>
          <p:cNvSpPr/>
          <p:nvPr/>
        </p:nvSpPr>
        <p:spPr>
          <a:xfrm>
            <a:off x="7683500" y="4846637"/>
            <a:ext cx="55561" cy="79375"/>
          </a:xfrm>
          <a:custGeom>
            <a:pathLst>
              <a:path extrusionOk="0" h="120000" w="120000">
                <a:moveTo>
                  <a:pt x="120000" y="0"/>
                </a:moveTo>
                <a:lnTo>
                  <a:pt x="120000" y="0"/>
                </a:lnTo>
                <a:lnTo>
                  <a:pt x="96000" y="16800"/>
                </a:lnTo>
                <a:lnTo>
                  <a:pt x="72000" y="33600"/>
                </a:lnTo>
                <a:lnTo>
                  <a:pt x="48000" y="50400"/>
                </a:lnTo>
                <a:lnTo>
                  <a:pt x="24000" y="67200"/>
                </a:lnTo>
                <a:lnTo>
                  <a:pt x="0" y="84000"/>
                </a:lnTo>
                <a:lnTo>
                  <a:pt x="0" y="103200"/>
                </a:lnTo>
                <a:lnTo>
                  <a:pt x="0" y="120000"/>
                </a:lnTo>
                <a:lnTo>
                  <a:pt x="24000" y="103200"/>
                </a:lnTo>
                <a:lnTo>
                  <a:pt x="48000" y="84000"/>
                </a:lnTo>
                <a:lnTo>
                  <a:pt x="72000" y="67200"/>
                </a:lnTo>
                <a:lnTo>
                  <a:pt x="96000" y="50400"/>
                </a:lnTo>
                <a:lnTo>
                  <a:pt x="120000" y="33600"/>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9" name="Shape 499"/>
          <p:cNvSpPr/>
          <p:nvPr/>
        </p:nvSpPr>
        <p:spPr>
          <a:xfrm>
            <a:off x="7739061" y="4824412"/>
            <a:ext cx="77787" cy="44450"/>
          </a:xfrm>
          <a:custGeom>
            <a:pathLst>
              <a:path extrusionOk="0" h="120000" w="120000">
                <a:moveTo>
                  <a:pt x="119999" y="0"/>
                </a:moveTo>
                <a:lnTo>
                  <a:pt x="119999" y="0"/>
                </a:lnTo>
                <a:lnTo>
                  <a:pt x="102857" y="0"/>
                </a:lnTo>
                <a:lnTo>
                  <a:pt x="85714" y="0"/>
                </a:lnTo>
                <a:lnTo>
                  <a:pt x="68571" y="29999"/>
                </a:lnTo>
                <a:lnTo>
                  <a:pt x="51428" y="29999"/>
                </a:lnTo>
                <a:lnTo>
                  <a:pt x="34285" y="59999"/>
                </a:lnTo>
                <a:lnTo>
                  <a:pt x="17142" y="59999"/>
                </a:lnTo>
                <a:lnTo>
                  <a:pt x="0" y="59999"/>
                </a:lnTo>
                <a:lnTo>
                  <a:pt x="0" y="119999"/>
                </a:lnTo>
                <a:lnTo>
                  <a:pt x="17142" y="89999"/>
                </a:lnTo>
                <a:lnTo>
                  <a:pt x="34285" y="89999"/>
                </a:lnTo>
                <a:lnTo>
                  <a:pt x="51428" y="89999"/>
                </a:lnTo>
                <a:lnTo>
                  <a:pt x="68571" y="59999"/>
                </a:lnTo>
                <a:lnTo>
                  <a:pt x="85714" y="59999"/>
                </a:lnTo>
                <a:lnTo>
                  <a:pt x="102857" y="59999"/>
                </a:lnTo>
                <a:lnTo>
                  <a:pt x="119999" y="2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0" name="Shape 500"/>
          <p:cNvSpPr/>
          <p:nvPr/>
        </p:nvSpPr>
        <p:spPr>
          <a:xfrm>
            <a:off x="7816850" y="4768850"/>
            <a:ext cx="77787" cy="66674"/>
          </a:xfrm>
          <a:custGeom>
            <a:pathLst>
              <a:path extrusionOk="0" h="120000" w="120000">
                <a:moveTo>
                  <a:pt x="102857" y="0"/>
                </a:moveTo>
                <a:lnTo>
                  <a:pt x="102857" y="0"/>
                </a:lnTo>
                <a:lnTo>
                  <a:pt x="85714" y="20000"/>
                </a:lnTo>
                <a:lnTo>
                  <a:pt x="68571" y="40000"/>
                </a:lnTo>
                <a:lnTo>
                  <a:pt x="51428" y="60000"/>
                </a:lnTo>
                <a:lnTo>
                  <a:pt x="34285" y="60000"/>
                </a:lnTo>
                <a:lnTo>
                  <a:pt x="34285" y="80000"/>
                </a:lnTo>
                <a:lnTo>
                  <a:pt x="17142" y="80000"/>
                </a:lnTo>
                <a:lnTo>
                  <a:pt x="0" y="100000"/>
                </a:lnTo>
                <a:lnTo>
                  <a:pt x="0" y="120000"/>
                </a:lnTo>
                <a:lnTo>
                  <a:pt x="17142" y="100000"/>
                </a:lnTo>
                <a:lnTo>
                  <a:pt x="34285" y="100000"/>
                </a:lnTo>
                <a:lnTo>
                  <a:pt x="51428" y="80000"/>
                </a:lnTo>
                <a:lnTo>
                  <a:pt x="68571" y="80000"/>
                </a:lnTo>
                <a:lnTo>
                  <a:pt x="85714" y="60000"/>
                </a:lnTo>
                <a:lnTo>
                  <a:pt x="102857" y="40000"/>
                </a:lnTo>
                <a:lnTo>
                  <a:pt x="119999" y="20000"/>
                </a:lnTo>
                <a:lnTo>
                  <a:pt x="102857"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1" name="Shape 501"/>
          <p:cNvSpPr/>
          <p:nvPr/>
        </p:nvSpPr>
        <p:spPr>
          <a:xfrm>
            <a:off x="7883525" y="4713287"/>
            <a:ext cx="55561" cy="66674"/>
          </a:xfrm>
          <a:custGeom>
            <a:pathLst>
              <a:path extrusionOk="0" h="120000" w="120000">
                <a:moveTo>
                  <a:pt x="96000" y="0"/>
                </a:moveTo>
                <a:lnTo>
                  <a:pt x="96000" y="0"/>
                </a:lnTo>
                <a:lnTo>
                  <a:pt x="96000" y="20000"/>
                </a:lnTo>
                <a:lnTo>
                  <a:pt x="72000" y="20000"/>
                </a:lnTo>
                <a:lnTo>
                  <a:pt x="72000" y="40000"/>
                </a:lnTo>
                <a:lnTo>
                  <a:pt x="48000" y="60000"/>
                </a:lnTo>
                <a:lnTo>
                  <a:pt x="24000" y="80000"/>
                </a:lnTo>
                <a:lnTo>
                  <a:pt x="0" y="100000"/>
                </a:lnTo>
                <a:lnTo>
                  <a:pt x="24000" y="120000"/>
                </a:lnTo>
                <a:lnTo>
                  <a:pt x="48000" y="100000"/>
                </a:lnTo>
                <a:lnTo>
                  <a:pt x="72000" y="80000"/>
                </a:lnTo>
                <a:lnTo>
                  <a:pt x="96000" y="60000"/>
                </a:lnTo>
                <a:lnTo>
                  <a:pt x="96000" y="40000"/>
                </a:lnTo>
                <a:lnTo>
                  <a:pt x="120000" y="40000"/>
                </a:lnTo>
                <a:lnTo>
                  <a:pt x="120000" y="20000"/>
                </a:lnTo>
                <a:lnTo>
                  <a:pt x="96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2" name="Shape 502"/>
          <p:cNvSpPr/>
          <p:nvPr/>
        </p:nvSpPr>
        <p:spPr>
          <a:xfrm>
            <a:off x="7927975" y="4668837"/>
            <a:ext cx="55561" cy="55561"/>
          </a:xfrm>
          <a:custGeom>
            <a:pathLst>
              <a:path extrusionOk="0" h="120000" w="120000">
                <a:moveTo>
                  <a:pt x="120000" y="0"/>
                </a:moveTo>
                <a:lnTo>
                  <a:pt x="120000" y="0"/>
                </a:lnTo>
                <a:lnTo>
                  <a:pt x="96000" y="0"/>
                </a:lnTo>
                <a:lnTo>
                  <a:pt x="72000" y="24000"/>
                </a:lnTo>
                <a:lnTo>
                  <a:pt x="72000" y="48000"/>
                </a:lnTo>
                <a:lnTo>
                  <a:pt x="48000" y="48000"/>
                </a:lnTo>
                <a:lnTo>
                  <a:pt x="48000" y="72000"/>
                </a:lnTo>
                <a:lnTo>
                  <a:pt x="24000" y="72000"/>
                </a:lnTo>
                <a:lnTo>
                  <a:pt x="24000" y="96000"/>
                </a:lnTo>
                <a:lnTo>
                  <a:pt x="0" y="96000"/>
                </a:lnTo>
                <a:lnTo>
                  <a:pt x="24000" y="120000"/>
                </a:lnTo>
                <a:lnTo>
                  <a:pt x="48000" y="120000"/>
                </a:lnTo>
                <a:lnTo>
                  <a:pt x="48000" y="96000"/>
                </a:lnTo>
                <a:lnTo>
                  <a:pt x="72000" y="96000"/>
                </a:lnTo>
                <a:lnTo>
                  <a:pt x="72000" y="72000"/>
                </a:lnTo>
                <a:lnTo>
                  <a:pt x="96000" y="48000"/>
                </a:lnTo>
                <a:lnTo>
                  <a:pt x="120000" y="24000"/>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3" name="Shape 503"/>
          <p:cNvSpPr/>
          <p:nvPr/>
        </p:nvSpPr>
        <p:spPr>
          <a:xfrm>
            <a:off x="7983536" y="4646612"/>
            <a:ext cx="44450" cy="33336"/>
          </a:xfrm>
          <a:custGeom>
            <a:pathLst>
              <a:path extrusionOk="0" h="120000" w="120000">
                <a:moveTo>
                  <a:pt x="89999" y="0"/>
                </a:moveTo>
                <a:lnTo>
                  <a:pt x="89999" y="0"/>
                </a:lnTo>
                <a:lnTo>
                  <a:pt x="59999" y="0"/>
                </a:lnTo>
                <a:lnTo>
                  <a:pt x="29999" y="40000"/>
                </a:lnTo>
                <a:lnTo>
                  <a:pt x="0" y="40000"/>
                </a:lnTo>
                <a:lnTo>
                  <a:pt x="0" y="80000"/>
                </a:lnTo>
                <a:lnTo>
                  <a:pt x="0" y="120000"/>
                </a:lnTo>
                <a:lnTo>
                  <a:pt x="29999" y="80000"/>
                </a:lnTo>
                <a:lnTo>
                  <a:pt x="59999" y="80000"/>
                </a:lnTo>
                <a:lnTo>
                  <a:pt x="89999" y="40000"/>
                </a:lnTo>
                <a:lnTo>
                  <a:pt x="119999" y="40000"/>
                </a:lnTo>
                <a:lnTo>
                  <a:pt x="119999" y="0"/>
                </a:lnTo>
                <a:lnTo>
                  <a:pt x="8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4" name="Shape 504"/>
          <p:cNvSpPr/>
          <p:nvPr/>
        </p:nvSpPr>
        <p:spPr>
          <a:xfrm>
            <a:off x="8016875" y="4646612"/>
            <a:ext cx="44450" cy="44450"/>
          </a:xfrm>
          <a:custGeom>
            <a:pathLst>
              <a:path extrusionOk="0" h="120000" w="120000">
                <a:moveTo>
                  <a:pt x="119999" y="89999"/>
                </a:moveTo>
                <a:lnTo>
                  <a:pt x="119999" y="89999"/>
                </a:lnTo>
                <a:lnTo>
                  <a:pt x="89999" y="59999"/>
                </a:lnTo>
                <a:lnTo>
                  <a:pt x="59999" y="29999"/>
                </a:lnTo>
                <a:lnTo>
                  <a:pt x="29999" y="29999"/>
                </a:lnTo>
                <a:lnTo>
                  <a:pt x="0" y="0"/>
                </a:lnTo>
                <a:lnTo>
                  <a:pt x="0" y="29999"/>
                </a:lnTo>
                <a:lnTo>
                  <a:pt x="0" y="59999"/>
                </a:lnTo>
                <a:lnTo>
                  <a:pt x="29999" y="59999"/>
                </a:lnTo>
                <a:lnTo>
                  <a:pt x="59999" y="89999"/>
                </a:lnTo>
                <a:lnTo>
                  <a:pt x="89999" y="89999"/>
                </a:lnTo>
                <a:lnTo>
                  <a:pt x="89999" y="119999"/>
                </a:lnTo>
                <a:lnTo>
                  <a:pt x="119999"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5" name="Shape 505"/>
          <p:cNvSpPr/>
          <p:nvPr/>
        </p:nvSpPr>
        <p:spPr>
          <a:xfrm>
            <a:off x="8050211" y="4679950"/>
            <a:ext cx="55561" cy="66674"/>
          </a:xfrm>
          <a:custGeom>
            <a:pathLst>
              <a:path extrusionOk="0" h="120000" w="120000">
                <a:moveTo>
                  <a:pt x="120000" y="100000"/>
                </a:moveTo>
                <a:lnTo>
                  <a:pt x="120000" y="100000"/>
                </a:lnTo>
                <a:lnTo>
                  <a:pt x="96000" y="80000"/>
                </a:lnTo>
                <a:lnTo>
                  <a:pt x="72000" y="60000"/>
                </a:lnTo>
                <a:lnTo>
                  <a:pt x="72000" y="40000"/>
                </a:lnTo>
                <a:lnTo>
                  <a:pt x="48000" y="20000"/>
                </a:lnTo>
                <a:lnTo>
                  <a:pt x="24000" y="0"/>
                </a:lnTo>
                <a:lnTo>
                  <a:pt x="0" y="20000"/>
                </a:lnTo>
                <a:lnTo>
                  <a:pt x="24000" y="40000"/>
                </a:lnTo>
                <a:lnTo>
                  <a:pt x="48000" y="60000"/>
                </a:lnTo>
                <a:lnTo>
                  <a:pt x="48000" y="80000"/>
                </a:lnTo>
                <a:lnTo>
                  <a:pt x="72000" y="80000"/>
                </a:lnTo>
                <a:lnTo>
                  <a:pt x="72000" y="100000"/>
                </a:lnTo>
                <a:lnTo>
                  <a:pt x="96000" y="120000"/>
                </a:lnTo>
                <a:lnTo>
                  <a:pt x="120000" y="10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6" name="Shape 506"/>
          <p:cNvSpPr/>
          <p:nvPr/>
        </p:nvSpPr>
        <p:spPr>
          <a:xfrm>
            <a:off x="8094661" y="4735512"/>
            <a:ext cx="88900" cy="144462"/>
          </a:xfrm>
          <a:custGeom>
            <a:pathLst>
              <a:path extrusionOk="0" h="120000" w="120000">
                <a:moveTo>
                  <a:pt x="119999" y="120000"/>
                </a:moveTo>
                <a:lnTo>
                  <a:pt x="119999" y="120000"/>
                </a:lnTo>
                <a:lnTo>
                  <a:pt x="119999" y="101538"/>
                </a:lnTo>
                <a:lnTo>
                  <a:pt x="104999" y="83076"/>
                </a:lnTo>
                <a:lnTo>
                  <a:pt x="89999" y="73846"/>
                </a:lnTo>
                <a:lnTo>
                  <a:pt x="75000" y="55384"/>
                </a:lnTo>
                <a:lnTo>
                  <a:pt x="59999" y="46153"/>
                </a:lnTo>
                <a:lnTo>
                  <a:pt x="44999" y="27692"/>
                </a:lnTo>
                <a:lnTo>
                  <a:pt x="29999" y="9230"/>
                </a:lnTo>
                <a:lnTo>
                  <a:pt x="14999" y="0"/>
                </a:lnTo>
                <a:lnTo>
                  <a:pt x="0" y="9230"/>
                </a:lnTo>
                <a:lnTo>
                  <a:pt x="14999" y="18461"/>
                </a:lnTo>
                <a:lnTo>
                  <a:pt x="29999" y="36923"/>
                </a:lnTo>
                <a:lnTo>
                  <a:pt x="44999" y="46153"/>
                </a:lnTo>
                <a:lnTo>
                  <a:pt x="59999" y="64615"/>
                </a:lnTo>
                <a:lnTo>
                  <a:pt x="75000" y="83076"/>
                </a:lnTo>
                <a:lnTo>
                  <a:pt x="75000" y="92307"/>
                </a:lnTo>
                <a:lnTo>
                  <a:pt x="89999" y="110769"/>
                </a:lnTo>
                <a:lnTo>
                  <a:pt x="104999" y="120000"/>
                </a:lnTo>
                <a:lnTo>
                  <a:pt x="11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7" name="Shape 507"/>
          <p:cNvSpPr/>
          <p:nvPr/>
        </p:nvSpPr>
        <p:spPr>
          <a:xfrm>
            <a:off x="8172450" y="4879975"/>
            <a:ext cx="44450" cy="79375"/>
          </a:xfrm>
          <a:custGeom>
            <a:pathLst>
              <a:path extrusionOk="0" h="120000" w="120000">
                <a:moveTo>
                  <a:pt x="119999" y="120000"/>
                </a:moveTo>
                <a:lnTo>
                  <a:pt x="119999" y="120000"/>
                </a:lnTo>
                <a:lnTo>
                  <a:pt x="89999" y="86400"/>
                </a:lnTo>
                <a:lnTo>
                  <a:pt x="89999" y="69600"/>
                </a:lnTo>
                <a:lnTo>
                  <a:pt x="59999" y="33600"/>
                </a:lnTo>
                <a:lnTo>
                  <a:pt x="29999" y="0"/>
                </a:lnTo>
                <a:lnTo>
                  <a:pt x="0" y="0"/>
                </a:lnTo>
                <a:lnTo>
                  <a:pt x="29999" y="33600"/>
                </a:lnTo>
                <a:lnTo>
                  <a:pt x="29999" y="69600"/>
                </a:lnTo>
                <a:lnTo>
                  <a:pt x="59999" y="103200"/>
                </a:lnTo>
                <a:lnTo>
                  <a:pt x="59999" y="120000"/>
                </a:lnTo>
                <a:lnTo>
                  <a:pt x="11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8" name="Shape 508"/>
          <p:cNvSpPr/>
          <p:nvPr/>
        </p:nvSpPr>
        <p:spPr>
          <a:xfrm>
            <a:off x="8194675" y="4959350"/>
            <a:ext cx="33336" cy="44450"/>
          </a:xfrm>
          <a:custGeom>
            <a:pathLst>
              <a:path extrusionOk="0" h="120000" w="120000">
                <a:moveTo>
                  <a:pt x="120000" y="119999"/>
                </a:moveTo>
                <a:lnTo>
                  <a:pt x="120000" y="119999"/>
                </a:lnTo>
                <a:lnTo>
                  <a:pt x="120000" y="89999"/>
                </a:lnTo>
                <a:lnTo>
                  <a:pt x="120000" y="59999"/>
                </a:lnTo>
                <a:lnTo>
                  <a:pt x="80000" y="29999"/>
                </a:lnTo>
                <a:lnTo>
                  <a:pt x="80000" y="0"/>
                </a:lnTo>
                <a:lnTo>
                  <a:pt x="0" y="0"/>
                </a:lnTo>
                <a:lnTo>
                  <a:pt x="40000" y="29999"/>
                </a:lnTo>
                <a:lnTo>
                  <a:pt x="40000" y="59999"/>
                </a:lnTo>
                <a:lnTo>
                  <a:pt x="80000" y="89999"/>
                </a:lnTo>
                <a:lnTo>
                  <a:pt x="80000" y="119999"/>
                </a:lnTo>
                <a:lnTo>
                  <a:pt x="120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9" name="Shape 509"/>
          <p:cNvSpPr/>
          <p:nvPr/>
        </p:nvSpPr>
        <p:spPr>
          <a:xfrm>
            <a:off x="8216900" y="5003800"/>
            <a:ext cx="44450" cy="88900"/>
          </a:xfrm>
          <a:custGeom>
            <a:pathLst>
              <a:path extrusionOk="0" h="120000" w="120000">
                <a:moveTo>
                  <a:pt x="119999" y="119999"/>
                </a:moveTo>
                <a:lnTo>
                  <a:pt x="119999" y="119999"/>
                </a:lnTo>
                <a:lnTo>
                  <a:pt x="89999" y="89999"/>
                </a:lnTo>
                <a:lnTo>
                  <a:pt x="89999" y="59999"/>
                </a:lnTo>
                <a:lnTo>
                  <a:pt x="59999" y="29999"/>
                </a:lnTo>
                <a:lnTo>
                  <a:pt x="29999" y="0"/>
                </a:lnTo>
                <a:lnTo>
                  <a:pt x="0" y="0"/>
                </a:lnTo>
                <a:lnTo>
                  <a:pt x="29999" y="29999"/>
                </a:lnTo>
                <a:lnTo>
                  <a:pt x="29999" y="59999"/>
                </a:lnTo>
                <a:lnTo>
                  <a:pt x="59999" y="89999"/>
                </a:lnTo>
                <a:lnTo>
                  <a:pt x="59999"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0" name="Shape 510"/>
          <p:cNvSpPr/>
          <p:nvPr/>
        </p:nvSpPr>
        <p:spPr>
          <a:xfrm>
            <a:off x="8239125" y="5092700"/>
            <a:ext cx="22225" cy="88900"/>
          </a:xfrm>
          <a:custGeom>
            <a:pathLst>
              <a:path extrusionOk="0" h="120000" w="120000">
                <a:moveTo>
                  <a:pt x="119999" y="119999"/>
                </a:moveTo>
                <a:lnTo>
                  <a:pt x="119999" y="119999"/>
                </a:lnTo>
                <a:lnTo>
                  <a:pt x="119999" y="89999"/>
                </a:lnTo>
                <a:lnTo>
                  <a:pt x="119999" y="59999"/>
                </a:lnTo>
                <a:lnTo>
                  <a:pt x="119999" y="29999"/>
                </a:lnTo>
                <a:lnTo>
                  <a:pt x="119999" y="0"/>
                </a:lnTo>
                <a:lnTo>
                  <a:pt x="0" y="0"/>
                </a:lnTo>
                <a:lnTo>
                  <a:pt x="59999" y="29999"/>
                </a:lnTo>
                <a:lnTo>
                  <a:pt x="59999" y="59999"/>
                </a:lnTo>
                <a:lnTo>
                  <a:pt x="59999" y="89999"/>
                </a:lnTo>
                <a:lnTo>
                  <a:pt x="59999"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1" name="Shape 511"/>
          <p:cNvSpPr/>
          <p:nvPr/>
        </p:nvSpPr>
        <p:spPr>
          <a:xfrm>
            <a:off x="8250236" y="5181600"/>
            <a:ext cx="22225" cy="88900"/>
          </a:xfrm>
          <a:custGeom>
            <a:pathLst>
              <a:path extrusionOk="0" h="120000" w="120000">
                <a:moveTo>
                  <a:pt x="59999" y="104999"/>
                </a:moveTo>
                <a:lnTo>
                  <a:pt x="119999" y="104999"/>
                </a:lnTo>
                <a:lnTo>
                  <a:pt x="119999" y="75000"/>
                </a:lnTo>
                <a:lnTo>
                  <a:pt x="119999" y="44999"/>
                </a:lnTo>
                <a:lnTo>
                  <a:pt x="119999" y="14999"/>
                </a:lnTo>
                <a:lnTo>
                  <a:pt x="59999" y="0"/>
                </a:lnTo>
                <a:lnTo>
                  <a:pt x="0" y="0"/>
                </a:lnTo>
                <a:lnTo>
                  <a:pt x="0" y="14999"/>
                </a:lnTo>
                <a:lnTo>
                  <a:pt x="0" y="44999"/>
                </a:lnTo>
                <a:lnTo>
                  <a:pt x="0" y="75000"/>
                </a:lnTo>
                <a:lnTo>
                  <a:pt x="0" y="104999"/>
                </a:lnTo>
                <a:lnTo>
                  <a:pt x="59999" y="119999"/>
                </a:lnTo>
                <a:lnTo>
                  <a:pt x="0" y="104999"/>
                </a:lnTo>
                <a:lnTo>
                  <a:pt x="0" y="119999"/>
                </a:lnTo>
                <a:lnTo>
                  <a:pt x="59999" y="119999"/>
                </a:lnTo>
                <a:lnTo>
                  <a:pt x="119999" y="104999"/>
                </a:lnTo>
                <a:lnTo>
                  <a:pt x="59999" y="104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2" name="Shape 512"/>
          <p:cNvSpPr/>
          <p:nvPr/>
        </p:nvSpPr>
        <p:spPr>
          <a:xfrm>
            <a:off x="8261350" y="5248275"/>
            <a:ext cx="33336" cy="22225"/>
          </a:xfrm>
          <a:custGeom>
            <a:pathLst>
              <a:path extrusionOk="0" h="120000" w="120000">
                <a:moveTo>
                  <a:pt x="80000" y="0"/>
                </a:moveTo>
                <a:lnTo>
                  <a:pt x="80000" y="0"/>
                </a:lnTo>
                <a:lnTo>
                  <a:pt x="40000" y="0"/>
                </a:lnTo>
                <a:lnTo>
                  <a:pt x="0" y="0"/>
                </a:lnTo>
                <a:lnTo>
                  <a:pt x="0" y="59999"/>
                </a:lnTo>
                <a:lnTo>
                  <a:pt x="0" y="119999"/>
                </a:lnTo>
                <a:lnTo>
                  <a:pt x="40000" y="119999"/>
                </a:lnTo>
                <a:lnTo>
                  <a:pt x="80000" y="59999"/>
                </a:lnTo>
                <a:lnTo>
                  <a:pt x="120000" y="59999"/>
                </a:lnTo>
                <a:lnTo>
                  <a:pt x="120000" y="0"/>
                </a:lnTo>
                <a:lnTo>
                  <a:pt x="8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3" name="Shape 513"/>
          <p:cNvSpPr/>
          <p:nvPr/>
        </p:nvSpPr>
        <p:spPr>
          <a:xfrm>
            <a:off x="8283575" y="5126037"/>
            <a:ext cx="22225" cy="122237"/>
          </a:xfrm>
          <a:custGeom>
            <a:pathLst>
              <a:path extrusionOk="0" h="120000" w="120000">
                <a:moveTo>
                  <a:pt x="59999" y="0"/>
                </a:moveTo>
                <a:lnTo>
                  <a:pt x="59999" y="0"/>
                </a:lnTo>
                <a:lnTo>
                  <a:pt x="59999" y="32727"/>
                </a:lnTo>
                <a:lnTo>
                  <a:pt x="59999" y="54545"/>
                </a:lnTo>
                <a:lnTo>
                  <a:pt x="59999" y="87272"/>
                </a:lnTo>
                <a:lnTo>
                  <a:pt x="0" y="120000"/>
                </a:lnTo>
                <a:lnTo>
                  <a:pt x="59999" y="120000"/>
                </a:lnTo>
                <a:lnTo>
                  <a:pt x="119999" y="87272"/>
                </a:lnTo>
                <a:lnTo>
                  <a:pt x="119999" y="54545"/>
                </a:lnTo>
                <a:lnTo>
                  <a:pt x="119999" y="32727"/>
                </a:lnTo>
                <a:lnTo>
                  <a:pt x="119999" y="0"/>
                </a:lnTo>
                <a:lnTo>
                  <a:pt x="5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4" name="Shape 514"/>
          <p:cNvSpPr/>
          <p:nvPr/>
        </p:nvSpPr>
        <p:spPr>
          <a:xfrm>
            <a:off x="8294686" y="5003800"/>
            <a:ext cx="22225" cy="122237"/>
          </a:xfrm>
          <a:custGeom>
            <a:pathLst>
              <a:path extrusionOk="0" h="120000" w="120000">
                <a:moveTo>
                  <a:pt x="0" y="0"/>
                </a:moveTo>
                <a:lnTo>
                  <a:pt x="0" y="0"/>
                </a:lnTo>
                <a:lnTo>
                  <a:pt x="0" y="32727"/>
                </a:lnTo>
                <a:lnTo>
                  <a:pt x="0" y="54545"/>
                </a:lnTo>
                <a:lnTo>
                  <a:pt x="0" y="87272"/>
                </a:lnTo>
                <a:lnTo>
                  <a:pt x="0" y="120000"/>
                </a:lnTo>
                <a:lnTo>
                  <a:pt x="59999" y="120000"/>
                </a:lnTo>
                <a:lnTo>
                  <a:pt x="119999" y="87272"/>
                </a:lnTo>
                <a:lnTo>
                  <a:pt x="59999" y="54545"/>
                </a:lnTo>
                <a:lnTo>
                  <a:pt x="59999" y="32727"/>
                </a:lnTo>
                <a:lnTo>
                  <a:pt x="5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5" name="Shape 515"/>
          <p:cNvSpPr/>
          <p:nvPr/>
        </p:nvSpPr>
        <p:spPr>
          <a:xfrm>
            <a:off x="8294686" y="4835525"/>
            <a:ext cx="11112" cy="168274"/>
          </a:xfrm>
          <a:custGeom>
            <a:pathLst>
              <a:path extrusionOk="0" h="120000" w="120000">
                <a:moveTo>
                  <a:pt x="0" y="0"/>
                </a:moveTo>
                <a:lnTo>
                  <a:pt x="0" y="0"/>
                </a:lnTo>
                <a:lnTo>
                  <a:pt x="0" y="31698"/>
                </a:lnTo>
                <a:lnTo>
                  <a:pt x="0" y="56603"/>
                </a:lnTo>
                <a:lnTo>
                  <a:pt x="0" y="88301"/>
                </a:lnTo>
                <a:lnTo>
                  <a:pt x="0" y="120000"/>
                </a:lnTo>
                <a:lnTo>
                  <a:pt x="119999" y="120000"/>
                </a:lnTo>
                <a:lnTo>
                  <a:pt x="119999" y="88301"/>
                </a:lnTo>
                <a:lnTo>
                  <a:pt x="119999" y="56603"/>
                </a:lnTo>
                <a:lnTo>
                  <a:pt x="119999" y="31698"/>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6" name="Shape 516"/>
          <p:cNvSpPr/>
          <p:nvPr/>
        </p:nvSpPr>
        <p:spPr>
          <a:xfrm>
            <a:off x="8294686" y="4691062"/>
            <a:ext cx="11112" cy="144462"/>
          </a:xfrm>
          <a:custGeom>
            <a:pathLst>
              <a:path extrusionOk="0" h="120000" w="120000">
                <a:moveTo>
                  <a:pt x="0" y="0"/>
                </a:moveTo>
                <a:lnTo>
                  <a:pt x="0" y="0"/>
                </a:lnTo>
                <a:lnTo>
                  <a:pt x="0" y="36923"/>
                </a:lnTo>
                <a:lnTo>
                  <a:pt x="0" y="64615"/>
                </a:lnTo>
                <a:lnTo>
                  <a:pt x="0" y="92307"/>
                </a:lnTo>
                <a:lnTo>
                  <a:pt x="0" y="120000"/>
                </a:lnTo>
                <a:lnTo>
                  <a:pt x="119999" y="120000"/>
                </a:lnTo>
                <a:lnTo>
                  <a:pt x="119999" y="92307"/>
                </a:lnTo>
                <a:lnTo>
                  <a:pt x="119999" y="64615"/>
                </a:lnTo>
                <a:lnTo>
                  <a:pt x="119999" y="36923"/>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7" name="Shape 517"/>
          <p:cNvSpPr/>
          <p:nvPr/>
        </p:nvSpPr>
        <p:spPr>
          <a:xfrm>
            <a:off x="8294686" y="4657725"/>
            <a:ext cx="22225" cy="33336"/>
          </a:xfrm>
          <a:custGeom>
            <a:pathLst>
              <a:path extrusionOk="0" h="120000" w="120000">
                <a:moveTo>
                  <a:pt x="59999" y="0"/>
                </a:moveTo>
                <a:lnTo>
                  <a:pt x="59999" y="40000"/>
                </a:lnTo>
                <a:lnTo>
                  <a:pt x="0" y="40000"/>
                </a:lnTo>
                <a:lnTo>
                  <a:pt x="0" y="80000"/>
                </a:lnTo>
                <a:lnTo>
                  <a:pt x="0" y="120000"/>
                </a:lnTo>
                <a:lnTo>
                  <a:pt x="59999" y="120000"/>
                </a:lnTo>
                <a:lnTo>
                  <a:pt x="59999" y="80000"/>
                </a:lnTo>
                <a:lnTo>
                  <a:pt x="119999" y="80000"/>
                </a:lnTo>
                <a:lnTo>
                  <a:pt x="119999" y="40000"/>
                </a:lnTo>
                <a:lnTo>
                  <a:pt x="59999" y="40000"/>
                </a:lnTo>
                <a:lnTo>
                  <a:pt x="119999" y="40000"/>
                </a:lnTo>
                <a:lnTo>
                  <a:pt x="119999" y="0"/>
                </a:lnTo>
                <a:lnTo>
                  <a:pt x="59999" y="0"/>
                </a:lnTo>
                <a:lnTo>
                  <a:pt x="59999" y="40000"/>
                </a:lnTo>
                <a:lnTo>
                  <a:pt x="5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8" name="Shape 518"/>
          <p:cNvSpPr/>
          <p:nvPr/>
        </p:nvSpPr>
        <p:spPr>
          <a:xfrm>
            <a:off x="8305800" y="4657725"/>
            <a:ext cx="44450" cy="11112"/>
          </a:xfrm>
          <a:custGeom>
            <a:pathLst>
              <a:path extrusionOk="0" h="120000" w="120000">
                <a:moveTo>
                  <a:pt x="119999" y="0"/>
                </a:moveTo>
                <a:lnTo>
                  <a:pt x="119999" y="0"/>
                </a:lnTo>
                <a:lnTo>
                  <a:pt x="89999" y="0"/>
                </a:lnTo>
                <a:lnTo>
                  <a:pt x="59999" y="0"/>
                </a:lnTo>
                <a:lnTo>
                  <a:pt x="29999" y="0"/>
                </a:lnTo>
                <a:lnTo>
                  <a:pt x="0" y="0"/>
                </a:lnTo>
                <a:lnTo>
                  <a:pt x="0" y="119999"/>
                </a:lnTo>
                <a:lnTo>
                  <a:pt x="29999" y="119999"/>
                </a:lnTo>
                <a:lnTo>
                  <a:pt x="59999" y="119999"/>
                </a:lnTo>
                <a:lnTo>
                  <a:pt x="89999"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9" name="Shape 519"/>
          <p:cNvSpPr/>
          <p:nvPr/>
        </p:nvSpPr>
        <p:spPr>
          <a:xfrm>
            <a:off x="8350250" y="4657725"/>
            <a:ext cx="77787" cy="33336"/>
          </a:xfrm>
          <a:custGeom>
            <a:pathLst>
              <a:path extrusionOk="0" h="120000" w="120000">
                <a:moveTo>
                  <a:pt x="119999" y="40000"/>
                </a:moveTo>
                <a:lnTo>
                  <a:pt x="119999" y="40000"/>
                </a:lnTo>
                <a:lnTo>
                  <a:pt x="102857" y="40000"/>
                </a:lnTo>
                <a:lnTo>
                  <a:pt x="85714" y="40000"/>
                </a:lnTo>
                <a:lnTo>
                  <a:pt x="68571" y="0"/>
                </a:lnTo>
                <a:lnTo>
                  <a:pt x="51428" y="0"/>
                </a:lnTo>
                <a:lnTo>
                  <a:pt x="34285" y="0"/>
                </a:lnTo>
                <a:lnTo>
                  <a:pt x="17142" y="0"/>
                </a:lnTo>
                <a:lnTo>
                  <a:pt x="0" y="0"/>
                </a:lnTo>
                <a:lnTo>
                  <a:pt x="0" y="40000"/>
                </a:lnTo>
                <a:lnTo>
                  <a:pt x="17142" y="40000"/>
                </a:lnTo>
                <a:lnTo>
                  <a:pt x="34285" y="40000"/>
                </a:lnTo>
                <a:lnTo>
                  <a:pt x="51428" y="40000"/>
                </a:lnTo>
                <a:lnTo>
                  <a:pt x="68571" y="80000"/>
                </a:lnTo>
                <a:lnTo>
                  <a:pt x="85714" y="80000"/>
                </a:lnTo>
                <a:lnTo>
                  <a:pt x="102857" y="120000"/>
                </a:lnTo>
                <a:lnTo>
                  <a:pt x="119999" y="4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0" name="Shape 520"/>
          <p:cNvSpPr/>
          <p:nvPr/>
        </p:nvSpPr>
        <p:spPr>
          <a:xfrm>
            <a:off x="8416925" y="4668837"/>
            <a:ext cx="33336" cy="44450"/>
          </a:xfrm>
          <a:custGeom>
            <a:pathLst>
              <a:path extrusionOk="0" h="120000" w="120000">
                <a:moveTo>
                  <a:pt x="120000" y="89999"/>
                </a:moveTo>
                <a:lnTo>
                  <a:pt x="120000" y="89999"/>
                </a:lnTo>
                <a:lnTo>
                  <a:pt x="80000" y="89999"/>
                </a:lnTo>
                <a:lnTo>
                  <a:pt x="80000" y="59999"/>
                </a:lnTo>
                <a:lnTo>
                  <a:pt x="40000" y="29999"/>
                </a:lnTo>
                <a:lnTo>
                  <a:pt x="40000" y="0"/>
                </a:lnTo>
                <a:lnTo>
                  <a:pt x="0" y="59999"/>
                </a:lnTo>
                <a:lnTo>
                  <a:pt x="40000" y="89999"/>
                </a:lnTo>
                <a:lnTo>
                  <a:pt x="80000" y="119999"/>
                </a:lnTo>
                <a:lnTo>
                  <a:pt x="120000"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1" name="Shape 521"/>
          <p:cNvSpPr/>
          <p:nvPr/>
        </p:nvSpPr>
        <p:spPr>
          <a:xfrm>
            <a:off x="8439150" y="4702175"/>
            <a:ext cx="55561" cy="22225"/>
          </a:xfrm>
          <a:custGeom>
            <a:pathLst>
              <a:path extrusionOk="0" h="120000" w="120000">
                <a:moveTo>
                  <a:pt x="96000" y="119999"/>
                </a:moveTo>
                <a:lnTo>
                  <a:pt x="120000" y="59999"/>
                </a:lnTo>
                <a:lnTo>
                  <a:pt x="96000" y="59999"/>
                </a:lnTo>
                <a:lnTo>
                  <a:pt x="72000" y="59999"/>
                </a:lnTo>
                <a:lnTo>
                  <a:pt x="48000" y="59999"/>
                </a:lnTo>
                <a:lnTo>
                  <a:pt x="24000" y="0"/>
                </a:lnTo>
                <a:lnTo>
                  <a:pt x="0" y="59999"/>
                </a:lnTo>
                <a:lnTo>
                  <a:pt x="24000" y="59999"/>
                </a:lnTo>
                <a:lnTo>
                  <a:pt x="24000" y="119999"/>
                </a:lnTo>
                <a:lnTo>
                  <a:pt x="48000" y="119999"/>
                </a:lnTo>
                <a:lnTo>
                  <a:pt x="72000" y="119999"/>
                </a:lnTo>
                <a:lnTo>
                  <a:pt x="96000" y="119999"/>
                </a:lnTo>
                <a:lnTo>
                  <a:pt x="120000" y="119999"/>
                </a:lnTo>
                <a:lnTo>
                  <a:pt x="120000" y="59999"/>
                </a:lnTo>
                <a:lnTo>
                  <a:pt x="120000" y="119999"/>
                </a:lnTo>
                <a:lnTo>
                  <a:pt x="120000" y="59999"/>
                </a:lnTo>
                <a:lnTo>
                  <a:pt x="96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2" name="Shape 522"/>
          <p:cNvSpPr/>
          <p:nvPr/>
        </p:nvSpPr>
        <p:spPr>
          <a:xfrm>
            <a:off x="8428036" y="4657725"/>
            <a:ext cx="66674" cy="66674"/>
          </a:xfrm>
          <a:custGeom>
            <a:pathLst>
              <a:path extrusionOk="0" h="120000" w="120000">
                <a:moveTo>
                  <a:pt x="0" y="20000"/>
                </a:moveTo>
                <a:lnTo>
                  <a:pt x="0" y="20000"/>
                </a:lnTo>
                <a:lnTo>
                  <a:pt x="20000" y="40000"/>
                </a:lnTo>
                <a:lnTo>
                  <a:pt x="40000" y="60000"/>
                </a:lnTo>
                <a:lnTo>
                  <a:pt x="60000" y="80000"/>
                </a:lnTo>
                <a:lnTo>
                  <a:pt x="80000" y="100000"/>
                </a:lnTo>
                <a:lnTo>
                  <a:pt x="100000" y="120000"/>
                </a:lnTo>
                <a:lnTo>
                  <a:pt x="120000" y="100000"/>
                </a:lnTo>
                <a:lnTo>
                  <a:pt x="100000" y="80000"/>
                </a:lnTo>
                <a:lnTo>
                  <a:pt x="80000" y="60000"/>
                </a:lnTo>
                <a:lnTo>
                  <a:pt x="60000" y="40000"/>
                </a:lnTo>
                <a:lnTo>
                  <a:pt x="40000" y="20000"/>
                </a:lnTo>
                <a:lnTo>
                  <a:pt x="20000" y="0"/>
                </a:lnTo>
                <a:lnTo>
                  <a:pt x="0" y="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3" name="Shape 523"/>
          <p:cNvSpPr/>
          <p:nvPr/>
        </p:nvSpPr>
        <p:spPr>
          <a:xfrm>
            <a:off x="8383586" y="4602162"/>
            <a:ext cx="55561" cy="66674"/>
          </a:xfrm>
          <a:custGeom>
            <a:pathLst>
              <a:path extrusionOk="0" h="120000" w="120000">
                <a:moveTo>
                  <a:pt x="24000" y="20000"/>
                </a:moveTo>
                <a:lnTo>
                  <a:pt x="0" y="20000"/>
                </a:lnTo>
                <a:lnTo>
                  <a:pt x="24000" y="20000"/>
                </a:lnTo>
                <a:lnTo>
                  <a:pt x="24000" y="40000"/>
                </a:lnTo>
                <a:lnTo>
                  <a:pt x="48000" y="60000"/>
                </a:lnTo>
                <a:lnTo>
                  <a:pt x="72000" y="80000"/>
                </a:lnTo>
                <a:lnTo>
                  <a:pt x="72000" y="100000"/>
                </a:lnTo>
                <a:lnTo>
                  <a:pt x="96000" y="100000"/>
                </a:lnTo>
                <a:lnTo>
                  <a:pt x="96000" y="120000"/>
                </a:lnTo>
                <a:lnTo>
                  <a:pt x="120000" y="100000"/>
                </a:lnTo>
                <a:lnTo>
                  <a:pt x="96000" y="80000"/>
                </a:lnTo>
                <a:lnTo>
                  <a:pt x="96000" y="60000"/>
                </a:lnTo>
                <a:lnTo>
                  <a:pt x="72000" y="40000"/>
                </a:lnTo>
                <a:lnTo>
                  <a:pt x="48000" y="20000"/>
                </a:lnTo>
                <a:lnTo>
                  <a:pt x="24000" y="0"/>
                </a:lnTo>
                <a:lnTo>
                  <a:pt x="24000" y="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4" name="Shape 524"/>
          <p:cNvSpPr/>
          <p:nvPr/>
        </p:nvSpPr>
        <p:spPr>
          <a:xfrm>
            <a:off x="8305800" y="4546600"/>
            <a:ext cx="88900" cy="66674"/>
          </a:xfrm>
          <a:custGeom>
            <a:pathLst>
              <a:path extrusionOk="0" h="120000" w="120000">
                <a:moveTo>
                  <a:pt x="0" y="20000"/>
                </a:moveTo>
                <a:lnTo>
                  <a:pt x="0" y="20000"/>
                </a:lnTo>
                <a:lnTo>
                  <a:pt x="14999" y="40000"/>
                </a:lnTo>
                <a:lnTo>
                  <a:pt x="29999" y="40000"/>
                </a:lnTo>
                <a:lnTo>
                  <a:pt x="44999" y="60000"/>
                </a:lnTo>
                <a:lnTo>
                  <a:pt x="59999" y="60000"/>
                </a:lnTo>
                <a:lnTo>
                  <a:pt x="75000" y="80000"/>
                </a:lnTo>
                <a:lnTo>
                  <a:pt x="89999" y="80000"/>
                </a:lnTo>
                <a:lnTo>
                  <a:pt x="104999" y="100000"/>
                </a:lnTo>
                <a:lnTo>
                  <a:pt x="119999" y="120000"/>
                </a:lnTo>
                <a:lnTo>
                  <a:pt x="119999" y="100000"/>
                </a:lnTo>
                <a:lnTo>
                  <a:pt x="104999" y="80000"/>
                </a:lnTo>
                <a:lnTo>
                  <a:pt x="89999" y="60000"/>
                </a:lnTo>
                <a:lnTo>
                  <a:pt x="75000" y="40000"/>
                </a:lnTo>
                <a:lnTo>
                  <a:pt x="59999" y="40000"/>
                </a:lnTo>
                <a:lnTo>
                  <a:pt x="44999" y="20000"/>
                </a:lnTo>
                <a:lnTo>
                  <a:pt x="29999" y="20000"/>
                </a:lnTo>
                <a:lnTo>
                  <a:pt x="14999" y="0"/>
                </a:lnTo>
                <a:lnTo>
                  <a:pt x="0" y="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5" name="Shape 525"/>
          <p:cNvSpPr/>
          <p:nvPr/>
        </p:nvSpPr>
        <p:spPr>
          <a:xfrm>
            <a:off x="8194675" y="4502150"/>
            <a:ext cx="122237" cy="55561"/>
          </a:xfrm>
          <a:custGeom>
            <a:pathLst>
              <a:path extrusionOk="0" h="120000" w="120000">
                <a:moveTo>
                  <a:pt x="0" y="24000"/>
                </a:moveTo>
                <a:lnTo>
                  <a:pt x="0" y="24000"/>
                </a:lnTo>
                <a:lnTo>
                  <a:pt x="10909" y="48000"/>
                </a:lnTo>
                <a:lnTo>
                  <a:pt x="21818" y="48000"/>
                </a:lnTo>
                <a:lnTo>
                  <a:pt x="43636" y="72000"/>
                </a:lnTo>
                <a:lnTo>
                  <a:pt x="54545" y="72000"/>
                </a:lnTo>
                <a:lnTo>
                  <a:pt x="65454" y="96000"/>
                </a:lnTo>
                <a:lnTo>
                  <a:pt x="87272" y="96000"/>
                </a:lnTo>
                <a:lnTo>
                  <a:pt x="98181" y="120000"/>
                </a:lnTo>
                <a:lnTo>
                  <a:pt x="109090" y="120000"/>
                </a:lnTo>
                <a:lnTo>
                  <a:pt x="120000" y="96000"/>
                </a:lnTo>
                <a:lnTo>
                  <a:pt x="98181" y="72000"/>
                </a:lnTo>
                <a:lnTo>
                  <a:pt x="87272" y="72000"/>
                </a:lnTo>
                <a:lnTo>
                  <a:pt x="76363" y="48000"/>
                </a:lnTo>
                <a:lnTo>
                  <a:pt x="54545" y="48000"/>
                </a:lnTo>
                <a:lnTo>
                  <a:pt x="43636" y="48000"/>
                </a:lnTo>
                <a:lnTo>
                  <a:pt x="32727" y="24000"/>
                </a:lnTo>
                <a:lnTo>
                  <a:pt x="10909" y="24000"/>
                </a:lnTo>
                <a:lnTo>
                  <a:pt x="0" y="0"/>
                </a:lnTo>
                <a:lnTo>
                  <a:pt x="0" y="24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6" name="Shape 526"/>
          <p:cNvSpPr/>
          <p:nvPr/>
        </p:nvSpPr>
        <p:spPr>
          <a:xfrm>
            <a:off x="8128000" y="4491037"/>
            <a:ext cx="66674" cy="22225"/>
          </a:xfrm>
          <a:custGeom>
            <a:pathLst>
              <a:path extrusionOk="0" h="120000" w="120000">
                <a:moveTo>
                  <a:pt x="20000" y="59999"/>
                </a:moveTo>
                <a:lnTo>
                  <a:pt x="20000" y="59999"/>
                </a:lnTo>
                <a:lnTo>
                  <a:pt x="40000" y="119999"/>
                </a:lnTo>
                <a:lnTo>
                  <a:pt x="60000" y="119999"/>
                </a:lnTo>
                <a:lnTo>
                  <a:pt x="80000" y="119999"/>
                </a:lnTo>
                <a:lnTo>
                  <a:pt x="100000" y="119999"/>
                </a:lnTo>
                <a:lnTo>
                  <a:pt x="120000" y="119999"/>
                </a:lnTo>
                <a:lnTo>
                  <a:pt x="120000" y="59999"/>
                </a:lnTo>
                <a:lnTo>
                  <a:pt x="100000" y="59999"/>
                </a:lnTo>
                <a:lnTo>
                  <a:pt x="80000" y="59999"/>
                </a:lnTo>
                <a:lnTo>
                  <a:pt x="60000" y="59999"/>
                </a:lnTo>
                <a:lnTo>
                  <a:pt x="60000" y="0"/>
                </a:lnTo>
                <a:lnTo>
                  <a:pt x="40000" y="0"/>
                </a:lnTo>
                <a:lnTo>
                  <a:pt x="20000" y="0"/>
                </a:lnTo>
                <a:lnTo>
                  <a:pt x="0" y="59999"/>
                </a:lnTo>
                <a:lnTo>
                  <a:pt x="2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7" name="Shape 527"/>
          <p:cNvSpPr/>
          <p:nvPr/>
        </p:nvSpPr>
        <p:spPr>
          <a:xfrm>
            <a:off x="8061325" y="4491037"/>
            <a:ext cx="77787" cy="22225"/>
          </a:xfrm>
          <a:custGeom>
            <a:pathLst>
              <a:path extrusionOk="0" h="120000" w="120000">
                <a:moveTo>
                  <a:pt x="17142" y="119999"/>
                </a:moveTo>
                <a:lnTo>
                  <a:pt x="17142" y="119999"/>
                </a:lnTo>
                <a:lnTo>
                  <a:pt x="17142" y="59999"/>
                </a:lnTo>
                <a:lnTo>
                  <a:pt x="34285" y="59999"/>
                </a:lnTo>
                <a:lnTo>
                  <a:pt x="51428" y="59999"/>
                </a:lnTo>
                <a:lnTo>
                  <a:pt x="68571" y="59999"/>
                </a:lnTo>
                <a:lnTo>
                  <a:pt x="85714" y="59999"/>
                </a:lnTo>
                <a:lnTo>
                  <a:pt x="102857" y="59999"/>
                </a:lnTo>
                <a:lnTo>
                  <a:pt x="119999" y="59999"/>
                </a:lnTo>
                <a:lnTo>
                  <a:pt x="119999" y="0"/>
                </a:lnTo>
                <a:lnTo>
                  <a:pt x="102857" y="0"/>
                </a:lnTo>
                <a:lnTo>
                  <a:pt x="85714" y="0"/>
                </a:lnTo>
                <a:lnTo>
                  <a:pt x="68571" y="0"/>
                </a:lnTo>
                <a:lnTo>
                  <a:pt x="51428" y="0"/>
                </a:lnTo>
                <a:lnTo>
                  <a:pt x="34285" y="0"/>
                </a:lnTo>
                <a:lnTo>
                  <a:pt x="17142" y="0"/>
                </a:lnTo>
                <a:lnTo>
                  <a:pt x="0" y="0"/>
                </a:lnTo>
                <a:lnTo>
                  <a:pt x="17142" y="0"/>
                </a:lnTo>
                <a:lnTo>
                  <a:pt x="17142"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8" name="Shape 528"/>
          <p:cNvSpPr/>
          <p:nvPr/>
        </p:nvSpPr>
        <p:spPr>
          <a:xfrm>
            <a:off x="7994650" y="4491037"/>
            <a:ext cx="77787" cy="44450"/>
          </a:xfrm>
          <a:custGeom>
            <a:pathLst>
              <a:path extrusionOk="0" h="120000" w="120000">
                <a:moveTo>
                  <a:pt x="17142" y="119999"/>
                </a:moveTo>
                <a:lnTo>
                  <a:pt x="17142" y="119999"/>
                </a:lnTo>
                <a:lnTo>
                  <a:pt x="34285" y="119999"/>
                </a:lnTo>
                <a:lnTo>
                  <a:pt x="34285" y="89999"/>
                </a:lnTo>
                <a:lnTo>
                  <a:pt x="51428" y="89999"/>
                </a:lnTo>
                <a:lnTo>
                  <a:pt x="68571" y="89999"/>
                </a:lnTo>
                <a:lnTo>
                  <a:pt x="68571" y="59999"/>
                </a:lnTo>
                <a:lnTo>
                  <a:pt x="85714" y="59999"/>
                </a:lnTo>
                <a:lnTo>
                  <a:pt x="102857" y="59999"/>
                </a:lnTo>
                <a:lnTo>
                  <a:pt x="119999" y="59999"/>
                </a:lnTo>
                <a:lnTo>
                  <a:pt x="119999" y="0"/>
                </a:lnTo>
                <a:lnTo>
                  <a:pt x="102857" y="0"/>
                </a:lnTo>
                <a:lnTo>
                  <a:pt x="85714" y="29999"/>
                </a:lnTo>
                <a:lnTo>
                  <a:pt x="68571" y="29999"/>
                </a:lnTo>
                <a:lnTo>
                  <a:pt x="51428" y="29999"/>
                </a:lnTo>
                <a:lnTo>
                  <a:pt x="34285" y="59999"/>
                </a:lnTo>
                <a:lnTo>
                  <a:pt x="17142" y="59999"/>
                </a:lnTo>
                <a:lnTo>
                  <a:pt x="0" y="89999"/>
                </a:lnTo>
                <a:lnTo>
                  <a:pt x="17142"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9" name="Shape 529"/>
          <p:cNvSpPr/>
          <p:nvPr/>
        </p:nvSpPr>
        <p:spPr>
          <a:xfrm>
            <a:off x="7916861" y="4524375"/>
            <a:ext cx="88900" cy="77787"/>
          </a:xfrm>
          <a:custGeom>
            <a:pathLst>
              <a:path extrusionOk="0" h="120000" w="120000">
                <a:moveTo>
                  <a:pt x="14999" y="119999"/>
                </a:moveTo>
                <a:lnTo>
                  <a:pt x="14999" y="119999"/>
                </a:lnTo>
                <a:lnTo>
                  <a:pt x="29999" y="102857"/>
                </a:lnTo>
                <a:lnTo>
                  <a:pt x="44999" y="85714"/>
                </a:lnTo>
                <a:lnTo>
                  <a:pt x="59999" y="85714"/>
                </a:lnTo>
                <a:lnTo>
                  <a:pt x="59999" y="68571"/>
                </a:lnTo>
                <a:lnTo>
                  <a:pt x="75000" y="51428"/>
                </a:lnTo>
                <a:lnTo>
                  <a:pt x="89999" y="34285"/>
                </a:lnTo>
                <a:lnTo>
                  <a:pt x="104999" y="17142"/>
                </a:lnTo>
                <a:lnTo>
                  <a:pt x="119999" y="17142"/>
                </a:lnTo>
                <a:lnTo>
                  <a:pt x="104999" y="0"/>
                </a:lnTo>
                <a:lnTo>
                  <a:pt x="89999" y="0"/>
                </a:lnTo>
                <a:lnTo>
                  <a:pt x="75000" y="17142"/>
                </a:lnTo>
                <a:lnTo>
                  <a:pt x="59999" y="34285"/>
                </a:lnTo>
                <a:lnTo>
                  <a:pt x="44999" y="51428"/>
                </a:lnTo>
                <a:lnTo>
                  <a:pt x="44999" y="68571"/>
                </a:lnTo>
                <a:lnTo>
                  <a:pt x="29999" y="68571"/>
                </a:lnTo>
                <a:lnTo>
                  <a:pt x="14999" y="85714"/>
                </a:lnTo>
                <a:lnTo>
                  <a:pt x="0" y="102857"/>
                </a:lnTo>
                <a:lnTo>
                  <a:pt x="14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0" name="Shape 530"/>
          <p:cNvSpPr/>
          <p:nvPr/>
        </p:nvSpPr>
        <p:spPr>
          <a:xfrm>
            <a:off x="7883525" y="4591050"/>
            <a:ext cx="44450" cy="44450"/>
          </a:xfrm>
          <a:custGeom>
            <a:pathLst>
              <a:path extrusionOk="0" h="120000" w="120000">
                <a:moveTo>
                  <a:pt x="0" y="89999"/>
                </a:moveTo>
                <a:lnTo>
                  <a:pt x="0" y="89999"/>
                </a:lnTo>
                <a:lnTo>
                  <a:pt x="29999" y="89999"/>
                </a:lnTo>
                <a:lnTo>
                  <a:pt x="59999" y="89999"/>
                </a:lnTo>
                <a:lnTo>
                  <a:pt x="59999" y="59999"/>
                </a:lnTo>
                <a:lnTo>
                  <a:pt x="89999" y="59999"/>
                </a:lnTo>
                <a:lnTo>
                  <a:pt x="119999" y="29999"/>
                </a:lnTo>
                <a:lnTo>
                  <a:pt x="89999" y="0"/>
                </a:lnTo>
                <a:lnTo>
                  <a:pt x="59999" y="29999"/>
                </a:lnTo>
                <a:lnTo>
                  <a:pt x="29999" y="59999"/>
                </a:lnTo>
                <a:lnTo>
                  <a:pt x="0" y="59999"/>
                </a:lnTo>
                <a:lnTo>
                  <a:pt x="0" y="89999"/>
                </a:lnTo>
                <a:lnTo>
                  <a:pt x="29999" y="89999"/>
                </a:lnTo>
                <a:lnTo>
                  <a:pt x="0" y="89999"/>
                </a:lnTo>
                <a:lnTo>
                  <a:pt x="0" y="119999"/>
                </a:lnTo>
                <a:lnTo>
                  <a:pt x="0"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1" name="Shape 531"/>
          <p:cNvSpPr/>
          <p:nvPr/>
        </p:nvSpPr>
        <p:spPr>
          <a:xfrm>
            <a:off x="7839075" y="4557712"/>
            <a:ext cx="55561" cy="66674"/>
          </a:xfrm>
          <a:custGeom>
            <a:pathLst>
              <a:path extrusionOk="0" h="120000" w="120000">
                <a:moveTo>
                  <a:pt x="0" y="20000"/>
                </a:moveTo>
                <a:lnTo>
                  <a:pt x="0" y="20000"/>
                </a:lnTo>
                <a:lnTo>
                  <a:pt x="0" y="40000"/>
                </a:lnTo>
                <a:lnTo>
                  <a:pt x="24000" y="40000"/>
                </a:lnTo>
                <a:lnTo>
                  <a:pt x="24000" y="60000"/>
                </a:lnTo>
                <a:lnTo>
                  <a:pt x="48000" y="80000"/>
                </a:lnTo>
                <a:lnTo>
                  <a:pt x="72000" y="100000"/>
                </a:lnTo>
                <a:lnTo>
                  <a:pt x="72000" y="120000"/>
                </a:lnTo>
                <a:lnTo>
                  <a:pt x="96000" y="120000"/>
                </a:lnTo>
                <a:lnTo>
                  <a:pt x="120000" y="120000"/>
                </a:lnTo>
                <a:lnTo>
                  <a:pt x="96000" y="100000"/>
                </a:lnTo>
                <a:lnTo>
                  <a:pt x="96000" y="80000"/>
                </a:lnTo>
                <a:lnTo>
                  <a:pt x="72000" y="80000"/>
                </a:lnTo>
                <a:lnTo>
                  <a:pt x="72000" y="60000"/>
                </a:lnTo>
                <a:lnTo>
                  <a:pt x="48000" y="40000"/>
                </a:lnTo>
                <a:lnTo>
                  <a:pt x="24000" y="40000"/>
                </a:lnTo>
                <a:lnTo>
                  <a:pt x="24000" y="20000"/>
                </a:lnTo>
                <a:lnTo>
                  <a:pt x="24000" y="0"/>
                </a:lnTo>
                <a:lnTo>
                  <a:pt x="0" y="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2" name="Shape 532"/>
          <p:cNvSpPr/>
          <p:nvPr/>
        </p:nvSpPr>
        <p:spPr>
          <a:xfrm>
            <a:off x="7805736" y="4535487"/>
            <a:ext cx="44450" cy="33336"/>
          </a:xfrm>
          <a:custGeom>
            <a:pathLst>
              <a:path extrusionOk="0" h="120000" w="120000">
                <a:moveTo>
                  <a:pt x="29999" y="40000"/>
                </a:moveTo>
                <a:lnTo>
                  <a:pt x="0" y="40000"/>
                </a:lnTo>
                <a:lnTo>
                  <a:pt x="29999" y="40000"/>
                </a:lnTo>
                <a:lnTo>
                  <a:pt x="29999" y="80000"/>
                </a:lnTo>
                <a:lnTo>
                  <a:pt x="59999" y="120000"/>
                </a:lnTo>
                <a:lnTo>
                  <a:pt x="89999" y="120000"/>
                </a:lnTo>
                <a:lnTo>
                  <a:pt x="119999" y="80000"/>
                </a:lnTo>
                <a:lnTo>
                  <a:pt x="89999" y="80000"/>
                </a:lnTo>
                <a:lnTo>
                  <a:pt x="59999" y="40000"/>
                </a:lnTo>
                <a:lnTo>
                  <a:pt x="29999" y="0"/>
                </a:lnTo>
                <a:lnTo>
                  <a:pt x="0" y="0"/>
                </a:lnTo>
                <a:lnTo>
                  <a:pt x="29999" y="0"/>
                </a:lnTo>
                <a:lnTo>
                  <a:pt x="0" y="0"/>
                </a:lnTo>
                <a:lnTo>
                  <a:pt x="0" y="40000"/>
                </a:lnTo>
                <a:lnTo>
                  <a:pt x="29999" y="4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3" name="Shape 533"/>
          <p:cNvSpPr/>
          <p:nvPr/>
        </p:nvSpPr>
        <p:spPr>
          <a:xfrm>
            <a:off x="8128000" y="4491037"/>
            <a:ext cx="22225" cy="11112"/>
          </a:xfrm>
          <a:custGeom>
            <a:pathLst>
              <a:path extrusionOk="0" h="120000" w="120000">
                <a:moveTo>
                  <a:pt x="119999" y="119999"/>
                </a:moveTo>
                <a:lnTo>
                  <a:pt x="59999"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4" name="Shape 534"/>
          <p:cNvSpPr/>
          <p:nvPr/>
        </p:nvSpPr>
        <p:spPr>
          <a:xfrm>
            <a:off x="8128000" y="4502150"/>
            <a:ext cx="22225" cy="44450"/>
          </a:xfrm>
          <a:custGeom>
            <a:pathLst>
              <a:path extrusionOk="0" h="120000" w="120000">
                <a:moveTo>
                  <a:pt x="59999" y="119999"/>
                </a:moveTo>
                <a:lnTo>
                  <a:pt x="59999" y="119999"/>
                </a:lnTo>
                <a:lnTo>
                  <a:pt x="59999" y="89999"/>
                </a:lnTo>
                <a:lnTo>
                  <a:pt x="59999" y="59999"/>
                </a:lnTo>
                <a:lnTo>
                  <a:pt x="59999" y="29999"/>
                </a:lnTo>
                <a:lnTo>
                  <a:pt x="119999" y="0"/>
                </a:lnTo>
                <a:lnTo>
                  <a:pt x="0" y="0"/>
                </a:lnTo>
                <a:lnTo>
                  <a:pt x="0" y="29999"/>
                </a:lnTo>
                <a:lnTo>
                  <a:pt x="0" y="59999"/>
                </a:lnTo>
                <a:lnTo>
                  <a:pt x="0" y="89999"/>
                </a:lnTo>
                <a:lnTo>
                  <a:pt x="5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5" name="Shape 535"/>
          <p:cNvSpPr/>
          <p:nvPr/>
        </p:nvSpPr>
        <p:spPr>
          <a:xfrm>
            <a:off x="8105775" y="4535487"/>
            <a:ext cx="33336" cy="66674"/>
          </a:xfrm>
          <a:custGeom>
            <a:pathLst>
              <a:path extrusionOk="0" h="120000" w="120000">
                <a:moveTo>
                  <a:pt x="40000" y="120000"/>
                </a:moveTo>
                <a:lnTo>
                  <a:pt x="40000" y="120000"/>
                </a:lnTo>
                <a:lnTo>
                  <a:pt x="80000" y="100000"/>
                </a:lnTo>
                <a:lnTo>
                  <a:pt x="80000" y="60000"/>
                </a:lnTo>
                <a:lnTo>
                  <a:pt x="120000" y="40000"/>
                </a:lnTo>
                <a:lnTo>
                  <a:pt x="120000" y="20000"/>
                </a:lnTo>
                <a:lnTo>
                  <a:pt x="80000" y="0"/>
                </a:lnTo>
                <a:lnTo>
                  <a:pt x="40000" y="40000"/>
                </a:lnTo>
                <a:lnTo>
                  <a:pt x="40000" y="60000"/>
                </a:lnTo>
                <a:lnTo>
                  <a:pt x="40000" y="80000"/>
                </a:lnTo>
                <a:lnTo>
                  <a:pt x="0" y="100000"/>
                </a:lnTo>
                <a:lnTo>
                  <a:pt x="4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6" name="Shape 536"/>
          <p:cNvSpPr/>
          <p:nvPr/>
        </p:nvSpPr>
        <p:spPr>
          <a:xfrm>
            <a:off x="8083550" y="4591050"/>
            <a:ext cx="33336" cy="66674"/>
          </a:xfrm>
          <a:custGeom>
            <a:pathLst>
              <a:path extrusionOk="0" h="120000" w="120000">
                <a:moveTo>
                  <a:pt x="40000" y="120000"/>
                </a:moveTo>
                <a:lnTo>
                  <a:pt x="40000" y="120000"/>
                </a:lnTo>
                <a:lnTo>
                  <a:pt x="80000" y="100000"/>
                </a:lnTo>
                <a:lnTo>
                  <a:pt x="80000" y="60000"/>
                </a:lnTo>
                <a:lnTo>
                  <a:pt x="120000" y="40000"/>
                </a:lnTo>
                <a:lnTo>
                  <a:pt x="120000" y="20000"/>
                </a:lnTo>
                <a:lnTo>
                  <a:pt x="80000" y="0"/>
                </a:lnTo>
                <a:lnTo>
                  <a:pt x="80000" y="40000"/>
                </a:lnTo>
                <a:lnTo>
                  <a:pt x="40000" y="60000"/>
                </a:lnTo>
                <a:lnTo>
                  <a:pt x="0" y="80000"/>
                </a:lnTo>
                <a:lnTo>
                  <a:pt x="0" y="120000"/>
                </a:lnTo>
                <a:lnTo>
                  <a:pt x="4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7" name="Shape 537"/>
          <p:cNvSpPr/>
          <p:nvPr/>
        </p:nvSpPr>
        <p:spPr>
          <a:xfrm>
            <a:off x="8061325" y="4657725"/>
            <a:ext cx="33336" cy="44450"/>
          </a:xfrm>
          <a:custGeom>
            <a:pathLst>
              <a:path extrusionOk="0" h="120000" w="120000">
                <a:moveTo>
                  <a:pt x="80000" y="119999"/>
                </a:moveTo>
                <a:lnTo>
                  <a:pt x="80000" y="89999"/>
                </a:lnTo>
                <a:lnTo>
                  <a:pt x="80000" y="59999"/>
                </a:lnTo>
                <a:lnTo>
                  <a:pt x="120000" y="29999"/>
                </a:lnTo>
                <a:lnTo>
                  <a:pt x="120000" y="0"/>
                </a:lnTo>
                <a:lnTo>
                  <a:pt x="80000" y="0"/>
                </a:lnTo>
                <a:lnTo>
                  <a:pt x="80000" y="29999"/>
                </a:lnTo>
                <a:lnTo>
                  <a:pt x="40000" y="59999"/>
                </a:lnTo>
                <a:lnTo>
                  <a:pt x="40000" y="89999"/>
                </a:lnTo>
                <a:lnTo>
                  <a:pt x="0" y="119999"/>
                </a:lnTo>
                <a:lnTo>
                  <a:pt x="80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8" name="Shape 538"/>
          <p:cNvSpPr/>
          <p:nvPr/>
        </p:nvSpPr>
        <p:spPr>
          <a:xfrm>
            <a:off x="8083550" y="4657725"/>
            <a:ext cx="11112" cy="11112"/>
          </a:xfrm>
          <a:custGeom>
            <a:pathLst>
              <a:path extrusionOk="0" h="120000" w="120000">
                <a:moveTo>
                  <a:pt x="0" y="0"/>
                </a:moveTo>
                <a:lnTo>
                  <a:pt x="0" y="0"/>
                </a:lnTo>
                <a:lnTo>
                  <a:pt x="119999" y="119999"/>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9" name="Shape 539"/>
          <p:cNvSpPr/>
          <p:nvPr/>
        </p:nvSpPr>
        <p:spPr>
          <a:xfrm>
            <a:off x="8305800" y="4657725"/>
            <a:ext cx="11112" cy="11112"/>
          </a:xfrm>
          <a:custGeom>
            <a:pathLst>
              <a:path extrusionOk="0" h="120000" w="120000">
                <a:moveTo>
                  <a:pt x="0" y="119999"/>
                </a:moveTo>
                <a:lnTo>
                  <a:pt x="119999" y="11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0" name="Shape 540"/>
          <p:cNvSpPr/>
          <p:nvPr/>
        </p:nvSpPr>
        <p:spPr>
          <a:xfrm>
            <a:off x="8272461" y="4657725"/>
            <a:ext cx="33336" cy="44450"/>
          </a:xfrm>
          <a:custGeom>
            <a:pathLst>
              <a:path extrusionOk="0" h="120000" w="120000">
                <a:moveTo>
                  <a:pt x="40000" y="119999"/>
                </a:moveTo>
                <a:lnTo>
                  <a:pt x="40000" y="119999"/>
                </a:lnTo>
                <a:lnTo>
                  <a:pt x="80000" y="89999"/>
                </a:lnTo>
                <a:lnTo>
                  <a:pt x="80000" y="59999"/>
                </a:lnTo>
                <a:lnTo>
                  <a:pt x="120000" y="59999"/>
                </a:lnTo>
                <a:lnTo>
                  <a:pt x="120000" y="29999"/>
                </a:lnTo>
                <a:lnTo>
                  <a:pt x="120000" y="0"/>
                </a:lnTo>
                <a:lnTo>
                  <a:pt x="80000" y="29999"/>
                </a:lnTo>
                <a:lnTo>
                  <a:pt x="40000" y="29999"/>
                </a:lnTo>
                <a:lnTo>
                  <a:pt x="40000" y="59999"/>
                </a:lnTo>
                <a:lnTo>
                  <a:pt x="0" y="89999"/>
                </a:lnTo>
                <a:lnTo>
                  <a:pt x="4000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1" name="Shape 541"/>
          <p:cNvSpPr/>
          <p:nvPr/>
        </p:nvSpPr>
        <p:spPr>
          <a:xfrm>
            <a:off x="8228011" y="4691062"/>
            <a:ext cx="55561" cy="44450"/>
          </a:xfrm>
          <a:custGeom>
            <a:pathLst>
              <a:path extrusionOk="0" h="120000" w="120000">
                <a:moveTo>
                  <a:pt x="0" y="119999"/>
                </a:moveTo>
                <a:lnTo>
                  <a:pt x="0" y="119999"/>
                </a:lnTo>
                <a:lnTo>
                  <a:pt x="24000" y="119999"/>
                </a:lnTo>
                <a:lnTo>
                  <a:pt x="48000" y="89999"/>
                </a:lnTo>
                <a:lnTo>
                  <a:pt x="72000" y="59999"/>
                </a:lnTo>
                <a:lnTo>
                  <a:pt x="96000" y="29999"/>
                </a:lnTo>
                <a:lnTo>
                  <a:pt x="120000" y="29999"/>
                </a:lnTo>
                <a:lnTo>
                  <a:pt x="96000" y="0"/>
                </a:lnTo>
                <a:lnTo>
                  <a:pt x="72000" y="0"/>
                </a:lnTo>
                <a:lnTo>
                  <a:pt x="72000" y="29999"/>
                </a:lnTo>
                <a:lnTo>
                  <a:pt x="48000" y="29999"/>
                </a:lnTo>
                <a:lnTo>
                  <a:pt x="24000" y="59999"/>
                </a:lnTo>
                <a:lnTo>
                  <a:pt x="0" y="89999"/>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2" name="Shape 542"/>
          <p:cNvSpPr/>
          <p:nvPr/>
        </p:nvSpPr>
        <p:spPr>
          <a:xfrm>
            <a:off x="8161336" y="4724400"/>
            <a:ext cx="66674" cy="55561"/>
          </a:xfrm>
          <a:custGeom>
            <a:pathLst>
              <a:path extrusionOk="0" h="120000" w="120000">
                <a:moveTo>
                  <a:pt x="20000" y="120000"/>
                </a:moveTo>
                <a:lnTo>
                  <a:pt x="20000" y="120000"/>
                </a:lnTo>
                <a:lnTo>
                  <a:pt x="40000" y="96000"/>
                </a:lnTo>
                <a:lnTo>
                  <a:pt x="60000" y="72000"/>
                </a:lnTo>
                <a:lnTo>
                  <a:pt x="80000" y="72000"/>
                </a:lnTo>
                <a:lnTo>
                  <a:pt x="100000" y="48000"/>
                </a:lnTo>
                <a:lnTo>
                  <a:pt x="120000" y="48000"/>
                </a:lnTo>
                <a:lnTo>
                  <a:pt x="120000" y="24000"/>
                </a:lnTo>
                <a:lnTo>
                  <a:pt x="120000" y="0"/>
                </a:lnTo>
                <a:lnTo>
                  <a:pt x="100000" y="24000"/>
                </a:lnTo>
                <a:lnTo>
                  <a:pt x="80000" y="24000"/>
                </a:lnTo>
                <a:lnTo>
                  <a:pt x="80000" y="48000"/>
                </a:lnTo>
                <a:lnTo>
                  <a:pt x="60000" y="48000"/>
                </a:lnTo>
                <a:lnTo>
                  <a:pt x="40000" y="72000"/>
                </a:lnTo>
                <a:lnTo>
                  <a:pt x="20000" y="72000"/>
                </a:lnTo>
                <a:lnTo>
                  <a:pt x="0" y="96000"/>
                </a:lnTo>
                <a:lnTo>
                  <a:pt x="2000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3" name="Shape 543"/>
          <p:cNvSpPr/>
          <p:nvPr/>
        </p:nvSpPr>
        <p:spPr>
          <a:xfrm>
            <a:off x="8128000" y="4768850"/>
            <a:ext cx="44450" cy="33336"/>
          </a:xfrm>
          <a:custGeom>
            <a:pathLst>
              <a:path extrusionOk="0" h="120000" w="120000">
                <a:moveTo>
                  <a:pt x="29999" y="120000"/>
                </a:moveTo>
                <a:lnTo>
                  <a:pt x="59999" y="80000"/>
                </a:lnTo>
                <a:lnTo>
                  <a:pt x="89999" y="80000"/>
                </a:lnTo>
                <a:lnTo>
                  <a:pt x="89999" y="40000"/>
                </a:lnTo>
                <a:lnTo>
                  <a:pt x="119999" y="40000"/>
                </a:lnTo>
                <a:lnTo>
                  <a:pt x="89999" y="0"/>
                </a:lnTo>
                <a:lnTo>
                  <a:pt x="59999" y="40000"/>
                </a:lnTo>
                <a:lnTo>
                  <a:pt x="29999" y="80000"/>
                </a:lnTo>
                <a:lnTo>
                  <a:pt x="0" y="80000"/>
                </a:lnTo>
                <a:lnTo>
                  <a:pt x="2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4" name="Shape 544"/>
          <p:cNvSpPr/>
          <p:nvPr/>
        </p:nvSpPr>
        <p:spPr>
          <a:xfrm>
            <a:off x="8161336" y="4768850"/>
            <a:ext cx="11112" cy="11112"/>
          </a:xfrm>
          <a:custGeom>
            <a:pathLst>
              <a:path extrusionOk="0" h="120000" w="120000">
                <a:moveTo>
                  <a:pt x="0" y="0"/>
                </a:moveTo>
                <a:lnTo>
                  <a:pt x="0" y="0"/>
                </a:lnTo>
                <a:lnTo>
                  <a:pt x="0" y="119999"/>
                </a:lnTo>
                <a:lnTo>
                  <a:pt x="119999" y="119999"/>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5" name="Shape 545"/>
          <p:cNvSpPr/>
          <p:nvPr/>
        </p:nvSpPr>
        <p:spPr>
          <a:xfrm>
            <a:off x="7883525" y="4613275"/>
            <a:ext cx="11112" cy="11112"/>
          </a:xfrm>
          <a:custGeom>
            <a:pathLst>
              <a:path extrusionOk="0" h="120000" w="120000">
                <a:moveTo>
                  <a:pt x="119999" y="119999"/>
                </a:moveTo>
                <a:lnTo>
                  <a:pt x="0"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6" name="Shape 546"/>
          <p:cNvSpPr/>
          <p:nvPr/>
        </p:nvSpPr>
        <p:spPr>
          <a:xfrm>
            <a:off x="7883525" y="4624387"/>
            <a:ext cx="33336" cy="33336"/>
          </a:xfrm>
          <a:custGeom>
            <a:pathLst>
              <a:path extrusionOk="0" h="120000" w="120000">
                <a:moveTo>
                  <a:pt x="120000" y="80000"/>
                </a:moveTo>
                <a:lnTo>
                  <a:pt x="120000" y="80000"/>
                </a:lnTo>
                <a:lnTo>
                  <a:pt x="80000" y="80000"/>
                </a:lnTo>
                <a:lnTo>
                  <a:pt x="80000" y="40000"/>
                </a:lnTo>
                <a:lnTo>
                  <a:pt x="40000" y="0"/>
                </a:lnTo>
                <a:lnTo>
                  <a:pt x="0" y="0"/>
                </a:lnTo>
                <a:lnTo>
                  <a:pt x="0" y="40000"/>
                </a:lnTo>
                <a:lnTo>
                  <a:pt x="40000" y="80000"/>
                </a:lnTo>
                <a:lnTo>
                  <a:pt x="80000" y="120000"/>
                </a:lnTo>
                <a:lnTo>
                  <a:pt x="12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7" name="Shape 547"/>
          <p:cNvSpPr/>
          <p:nvPr/>
        </p:nvSpPr>
        <p:spPr>
          <a:xfrm>
            <a:off x="7905750" y="4646612"/>
            <a:ext cx="33336" cy="33336"/>
          </a:xfrm>
          <a:custGeom>
            <a:pathLst>
              <a:path extrusionOk="0" h="120000" w="120000">
                <a:moveTo>
                  <a:pt x="120000" y="80000"/>
                </a:moveTo>
                <a:lnTo>
                  <a:pt x="120000" y="80000"/>
                </a:lnTo>
                <a:lnTo>
                  <a:pt x="80000" y="80000"/>
                </a:lnTo>
                <a:lnTo>
                  <a:pt x="80000" y="40000"/>
                </a:lnTo>
                <a:lnTo>
                  <a:pt x="40000" y="40000"/>
                </a:lnTo>
                <a:lnTo>
                  <a:pt x="40000" y="0"/>
                </a:lnTo>
                <a:lnTo>
                  <a:pt x="0" y="40000"/>
                </a:lnTo>
                <a:lnTo>
                  <a:pt x="0" y="80000"/>
                </a:lnTo>
                <a:lnTo>
                  <a:pt x="40000" y="80000"/>
                </a:lnTo>
                <a:lnTo>
                  <a:pt x="40000" y="120000"/>
                </a:lnTo>
                <a:lnTo>
                  <a:pt x="80000" y="120000"/>
                </a:lnTo>
                <a:lnTo>
                  <a:pt x="12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8" name="Shape 548"/>
          <p:cNvSpPr/>
          <p:nvPr/>
        </p:nvSpPr>
        <p:spPr>
          <a:xfrm>
            <a:off x="7927975" y="4668837"/>
            <a:ext cx="22225" cy="33336"/>
          </a:xfrm>
          <a:custGeom>
            <a:pathLst>
              <a:path extrusionOk="0" h="120000" w="120000">
                <a:moveTo>
                  <a:pt x="119999" y="120000"/>
                </a:moveTo>
                <a:lnTo>
                  <a:pt x="119999" y="80000"/>
                </a:lnTo>
                <a:lnTo>
                  <a:pt x="59999" y="40000"/>
                </a:lnTo>
                <a:lnTo>
                  <a:pt x="59999" y="0"/>
                </a:lnTo>
                <a:lnTo>
                  <a:pt x="0" y="40000"/>
                </a:lnTo>
                <a:lnTo>
                  <a:pt x="0" y="80000"/>
                </a:lnTo>
                <a:lnTo>
                  <a:pt x="59999" y="80000"/>
                </a:lnTo>
                <a:lnTo>
                  <a:pt x="59999" y="120000"/>
                </a:lnTo>
                <a:lnTo>
                  <a:pt x="11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9" name="Shape 549"/>
          <p:cNvSpPr/>
          <p:nvPr/>
        </p:nvSpPr>
        <p:spPr>
          <a:xfrm>
            <a:off x="7927975" y="4679950"/>
            <a:ext cx="11112" cy="1587"/>
          </a:xfrm>
          <a:custGeom>
            <a:pathLst>
              <a:path extrusionOk="0" h="120000" w="120000">
                <a:moveTo>
                  <a:pt x="0" y="0"/>
                </a:moveTo>
                <a:lnTo>
                  <a:pt x="0" y="0"/>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0" name="Shape 550"/>
          <p:cNvSpPr/>
          <p:nvPr/>
        </p:nvSpPr>
        <p:spPr>
          <a:xfrm>
            <a:off x="7739061" y="5426075"/>
            <a:ext cx="11112" cy="11112"/>
          </a:xfrm>
          <a:custGeom>
            <a:pathLst>
              <a:path extrusionOk="0" h="120000" w="120000">
                <a:moveTo>
                  <a:pt x="119999" y="0"/>
                </a:moveTo>
                <a:lnTo>
                  <a:pt x="0" y="0"/>
                </a:lnTo>
                <a:lnTo>
                  <a:pt x="0"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1" name="Shape 551"/>
          <p:cNvSpPr/>
          <p:nvPr/>
        </p:nvSpPr>
        <p:spPr>
          <a:xfrm>
            <a:off x="7739061" y="5426075"/>
            <a:ext cx="44450" cy="44450"/>
          </a:xfrm>
          <a:custGeom>
            <a:pathLst>
              <a:path extrusionOk="0" h="120000" w="120000">
                <a:moveTo>
                  <a:pt x="119999" y="59999"/>
                </a:moveTo>
                <a:lnTo>
                  <a:pt x="119999" y="59999"/>
                </a:lnTo>
                <a:lnTo>
                  <a:pt x="89999" y="59999"/>
                </a:lnTo>
                <a:lnTo>
                  <a:pt x="59999" y="59999"/>
                </a:lnTo>
                <a:lnTo>
                  <a:pt x="59999" y="29999"/>
                </a:lnTo>
                <a:lnTo>
                  <a:pt x="29999" y="29999"/>
                </a:lnTo>
                <a:lnTo>
                  <a:pt x="29999" y="0"/>
                </a:lnTo>
                <a:lnTo>
                  <a:pt x="0" y="29999"/>
                </a:lnTo>
                <a:lnTo>
                  <a:pt x="0" y="59999"/>
                </a:lnTo>
                <a:lnTo>
                  <a:pt x="29999" y="59999"/>
                </a:lnTo>
                <a:lnTo>
                  <a:pt x="59999" y="89999"/>
                </a:lnTo>
                <a:lnTo>
                  <a:pt x="89999" y="89999"/>
                </a:lnTo>
                <a:lnTo>
                  <a:pt x="119999" y="119999"/>
                </a:lnTo>
                <a:lnTo>
                  <a:pt x="11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2" name="Shape 552"/>
          <p:cNvSpPr/>
          <p:nvPr/>
        </p:nvSpPr>
        <p:spPr>
          <a:xfrm>
            <a:off x="7739061" y="5426075"/>
            <a:ext cx="11112" cy="22225"/>
          </a:xfrm>
          <a:custGeom>
            <a:pathLst>
              <a:path extrusionOk="0" h="120000" w="120000">
                <a:moveTo>
                  <a:pt x="0" y="119999"/>
                </a:moveTo>
                <a:lnTo>
                  <a:pt x="119999" y="5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3" name="Shape 553"/>
          <p:cNvSpPr/>
          <p:nvPr/>
        </p:nvSpPr>
        <p:spPr>
          <a:xfrm>
            <a:off x="7694611" y="5492750"/>
            <a:ext cx="11112" cy="22225"/>
          </a:xfrm>
          <a:custGeom>
            <a:pathLst>
              <a:path extrusionOk="0" h="120000" w="120000">
                <a:moveTo>
                  <a:pt x="0" y="0"/>
                </a:moveTo>
                <a:lnTo>
                  <a:pt x="0" y="0"/>
                </a:lnTo>
                <a:lnTo>
                  <a:pt x="0" y="59999"/>
                </a:lnTo>
                <a:lnTo>
                  <a:pt x="119999" y="119999"/>
                </a:lnTo>
                <a:lnTo>
                  <a:pt x="0" y="0"/>
                </a:lnTo>
                <a:close/>
              </a:path>
            </a:pathLst>
          </a:custGeom>
          <a:solidFill>
            <a:srgbClr val="E3C4A3"/>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4" name="Shape 554"/>
          <p:cNvSpPr/>
          <p:nvPr/>
        </p:nvSpPr>
        <p:spPr>
          <a:xfrm>
            <a:off x="7683500" y="5492750"/>
            <a:ext cx="33336" cy="33336"/>
          </a:xfrm>
          <a:custGeom>
            <a:pathLst>
              <a:path extrusionOk="0" h="120000" w="120000">
                <a:moveTo>
                  <a:pt x="40000" y="80000"/>
                </a:moveTo>
                <a:lnTo>
                  <a:pt x="120000" y="80000"/>
                </a:lnTo>
                <a:lnTo>
                  <a:pt x="80000" y="40000"/>
                </a:lnTo>
                <a:lnTo>
                  <a:pt x="80000" y="0"/>
                </a:lnTo>
                <a:lnTo>
                  <a:pt x="40000" y="0"/>
                </a:lnTo>
                <a:lnTo>
                  <a:pt x="0" y="0"/>
                </a:lnTo>
                <a:lnTo>
                  <a:pt x="40000" y="40000"/>
                </a:lnTo>
                <a:lnTo>
                  <a:pt x="40000" y="80000"/>
                </a:lnTo>
                <a:lnTo>
                  <a:pt x="120000" y="80000"/>
                </a:lnTo>
                <a:lnTo>
                  <a:pt x="40000" y="80000"/>
                </a:lnTo>
                <a:lnTo>
                  <a:pt x="80000" y="120000"/>
                </a:lnTo>
                <a:lnTo>
                  <a:pt x="120000" y="120000"/>
                </a:lnTo>
                <a:lnTo>
                  <a:pt x="120000" y="80000"/>
                </a:lnTo>
                <a:lnTo>
                  <a:pt x="4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5" name="Shape 555"/>
          <p:cNvSpPr/>
          <p:nvPr/>
        </p:nvSpPr>
        <p:spPr>
          <a:xfrm>
            <a:off x="7683500" y="5481637"/>
            <a:ext cx="33336" cy="33336"/>
          </a:xfrm>
          <a:custGeom>
            <a:pathLst>
              <a:path extrusionOk="0" h="120000" w="120000">
                <a:moveTo>
                  <a:pt x="40000" y="40000"/>
                </a:moveTo>
                <a:lnTo>
                  <a:pt x="0" y="40000"/>
                </a:lnTo>
                <a:lnTo>
                  <a:pt x="40000" y="120000"/>
                </a:lnTo>
                <a:lnTo>
                  <a:pt x="120000" y="120000"/>
                </a:lnTo>
                <a:lnTo>
                  <a:pt x="40000" y="0"/>
                </a:lnTo>
                <a:lnTo>
                  <a:pt x="0" y="40000"/>
                </a:lnTo>
                <a:lnTo>
                  <a:pt x="40000" y="0"/>
                </a:lnTo>
                <a:lnTo>
                  <a:pt x="0" y="0"/>
                </a:lnTo>
                <a:lnTo>
                  <a:pt x="0" y="40000"/>
                </a:lnTo>
                <a:lnTo>
                  <a:pt x="40000" y="4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6" name="Shape 556"/>
          <p:cNvSpPr/>
          <p:nvPr/>
        </p:nvSpPr>
        <p:spPr>
          <a:xfrm>
            <a:off x="7727950" y="5603875"/>
            <a:ext cx="11112" cy="11112"/>
          </a:xfrm>
          <a:custGeom>
            <a:pathLst>
              <a:path extrusionOk="0" h="120000" w="120000">
                <a:moveTo>
                  <a:pt x="119999" y="0"/>
                </a:moveTo>
                <a:lnTo>
                  <a:pt x="0" y="0"/>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7" name="Shape 557"/>
          <p:cNvSpPr/>
          <p:nvPr/>
        </p:nvSpPr>
        <p:spPr>
          <a:xfrm>
            <a:off x="7739061" y="5603875"/>
            <a:ext cx="77787" cy="44450"/>
          </a:xfrm>
          <a:custGeom>
            <a:pathLst>
              <a:path extrusionOk="0" h="120000" w="120000">
                <a:moveTo>
                  <a:pt x="85714" y="89999"/>
                </a:moveTo>
                <a:lnTo>
                  <a:pt x="102857" y="59999"/>
                </a:lnTo>
                <a:lnTo>
                  <a:pt x="85714" y="59999"/>
                </a:lnTo>
                <a:lnTo>
                  <a:pt x="68571" y="29999"/>
                </a:lnTo>
                <a:lnTo>
                  <a:pt x="51428" y="29999"/>
                </a:lnTo>
                <a:lnTo>
                  <a:pt x="17142" y="29999"/>
                </a:lnTo>
                <a:lnTo>
                  <a:pt x="0" y="0"/>
                </a:lnTo>
                <a:lnTo>
                  <a:pt x="0" y="29999"/>
                </a:lnTo>
                <a:lnTo>
                  <a:pt x="17142" y="59999"/>
                </a:lnTo>
                <a:lnTo>
                  <a:pt x="34285" y="59999"/>
                </a:lnTo>
                <a:lnTo>
                  <a:pt x="51428" y="89999"/>
                </a:lnTo>
                <a:lnTo>
                  <a:pt x="68571" y="89999"/>
                </a:lnTo>
                <a:lnTo>
                  <a:pt x="85714" y="89999"/>
                </a:lnTo>
                <a:lnTo>
                  <a:pt x="102857" y="119999"/>
                </a:lnTo>
                <a:lnTo>
                  <a:pt x="119999" y="89999"/>
                </a:lnTo>
                <a:lnTo>
                  <a:pt x="85714"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8" name="Shape 558"/>
          <p:cNvSpPr/>
          <p:nvPr/>
        </p:nvSpPr>
        <p:spPr>
          <a:xfrm>
            <a:off x="7727950" y="5603875"/>
            <a:ext cx="11112" cy="11112"/>
          </a:xfrm>
          <a:custGeom>
            <a:pathLst>
              <a:path extrusionOk="0" h="120000" w="120000">
                <a:moveTo>
                  <a:pt x="119999" y="119999"/>
                </a:moveTo>
                <a:lnTo>
                  <a:pt x="119999" y="0"/>
                </a:lnTo>
                <a:lnTo>
                  <a:pt x="0"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9" name="Shape 559"/>
          <p:cNvSpPr/>
          <p:nvPr/>
        </p:nvSpPr>
        <p:spPr>
          <a:xfrm>
            <a:off x="7850186" y="5537200"/>
            <a:ext cx="11112" cy="11112"/>
          </a:xfrm>
          <a:custGeom>
            <a:pathLst>
              <a:path extrusionOk="0" h="120000" w="120000">
                <a:moveTo>
                  <a:pt x="119999" y="0"/>
                </a:moveTo>
                <a:lnTo>
                  <a:pt x="119999" y="0"/>
                </a:lnTo>
                <a:lnTo>
                  <a:pt x="0" y="0"/>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0" name="Shape 560"/>
          <p:cNvSpPr/>
          <p:nvPr/>
        </p:nvSpPr>
        <p:spPr>
          <a:xfrm>
            <a:off x="7861300" y="5537200"/>
            <a:ext cx="33336" cy="22225"/>
          </a:xfrm>
          <a:custGeom>
            <a:pathLst>
              <a:path extrusionOk="0" h="120000" w="120000">
                <a:moveTo>
                  <a:pt x="80000" y="59999"/>
                </a:moveTo>
                <a:lnTo>
                  <a:pt x="120000" y="59999"/>
                </a:lnTo>
                <a:lnTo>
                  <a:pt x="0" y="0"/>
                </a:lnTo>
                <a:lnTo>
                  <a:pt x="0" y="59999"/>
                </a:lnTo>
                <a:lnTo>
                  <a:pt x="80000" y="119999"/>
                </a:lnTo>
                <a:lnTo>
                  <a:pt x="80000"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1" name="Shape 561"/>
          <p:cNvSpPr/>
          <p:nvPr/>
        </p:nvSpPr>
        <p:spPr>
          <a:xfrm>
            <a:off x="7883525" y="5548312"/>
            <a:ext cx="11112" cy="11112"/>
          </a:xfrm>
          <a:custGeom>
            <a:pathLst>
              <a:path extrusionOk="0" h="120000" w="120000">
                <a:moveTo>
                  <a:pt x="0" y="119999"/>
                </a:moveTo>
                <a:lnTo>
                  <a:pt x="119999" y="119999"/>
                </a:lnTo>
                <a:lnTo>
                  <a:pt x="119999"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2" name="Shape 562"/>
          <p:cNvSpPr/>
          <p:nvPr/>
        </p:nvSpPr>
        <p:spPr>
          <a:xfrm>
            <a:off x="7927975" y="5281612"/>
            <a:ext cx="11112" cy="11112"/>
          </a:xfrm>
          <a:custGeom>
            <a:pathLst>
              <a:path extrusionOk="0" h="120000" w="120000">
                <a:moveTo>
                  <a:pt x="119999" y="119999"/>
                </a:moveTo>
                <a:lnTo>
                  <a:pt x="119999" y="0"/>
                </a:lnTo>
                <a:lnTo>
                  <a:pt x="0"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3" name="Shape 563"/>
          <p:cNvSpPr/>
          <p:nvPr/>
        </p:nvSpPr>
        <p:spPr>
          <a:xfrm>
            <a:off x="7927975" y="5292725"/>
            <a:ext cx="44450" cy="44450"/>
          </a:xfrm>
          <a:custGeom>
            <a:pathLst>
              <a:path extrusionOk="0" h="120000" w="120000">
                <a:moveTo>
                  <a:pt x="119999" y="89999"/>
                </a:moveTo>
                <a:lnTo>
                  <a:pt x="119999" y="59999"/>
                </a:lnTo>
                <a:lnTo>
                  <a:pt x="59999" y="29999"/>
                </a:lnTo>
                <a:lnTo>
                  <a:pt x="29999" y="0"/>
                </a:lnTo>
                <a:lnTo>
                  <a:pt x="0" y="0"/>
                </a:lnTo>
                <a:lnTo>
                  <a:pt x="0" y="29999"/>
                </a:lnTo>
                <a:lnTo>
                  <a:pt x="59999" y="59999"/>
                </a:lnTo>
                <a:lnTo>
                  <a:pt x="89999" y="89999"/>
                </a:lnTo>
                <a:lnTo>
                  <a:pt x="89999" y="119999"/>
                </a:lnTo>
                <a:lnTo>
                  <a:pt x="119999"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4" name="Shape 564"/>
          <p:cNvSpPr/>
          <p:nvPr/>
        </p:nvSpPr>
        <p:spPr>
          <a:xfrm>
            <a:off x="7927975" y="5281612"/>
            <a:ext cx="11112" cy="11112"/>
          </a:xfrm>
          <a:custGeom>
            <a:pathLst>
              <a:path extrusionOk="0" h="120000" w="120000">
                <a:moveTo>
                  <a:pt x="0" y="119999"/>
                </a:moveTo>
                <a:lnTo>
                  <a:pt x="0" y="119999"/>
                </a:lnTo>
                <a:lnTo>
                  <a:pt x="119999" y="119999"/>
                </a:lnTo>
                <a:lnTo>
                  <a:pt x="119999"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5" name="Shape 565"/>
          <p:cNvSpPr/>
          <p:nvPr/>
        </p:nvSpPr>
        <p:spPr>
          <a:xfrm>
            <a:off x="7761286" y="5148262"/>
            <a:ext cx="11112" cy="11112"/>
          </a:xfrm>
          <a:custGeom>
            <a:pathLst>
              <a:path extrusionOk="0" h="120000" w="120000">
                <a:moveTo>
                  <a:pt x="0" y="0"/>
                </a:moveTo>
                <a:lnTo>
                  <a:pt x="0" y="119999"/>
                </a:lnTo>
                <a:lnTo>
                  <a:pt x="119999" y="119999"/>
                </a:lnTo>
                <a:lnTo>
                  <a:pt x="0" y="0"/>
                </a:lnTo>
                <a:close/>
              </a:path>
            </a:pathLst>
          </a:custGeom>
          <a:solidFill>
            <a:srgbClr val="E3C4A3"/>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6" name="Shape 566"/>
          <p:cNvSpPr/>
          <p:nvPr/>
        </p:nvSpPr>
        <p:spPr>
          <a:xfrm>
            <a:off x="7761286" y="5148262"/>
            <a:ext cx="11112" cy="11112"/>
          </a:xfrm>
          <a:custGeom>
            <a:pathLst>
              <a:path extrusionOk="0" h="120000" w="120000">
                <a:moveTo>
                  <a:pt x="119999" y="0"/>
                </a:moveTo>
                <a:lnTo>
                  <a:pt x="0" y="0"/>
                </a:lnTo>
                <a:lnTo>
                  <a:pt x="0" y="119999"/>
                </a:lnTo>
                <a:lnTo>
                  <a:pt x="119999" y="119999"/>
                </a:lnTo>
                <a:lnTo>
                  <a:pt x="119999" y="0"/>
                </a:lnTo>
                <a:lnTo>
                  <a:pt x="0" y="0"/>
                </a:lnTo>
                <a:lnTo>
                  <a:pt x="0" y="119999"/>
                </a:lnTo>
                <a:lnTo>
                  <a:pt x="119999" y="119999"/>
                </a:lnTo>
                <a:lnTo>
                  <a:pt x="119999" y="0"/>
                </a:lnTo>
                <a:lnTo>
                  <a:pt x="0" y="0"/>
                </a:lnTo>
                <a:lnTo>
                  <a:pt x="119999" y="0"/>
                </a:lnTo>
                <a:lnTo>
                  <a:pt x="0" y="0"/>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7" name="Shape 567"/>
          <p:cNvSpPr/>
          <p:nvPr/>
        </p:nvSpPr>
        <p:spPr>
          <a:xfrm>
            <a:off x="7594600" y="5081587"/>
            <a:ext cx="22225" cy="11112"/>
          </a:xfrm>
          <a:custGeom>
            <a:pathLst>
              <a:path extrusionOk="0" h="120000" w="120000">
                <a:moveTo>
                  <a:pt x="119999" y="119999"/>
                </a:moveTo>
                <a:lnTo>
                  <a:pt x="59999" y="0"/>
                </a:lnTo>
                <a:lnTo>
                  <a:pt x="0"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8" name="Shape 568"/>
          <p:cNvSpPr/>
          <p:nvPr/>
        </p:nvSpPr>
        <p:spPr>
          <a:xfrm>
            <a:off x="7594600" y="5092700"/>
            <a:ext cx="33336" cy="44450"/>
          </a:xfrm>
          <a:custGeom>
            <a:pathLst>
              <a:path extrusionOk="0" h="120000" w="120000">
                <a:moveTo>
                  <a:pt x="120000" y="89999"/>
                </a:moveTo>
                <a:lnTo>
                  <a:pt x="80000" y="59999"/>
                </a:lnTo>
                <a:lnTo>
                  <a:pt x="80000" y="29999"/>
                </a:lnTo>
                <a:lnTo>
                  <a:pt x="80000" y="0"/>
                </a:lnTo>
                <a:lnTo>
                  <a:pt x="0" y="0"/>
                </a:lnTo>
                <a:lnTo>
                  <a:pt x="0" y="29999"/>
                </a:lnTo>
                <a:lnTo>
                  <a:pt x="0" y="59999"/>
                </a:lnTo>
                <a:lnTo>
                  <a:pt x="40000" y="89999"/>
                </a:lnTo>
                <a:lnTo>
                  <a:pt x="80000" y="119999"/>
                </a:lnTo>
                <a:lnTo>
                  <a:pt x="120000" y="8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9" name="Shape 569"/>
          <p:cNvSpPr/>
          <p:nvPr/>
        </p:nvSpPr>
        <p:spPr>
          <a:xfrm>
            <a:off x="7594600" y="5092700"/>
            <a:ext cx="22225" cy="11112"/>
          </a:xfrm>
          <a:custGeom>
            <a:pathLst>
              <a:path extrusionOk="0" h="120000" w="120000">
                <a:moveTo>
                  <a:pt x="0" y="119999"/>
                </a:moveTo>
                <a:lnTo>
                  <a:pt x="59999" y="119999"/>
                </a:lnTo>
                <a:lnTo>
                  <a:pt x="119999" y="0"/>
                </a:lnTo>
                <a:lnTo>
                  <a:pt x="59999"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0" name="Shape 570"/>
          <p:cNvSpPr/>
          <p:nvPr/>
        </p:nvSpPr>
        <p:spPr>
          <a:xfrm>
            <a:off x="7605711" y="5226050"/>
            <a:ext cx="22225" cy="11112"/>
          </a:xfrm>
          <a:custGeom>
            <a:pathLst>
              <a:path extrusionOk="0" h="120000" w="120000">
                <a:moveTo>
                  <a:pt x="119999" y="0"/>
                </a:moveTo>
                <a:lnTo>
                  <a:pt x="59999" y="0"/>
                </a:lnTo>
                <a:lnTo>
                  <a:pt x="0" y="119999"/>
                </a:lnTo>
                <a:lnTo>
                  <a:pt x="5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1" name="Shape 571"/>
          <p:cNvSpPr/>
          <p:nvPr/>
        </p:nvSpPr>
        <p:spPr>
          <a:xfrm>
            <a:off x="7616825" y="5226050"/>
            <a:ext cx="100011" cy="88900"/>
          </a:xfrm>
          <a:custGeom>
            <a:pathLst>
              <a:path extrusionOk="0" h="120000" w="120000">
                <a:moveTo>
                  <a:pt x="120000" y="104999"/>
                </a:moveTo>
                <a:lnTo>
                  <a:pt x="106666" y="89999"/>
                </a:lnTo>
                <a:lnTo>
                  <a:pt x="93333" y="75000"/>
                </a:lnTo>
                <a:lnTo>
                  <a:pt x="80000" y="75000"/>
                </a:lnTo>
                <a:lnTo>
                  <a:pt x="66666" y="59999"/>
                </a:lnTo>
                <a:lnTo>
                  <a:pt x="53333" y="44999"/>
                </a:lnTo>
                <a:lnTo>
                  <a:pt x="40000" y="29999"/>
                </a:lnTo>
                <a:lnTo>
                  <a:pt x="26666" y="14999"/>
                </a:lnTo>
                <a:lnTo>
                  <a:pt x="13333" y="0"/>
                </a:lnTo>
                <a:lnTo>
                  <a:pt x="0" y="14999"/>
                </a:lnTo>
                <a:lnTo>
                  <a:pt x="13333" y="29999"/>
                </a:lnTo>
                <a:lnTo>
                  <a:pt x="26666" y="44999"/>
                </a:lnTo>
                <a:lnTo>
                  <a:pt x="40000" y="59999"/>
                </a:lnTo>
                <a:lnTo>
                  <a:pt x="53333" y="75000"/>
                </a:lnTo>
                <a:lnTo>
                  <a:pt x="66666" y="89999"/>
                </a:lnTo>
                <a:lnTo>
                  <a:pt x="80000" y="104999"/>
                </a:lnTo>
                <a:lnTo>
                  <a:pt x="106666" y="104999"/>
                </a:lnTo>
                <a:lnTo>
                  <a:pt x="120000" y="119999"/>
                </a:lnTo>
                <a:lnTo>
                  <a:pt x="120000" y="104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2" name="Shape 572"/>
          <p:cNvSpPr/>
          <p:nvPr/>
        </p:nvSpPr>
        <p:spPr>
          <a:xfrm>
            <a:off x="7616825" y="5226050"/>
            <a:ext cx="11112" cy="11112"/>
          </a:xfrm>
          <a:custGeom>
            <a:pathLst>
              <a:path extrusionOk="0" h="120000" w="120000">
                <a:moveTo>
                  <a:pt x="0" y="119999"/>
                </a:moveTo>
                <a:lnTo>
                  <a:pt x="0" y="119999"/>
                </a:ln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3" name="Shape 573"/>
          <p:cNvSpPr/>
          <p:nvPr/>
        </p:nvSpPr>
        <p:spPr>
          <a:xfrm>
            <a:off x="7994650" y="5481637"/>
            <a:ext cx="22225" cy="11112"/>
          </a:xfrm>
          <a:custGeom>
            <a:pathLst>
              <a:path extrusionOk="0" h="120000" w="120000">
                <a:moveTo>
                  <a:pt x="119999" y="119999"/>
                </a:moveTo>
                <a:lnTo>
                  <a:pt x="59999" y="119999"/>
                </a:lnTo>
                <a:lnTo>
                  <a:pt x="59999"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4" name="Shape 574"/>
          <p:cNvSpPr/>
          <p:nvPr/>
        </p:nvSpPr>
        <p:spPr>
          <a:xfrm>
            <a:off x="7994650" y="5492750"/>
            <a:ext cx="44450" cy="33336"/>
          </a:xfrm>
          <a:custGeom>
            <a:pathLst>
              <a:path extrusionOk="0" h="120000" w="120000">
                <a:moveTo>
                  <a:pt x="119999" y="120000"/>
                </a:moveTo>
                <a:lnTo>
                  <a:pt x="89999" y="80000"/>
                </a:lnTo>
                <a:lnTo>
                  <a:pt x="59999" y="40000"/>
                </a:lnTo>
                <a:lnTo>
                  <a:pt x="59999" y="0"/>
                </a:lnTo>
                <a:lnTo>
                  <a:pt x="0" y="0"/>
                </a:lnTo>
                <a:lnTo>
                  <a:pt x="29999" y="40000"/>
                </a:lnTo>
                <a:lnTo>
                  <a:pt x="29999" y="80000"/>
                </a:lnTo>
                <a:lnTo>
                  <a:pt x="59999" y="120000"/>
                </a:lnTo>
                <a:lnTo>
                  <a:pt x="11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5" name="Shape 575"/>
          <p:cNvSpPr/>
          <p:nvPr/>
        </p:nvSpPr>
        <p:spPr>
          <a:xfrm>
            <a:off x="7994650" y="5492750"/>
            <a:ext cx="22225" cy="11112"/>
          </a:xfrm>
          <a:custGeom>
            <a:pathLst>
              <a:path extrusionOk="0" h="120000" w="120000">
                <a:moveTo>
                  <a:pt x="0" y="0"/>
                </a:moveTo>
                <a:lnTo>
                  <a:pt x="0" y="119999"/>
                </a:lnTo>
                <a:lnTo>
                  <a:pt x="59999" y="119999"/>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6" name="Shape 576"/>
          <p:cNvSpPr/>
          <p:nvPr/>
        </p:nvSpPr>
        <p:spPr>
          <a:xfrm>
            <a:off x="8083550" y="5637212"/>
            <a:ext cx="11112" cy="11112"/>
          </a:xfrm>
          <a:custGeom>
            <a:pathLst>
              <a:path extrusionOk="0" h="120000" w="120000">
                <a:moveTo>
                  <a:pt x="119999" y="0"/>
                </a:moveTo>
                <a:lnTo>
                  <a:pt x="0" y="0"/>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7" name="Shape 577"/>
          <p:cNvSpPr/>
          <p:nvPr/>
        </p:nvSpPr>
        <p:spPr>
          <a:xfrm>
            <a:off x="8094661" y="5637212"/>
            <a:ext cx="22225" cy="22225"/>
          </a:xfrm>
          <a:custGeom>
            <a:pathLst>
              <a:path extrusionOk="0" h="120000" w="120000">
                <a:moveTo>
                  <a:pt x="119999" y="59999"/>
                </a:moveTo>
                <a:lnTo>
                  <a:pt x="119999" y="59999"/>
                </a:lnTo>
                <a:lnTo>
                  <a:pt x="59999" y="0"/>
                </a:lnTo>
                <a:lnTo>
                  <a:pt x="0" y="0"/>
                </a:lnTo>
                <a:lnTo>
                  <a:pt x="0" y="59999"/>
                </a:lnTo>
                <a:lnTo>
                  <a:pt x="59999" y="59999"/>
                </a:lnTo>
                <a:lnTo>
                  <a:pt x="119999" y="119999"/>
                </a:lnTo>
                <a:lnTo>
                  <a:pt x="11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8" name="Shape 578"/>
          <p:cNvSpPr/>
          <p:nvPr/>
        </p:nvSpPr>
        <p:spPr>
          <a:xfrm>
            <a:off x="8094661" y="5637212"/>
            <a:ext cx="1587" cy="11112"/>
          </a:xfrm>
          <a:custGeom>
            <a:pathLst>
              <a:path extrusionOk="0" h="120000" w="120000">
                <a:moveTo>
                  <a:pt x="0" y="119999"/>
                </a:moveTo>
                <a:lnTo>
                  <a:pt x="0" y="11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9" name="Shape 579"/>
          <p:cNvSpPr/>
          <p:nvPr/>
        </p:nvSpPr>
        <p:spPr>
          <a:xfrm>
            <a:off x="8116886" y="5537200"/>
            <a:ext cx="11112" cy="11112"/>
          </a:xfrm>
          <a:custGeom>
            <a:pathLst>
              <a:path extrusionOk="0" h="120000" w="120000">
                <a:moveTo>
                  <a:pt x="0" y="0"/>
                </a:moveTo>
                <a:lnTo>
                  <a:pt x="119999" y="0"/>
                </a:lnTo>
                <a:lnTo>
                  <a:pt x="119999" y="119999"/>
                </a:lnTo>
                <a:lnTo>
                  <a:pt x="119999" y="0"/>
                </a:lnTo>
                <a:lnTo>
                  <a:pt x="0" y="0"/>
                </a:lnTo>
                <a:close/>
              </a:path>
            </a:pathLst>
          </a:custGeom>
          <a:solidFill>
            <a:srgbClr val="E3C4A3"/>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0" name="Shape 580"/>
          <p:cNvSpPr/>
          <p:nvPr/>
        </p:nvSpPr>
        <p:spPr>
          <a:xfrm>
            <a:off x="8116886" y="5526087"/>
            <a:ext cx="22225" cy="22225"/>
          </a:xfrm>
          <a:custGeom>
            <a:pathLst>
              <a:path extrusionOk="0" h="120000" w="120000">
                <a:moveTo>
                  <a:pt x="59999" y="59999"/>
                </a:moveTo>
                <a:lnTo>
                  <a:pt x="0" y="59999"/>
                </a:lnTo>
                <a:lnTo>
                  <a:pt x="0" y="119999"/>
                </a:lnTo>
                <a:lnTo>
                  <a:pt x="59999" y="59999"/>
                </a:lnTo>
                <a:lnTo>
                  <a:pt x="0" y="59999"/>
                </a:lnTo>
                <a:lnTo>
                  <a:pt x="0" y="119999"/>
                </a:lnTo>
                <a:lnTo>
                  <a:pt x="119999" y="59999"/>
                </a:lnTo>
                <a:lnTo>
                  <a:pt x="59999" y="0"/>
                </a:lnTo>
                <a:lnTo>
                  <a:pt x="0" y="59999"/>
                </a:lnTo>
                <a:lnTo>
                  <a:pt x="59999" y="0"/>
                </a:lnTo>
                <a:lnTo>
                  <a:pt x="0" y="0"/>
                </a:lnTo>
                <a:lnTo>
                  <a:pt x="0" y="59999"/>
                </a:lnTo>
                <a:lnTo>
                  <a:pt x="5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1" name="Shape 581"/>
          <p:cNvSpPr/>
          <p:nvPr/>
        </p:nvSpPr>
        <p:spPr>
          <a:xfrm>
            <a:off x="7861300" y="5314950"/>
            <a:ext cx="11112" cy="1587"/>
          </a:xfrm>
          <a:custGeom>
            <a:pathLst>
              <a:path extrusionOk="0" h="120000" w="120000">
                <a:moveTo>
                  <a:pt x="119999" y="0"/>
                </a:moveTo>
                <a:lnTo>
                  <a:pt x="119999" y="0"/>
                </a:lnTo>
                <a:lnTo>
                  <a:pt x="0" y="0"/>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2" name="Shape 582"/>
          <p:cNvSpPr/>
          <p:nvPr/>
        </p:nvSpPr>
        <p:spPr>
          <a:xfrm>
            <a:off x="7861300" y="5314950"/>
            <a:ext cx="22225" cy="33336"/>
          </a:xfrm>
          <a:custGeom>
            <a:pathLst>
              <a:path extrusionOk="0" h="120000" w="120000">
                <a:moveTo>
                  <a:pt x="119999" y="120000"/>
                </a:moveTo>
                <a:lnTo>
                  <a:pt x="119999" y="80000"/>
                </a:lnTo>
                <a:lnTo>
                  <a:pt x="119999" y="40000"/>
                </a:lnTo>
                <a:lnTo>
                  <a:pt x="59999" y="40000"/>
                </a:lnTo>
                <a:lnTo>
                  <a:pt x="59999" y="0"/>
                </a:lnTo>
                <a:lnTo>
                  <a:pt x="0" y="0"/>
                </a:lnTo>
                <a:lnTo>
                  <a:pt x="0" y="40000"/>
                </a:lnTo>
                <a:lnTo>
                  <a:pt x="59999" y="80000"/>
                </a:lnTo>
                <a:lnTo>
                  <a:pt x="59999" y="120000"/>
                </a:lnTo>
                <a:lnTo>
                  <a:pt x="119999"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3" name="Shape 583"/>
          <p:cNvSpPr/>
          <p:nvPr/>
        </p:nvSpPr>
        <p:spPr>
          <a:xfrm>
            <a:off x="7861300" y="5314950"/>
            <a:ext cx="11112" cy="11112"/>
          </a:xfrm>
          <a:custGeom>
            <a:pathLst>
              <a:path extrusionOk="0" h="120000" w="120000">
                <a:moveTo>
                  <a:pt x="0" y="0"/>
                </a:moveTo>
                <a:lnTo>
                  <a:pt x="0" y="119999"/>
                </a:lnTo>
                <a:lnTo>
                  <a:pt x="119999" y="119999"/>
                </a:lnTo>
                <a:lnTo>
                  <a:pt x="11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4" name="Shape 584"/>
          <p:cNvSpPr/>
          <p:nvPr/>
        </p:nvSpPr>
        <p:spPr>
          <a:xfrm>
            <a:off x="8161336" y="5681662"/>
            <a:ext cx="11112" cy="22225"/>
          </a:xfrm>
          <a:custGeom>
            <a:pathLst>
              <a:path extrusionOk="0" h="120000" w="120000">
                <a:moveTo>
                  <a:pt x="119999" y="0"/>
                </a:moveTo>
                <a:lnTo>
                  <a:pt x="0" y="59999"/>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5" name="Shape 585"/>
          <p:cNvSpPr/>
          <p:nvPr/>
        </p:nvSpPr>
        <p:spPr>
          <a:xfrm>
            <a:off x="8172450" y="5681662"/>
            <a:ext cx="44450" cy="33336"/>
          </a:xfrm>
          <a:custGeom>
            <a:pathLst>
              <a:path extrusionOk="0" h="120000" w="120000">
                <a:moveTo>
                  <a:pt x="119999" y="80000"/>
                </a:moveTo>
                <a:lnTo>
                  <a:pt x="89999" y="40000"/>
                </a:lnTo>
                <a:lnTo>
                  <a:pt x="59999" y="40000"/>
                </a:lnTo>
                <a:lnTo>
                  <a:pt x="29999" y="40000"/>
                </a:lnTo>
                <a:lnTo>
                  <a:pt x="0" y="0"/>
                </a:lnTo>
                <a:lnTo>
                  <a:pt x="0" y="80000"/>
                </a:lnTo>
                <a:lnTo>
                  <a:pt x="29999" y="80000"/>
                </a:lnTo>
                <a:lnTo>
                  <a:pt x="59999" y="120000"/>
                </a:lnTo>
                <a:lnTo>
                  <a:pt x="89999" y="120000"/>
                </a:lnTo>
                <a:lnTo>
                  <a:pt x="119999"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6" name="Shape 586"/>
          <p:cNvSpPr/>
          <p:nvPr/>
        </p:nvSpPr>
        <p:spPr>
          <a:xfrm>
            <a:off x="8161336" y="5692775"/>
            <a:ext cx="22225" cy="11112"/>
          </a:xfrm>
          <a:custGeom>
            <a:pathLst>
              <a:path extrusionOk="0" h="120000" w="120000">
                <a:moveTo>
                  <a:pt x="0" y="0"/>
                </a:moveTo>
                <a:lnTo>
                  <a:pt x="59999" y="119999"/>
                </a:lnTo>
                <a:lnTo>
                  <a:pt x="119999" y="0"/>
                </a:lnTo>
                <a:lnTo>
                  <a:pt x="59999" y="0"/>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7" name="Shape 587"/>
          <p:cNvSpPr/>
          <p:nvPr/>
        </p:nvSpPr>
        <p:spPr>
          <a:xfrm>
            <a:off x="8061325" y="5726112"/>
            <a:ext cx="11112" cy="22225"/>
          </a:xfrm>
          <a:custGeom>
            <a:pathLst>
              <a:path extrusionOk="0" h="120000" w="120000">
                <a:moveTo>
                  <a:pt x="119999" y="0"/>
                </a:moveTo>
                <a:lnTo>
                  <a:pt x="0" y="0"/>
                </a:lnTo>
                <a:lnTo>
                  <a:pt x="0" y="59999"/>
                </a:lnTo>
                <a:lnTo>
                  <a:pt x="0"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8" name="Shape 588"/>
          <p:cNvSpPr/>
          <p:nvPr/>
        </p:nvSpPr>
        <p:spPr>
          <a:xfrm>
            <a:off x="8061325" y="5726112"/>
            <a:ext cx="55561" cy="46036"/>
          </a:xfrm>
          <a:custGeom>
            <a:pathLst>
              <a:path extrusionOk="0" h="120000" w="120000">
                <a:moveTo>
                  <a:pt x="120000" y="57931"/>
                </a:moveTo>
                <a:lnTo>
                  <a:pt x="96000" y="57931"/>
                </a:lnTo>
                <a:lnTo>
                  <a:pt x="72000" y="57931"/>
                </a:lnTo>
                <a:lnTo>
                  <a:pt x="48000" y="28965"/>
                </a:lnTo>
                <a:lnTo>
                  <a:pt x="24000" y="0"/>
                </a:lnTo>
                <a:lnTo>
                  <a:pt x="0" y="57931"/>
                </a:lnTo>
                <a:lnTo>
                  <a:pt x="24000" y="57931"/>
                </a:lnTo>
                <a:lnTo>
                  <a:pt x="48000" y="57931"/>
                </a:lnTo>
                <a:lnTo>
                  <a:pt x="48000" y="91034"/>
                </a:lnTo>
                <a:lnTo>
                  <a:pt x="72000" y="91034"/>
                </a:lnTo>
                <a:lnTo>
                  <a:pt x="96000" y="120000"/>
                </a:lnTo>
                <a:lnTo>
                  <a:pt x="120000" y="120000"/>
                </a:lnTo>
                <a:lnTo>
                  <a:pt x="120000" y="57931"/>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9" name="Shape 589"/>
          <p:cNvSpPr/>
          <p:nvPr/>
        </p:nvSpPr>
        <p:spPr>
          <a:xfrm>
            <a:off x="8072436" y="5726112"/>
            <a:ext cx="1587" cy="22225"/>
          </a:xfrm>
          <a:custGeom>
            <a:pathLst>
              <a:path extrusionOk="0" h="120000" w="120000">
                <a:moveTo>
                  <a:pt x="0" y="119999"/>
                </a:moveTo>
                <a:lnTo>
                  <a:pt x="0" y="119999"/>
                </a:lnTo>
                <a:lnTo>
                  <a:pt x="0" y="59999"/>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0" name="Shape 590"/>
          <p:cNvSpPr/>
          <p:nvPr/>
        </p:nvSpPr>
        <p:spPr>
          <a:xfrm>
            <a:off x="8216900" y="5559425"/>
            <a:ext cx="11112" cy="22225"/>
          </a:xfrm>
          <a:custGeom>
            <a:pathLst>
              <a:path extrusionOk="0" h="120000" w="120000">
                <a:moveTo>
                  <a:pt x="119999" y="0"/>
                </a:moveTo>
                <a:lnTo>
                  <a:pt x="0" y="59999"/>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1" name="Shape 591"/>
          <p:cNvSpPr/>
          <p:nvPr/>
        </p:nvSpPr>
        <p:spPr>
          <a:xfrm>
            <a:off x="8228011" y="5559425"/>
            <a:ext cx="33336" cy="33336"/>
          </a:xfrm>
          <a:custGeom>
            <a:pathLst>
              <a:path extrusionOk="0" h="120000" w="120000">
                <a:moveTo>
                  <a:pt x="120000" y="80000"/>
                </a:moveTo>
                <a:lnTo>
                  <a:pt x="80000" y="80000"/>
                </a:lnTo>
                <a:lnTo>
                  <a:pt x="40000" y="80000"/>
                </a:lnTo>
                <a:lnTo>
                  <a:pt x="40000" y="40000"/>
                </a:lnTo>
                <a:lnTo>
                  <a:pt x="0" y="0"/>
                </a:lnTo>
                <a:lnTo>
                  <a:pt x="0" y="80000"/>
                </a:lnTo>
                <a:lnTo>
                  <a:pt x="40000" y="80000"/>
                </a:lnTo>
                <a:lnTo>
                  <a:pt x="40000" y="120000"/>
                </a:lnTo>
                <a:lnTo>
                  <a:pt x="80000" y="120000"/>
                </a:lnTo>
                <a:lnTo>
                  <a:pt x="120000" y="8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2" name="Shape 592"/>
          <p:cNvSpPr/>
          <p:nvPr/>
        </p:nvSpPr>
        <p:spPr>
          <a:xfrm>
            <a:off x="8216900" y="5570537"/>
            <a:ext cx="11112" cy="11112"/>
          </a:xfrm>
          <a:custGeom>
            <a:pathLst>
              <a:path extrusionOk="0" h="120000" w="120000">
                <a:moveTo>
                  <a:pt x="0" y="119999"/>
                </a:moveTo>
                <a:lnTo>
                  <a:pt x="119999" y="119999"/>
                </a:lnTo>
                <a:lnTo>
                  <a:pt x="119999"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3" name="Shape 593"/>
          <p:cNvSpPr/>
          <p:nvPr/>
        </p:nvSpPr>
        <p:spPr>
          <a:xfrm>
            <a:off x="8228011" y="5414962"/>
            <a:ext cx="11112" cy="11112"/>
          </a:xfrm>
          <a:custGeom>
            <a:pathLst>
              <a:path extrusionOk="0" h="120000" w="120000">
                <a:moveTo>
                  <a:pt x="119999" y="0"/>
                </a:moveTo>
                <a:lnTo>
                  <a:pt x="0" y="0"/>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4" name="Shape 594"/>
          <p:cNvSpPr/>
          <p:nvPr/>
        </p:nvSpPr>
        <p:spPr>
          <a:xfrm>
            <a:off x="8239125" y="5414962"/>
            <a:ext cx="22225" cy="22225"/>
          </a:xfrm>
          <a:custGeom>
            <a:pathLst>
              <a:path extrusionOk="0" h="120000" w="120000">
                <a:moveTo>
                  <a:pt x="119999" y="59999"/>
                </a:moveTo>
                <a:lnTo>
                  <a:pt x="119999" y="59999"/>
                </a:lnTo>
                <a:lnTo>
                  <a:pt x="119999" y="0"/>
                </a:lnTo>
                <a:lnTo>
                  <a:pt x="59999" y="0"/>
                </a:lnTo>
                <a:lnTo>
                  <a:pt x="0" y="0"/>
                </a:lnTo>
                <a:lnTo>
                  <a:pt x="0" y="59999"/>
                </a:lnTo>
                <a:lnTo>
                  <a:pt x="59999" y="59999"/>
                </a:lnTo>
                <a:lnTo>
                  <a:pt x="119999" y="119999"/>
                </a:lnTo>
                <a:lnTo>
                  <a:pt x="11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5" name="Shape 595"/>
          <p:cNvSpPr/>
          <p:nvPr/>
        </p:nvSpPr>
        <p:spPr>
          <a:xfrm>
            <a:off x="8239125" y="5414962"/>
            <a:ext cx="11112" cy="11112"/>
          </a:xfrm>
          <a:custGeom>
            <a:pathLst>
              <a:path extrusionOk="0" h="120000" w="120000">
                <a:moveTo>
                  <a:pt x="0" y="119999"/>
                </a:moveTo>
                <a:lnTo>
                  <a:pt x="0"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6" name="Shape 596"/>
          <p:cNvSpPr/>
          <p:nvPr/>
        </p:nvSpPr>
        <p:spPr>
          <a:xfrm>
            <a:off x="8394700" y="5648325"/>
            <a:ext cx="1587" cy="11112"/>
          </a:xfrm>
          <a:custGeom>
            <a:pathLst>
              <a:path extrusionOk="0" h="120000" w="120000">
                <a:moveTo>
                  <a:pt x="0" y="0"/>
                </a:moveTo>
                <a:lnTo>
                  <a:pt x="0" y="0"/>
                </a:lnTo>
                <a:lnTo>
                  <a:pt x="0" y="119999"/>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7" name="Shape 597"/>
          <p:cNvSpPr/>
          <p:nvPr/>
        </p:nvSpPr>
        <p:spPr>
          <a:xfrm>
            <a:off x="8394700" y="5648325"/>
            <a:ext cx="44450" cy="22225"/>
          </a:xfrm>
          <a:custGeom>
            <a:pathLst>
              <a:path extrusionOk="0" h="120000" w="120000">
                <a:moveTo>
                  <a:pt x="59999" y="59999"/>
                </a:moveTo>
                <a:lnTo>
                  <a:pt x="89999" y="59999"/>
                </a:lnTo>
                <a:lnTo>
                  <a:pt x="59999" y="59999"/>
                </a:lnTo>
                <a:lnTo>
                  <a:pt x="59999" y="0"/>
                </a:lnTo>
                <a:lnTo>
                  <a:pt x="29999" y="0"/>
                </a:lnTo>
                <a:lnTo>
                  <a:pt x="0" y="0"/>
                </a:lnTo>
                <a:lnTo>
                  <a:pt x="0" y="59999"/>
                </a:lnTo>
                <a:lnTo>
                  <a:pt x="29999" y="59999"/>
                </a:lnTo>
                <a:lnTo>
                  <a:pt x="29999" y="119999"/>
                </a:lnTo>
                <a:lnTo>
                  <a:pt x="59999" y="119999"/>
                </a:lnTo>
                <a:lnTo>
                  <a:pt x="89999" y="119999"/>
                </a:lnTo>
                <a:lnTo>
                  <a:pt x="119999" y="59999"/>
                </a:lnTo>
                <a:lnTo>
                  <a:pt x="89999" y="119999"/>
                </a:lnTo>
                <a:lnTo>
                  <a:pt x="119999" y="59999"/>
                </a:lnTo>
                <a:lnTo>
                  <a:pt x="89999" y="59999"/>
                </a:lnTo>
                <a:lnTo>
                  <a:pt x="5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8" name="Shape 598"/>
          <p:cNvSpPr/>
          <p:nvPr/>
        </p:nvSpPr>
        <p:spPr>
          <a:xfrm>
            <a:off x="8416925" y="5648325"/>
            <a:ext cx="22225" cy="11112"/>
          </a:xfrm>
          <a:custGeom>
            <a:pathLst>
              <a:path extrusionOk="0" h="120000" w="120000">
                <a:moveTo>
                  <a:pt x="59999" y="0"/>
                </a:moveTo>
                <a:lnTo>
                  <a:pt x="59999" y="0"/>
                </a:lnTo>
                <a:lnTo>
                  <a:pt x="0" y="119999"/>
                </a:lnTo>
                <a:lnTo>
                  <a:pt x="119999" y="119999"/>
                </a:lnTo>
                <a:lnTo>
                  <a:pt x="119999" y="0"/>
                </a:lnTo>
                <a:lnTo>
                  <a:pt x="5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9" name="Shape 599"/>
          <p:cNvSpPr/>
          <p:nvPr/>
        </p:nvSpPr>
        <p:spPr>
          <a:xfrm>
            <a:off x="8416925" y="5659437"/>
            <a:ext cx="22225" cy="1587"/>
          </a:xfrm>
          <a:custGeom>
            <a:pathLst>
              <a:path extrusionOk="0" h="120000" w="120000">
                <a:moveTo>
                  <a:pt x="119999" y="0"/>
                </a:moveTo>
                <a:lnTo>
                  <a:pt x="59999" y="0"/>
                </a:lnTo>
                <a:lnTo>
                  <a:pt x="0" y="0"/>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0" name="Shape 600"/>
          <p:cNvSpPr/>
          <p:nvPr/>
        </p:nvSpPr>
        <p:spPr>
          <a:xfrm>
            <a:off x="8372475" y="5448300"/>
            <a:ext cx="11112" cy="11112"/>
          </a:xfrm>
          <a:custGeom>
            <a:pathLst>
              <a:path extrusionOk="0" h="120000" w="120000">
                <a:moveTo>
                  <a:pt x="119999" y="0"/>
                </a:moveTo>
                <a:lnTo>
                  <a:pt x="0" y="0"/>
                </a:lnTo>
                <a:lnTo>
                  <a:pt x="0" y="119999"/>
                </a:lnTo>
                <a:lnTo>
                  <a:pt x="119999" y="119999"/>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1" name="Shape 601"/>
          <p:cNvSpPr/>
          <p:nvPr/>
        </p:nvSpPr>
        <p:spPr>
          <a:xfrm>
            <a:off x="8383586" y="5448300"/>
            <a:ext cx="66674" cy="11112"/>
          </a:xfrm>
          <a:custGeom>
            <a:pathLst>
              <a:path extrusionOk="0" h="120000" w="120000">
                <a:moveTo>
                  <a:pt x="120000" y="0"/>
                </a:moveTo>
                <a:lnTo>
                  <a:pt x="120000" y="0"/>
                </a:lnTo>
                <a:lnTo>
                  <a:pt x="0" y="0"/>
                </a:lnTo>
                <a:lnTo>
                  <a:pt x="0" y="119999"/>
                </a:lnTo>
                <a:lnTo>
                  <a:pt x="120000" y="119999"/>
                </a:lnTo>
                <a:lnTo>
                  <a:pt x="12000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2" name="Shape 602"/>
          <p:cNvSpPr/>
          <p:nvPr/>
        </p:nvSpPr>
        <p:spPr>
          <a:xfrm>
            <a:off x="8450261" y="5448300"/>
            <a:ext cx="11112" cy="11112"/>
          </a:xfrm>
          <a:custGeom>
            <a:pathLst>
              <a:path extrusionOk="0" h="120000" w="120000">
                <a:moveTo>
                  <a:pt x="0" y="119999"/>
                </a:moveTo>
                <a:lnTo>
                  <a:pt x="0"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3" name="Shape 603"/>
          <p:cNvSpPr/>
          <p:nvPr/>
        </p:nvSpPr>
        <p:spPr>
          <a:xfrm>
            <a:off x="8561386" y="5559425"/>
            <a:ext cx="11112" cy="1587"/>
          </a:xfrm>
          <a:custGeom>
            <a:pathLst>
              <a:path extrusionOk="0" h="120000" w="120000">
                <a:moveTo>
                  <a:pt x="0" y="0"/>
                </a:moveTo>
                <a:lnTo>
                  <a:pt x="0" y="0"/>
                </a:lnTo>
                <a:lnTo>
                  <a:pt x="119999" y="0"/>
                </a:lnTo>
                <a:lnTo>
                  <a:pt x="0" y="0"/>
                </a:lnTo>
                <a:close/>
              </a:path>
            </a:pathLst>
          </a:custGeom>
          <a:solidFill>
            <a:srgbClr val="E3C4A3"/>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4" name="Shape 604"/>
          <p:cNvSpPr/>
          <p:nvPr/>
        </p:nvSpPr>
        <p:spPr>
          <a:xfrm>
            <a:off x="8550275" y="5548312"/>
            <a:ext cx="22225" cy="22225"/>
          </a:xfrm>
          <a:custGeom>
            <a:pathLst>
              <a:path extrusionOk="0" h="120000" w="120000">
                <a:moveTo>
                  <a:pt x="59999" y="59999"/>
                </a:moveTo>
                <a:lnTo>
                  <a:pt x="59999" y="119999"/>
                </a:lnTo>
                <a:lnTo>
                  <a:pt x="119999" y="119999"/>
                </a:lnTo>
                <a:lnTo>
                  <a:pt x="59999" y="0"/>
                </a:lnTo>
                <a:lnTo>
                  <a:pt x="59999" y="59999"/>
                </a:lnTo>
                <a:lnTo>
                  <a:pt x="59999" y="119999"/>
                </a:lnTo>
                <a:lnTo>
                  <a:pt x="119999" y="119999"/>
                </a:lnTo>
                <a:lnTo>
                  <a:pt x="59999" y="0"/>
                </a:lnTo>
                <a:lnTo>
                  <a:pt x="59999" y="59999"/>
                </a:lnTo>
                <a:lnTo>
                  <a:pt x="59999" y="119999"/>
                </a:lnTo>
                <a:lnTo>
                  <a:pt x="59999" y="59999"/>
                </a:lnTo>
                <a:lnTo>
                  <a:pt x="0" y="59999"/>
                </a:lnTo>
                <a:lnTo>
                  <a:pt x="0" y="119999"/>
                </a:lnTo>
                <a:lnTo>
                  <a:pt x="59999" y="119999"/>
                </a:lnTo>
                <a:lnTo>
                  <a:pt x="59999" y="5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5" name="Shape 605"/>
          <p:cNvSpPr txBox="1"/>
          <p:nvPr/>
        </p:nvSpPr>
        <p:spPr>
          <a:xfrm>
            <a:off x="8594725" y="5459412"/>
            <a:ext cx="11112" cy="1587"/>
          </a:xfrm>
          <a:prstGeom prst="rect">
            <a:avLst/>
          </a:prstGeom>
          <a:solidFill>
            <a:srgbClr val="E3C4A3"/>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6" name="Shape 606"/>
          <p:cNvSpPr/>
          <p:nvPr/>
        </p:nvSpPr>
        <p:spPr>
          <a:xfrm>
            <a:off x="8583611" y="5448300"/>
            <a:ext cx="22225" cy="22225"/>
          </a:xfrm>
          <a:custGeom>
            <a:pathLst>
              <a:path extrusionOk="0" h="120000" w="120000">
                <a:moveTo>
                  <a:pt x="59999" y="0"/>
                </a:moveTo>
                <a:lnTo>
                  <a:pt x="59999" y="119999"/>
                </a:lnTo>
                <a:lnTo>
                  <a:pt x="119999" y="59999"/>
                </a:lnTo>
                <a:lnTo>
                  <a:pt x="119999" y="0"/>
                </a:lnTo>
                <a:lnTo>
                  <a:pt x="59999" y="0"/>
                </a:lnTo>
                <a:lnTo>
                  <a:pt x="59999" y="119999"/>
                </a:lnTo>
                <a:lnTo>
                  <a:pt x="119999" y="119999"/>
                </a:lnTo>
                <a:lnTo>
                  <a:pt x="119999" y="59999"/>
                </a:lnTo>
                <a:lnTo>
                  <a:pt x="119999" y="0"/>
                </a:lnTo>
                <a:lnTo>
                  <a:pt x="59999" y="59999"/>
                </a:lnTo>
                <a:lnTo>
                  <a:pt x="59999" y="119999"/>
                </a:lnTo>
                <a:lnTo>
                  <a:pt x="59999" y="59999"/>
                </a:lnTo>
                <a:lnTo>
                  <a:pt x="0" y="59999"/>
                </a:lnTo>
                <a:lnTo>
                  <a:pt x="59999" y="119999"/>
                </a:lnTo>
                <a:lnTo>
                  <a:pt x="5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7" name="Shape 607"/>
          <p:cNvSpPr/>
          <p:nvPr/>
        </p:nvSpPr>
        <p:spPr>
          <a:xfrm>
            <a:off x="8583611" y="5192712"/>
            <a:ext cx="11112" cy="1587"/>
          </a:xfrm>
          <a:custGeom>
            <a:pathLst>
              <a:path extrusionOk="0" h="120000" w="120000">
                <a:moveTo>
                  <a:pt x="119999" y="0"/>
                </a:moveTo>
                <a:lnTo>
                  <a:pt x="119999" y="0"/>
                </a:lnTo>
                <a:lnTo>
                  <a:pt x="0" y="0"/>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8" name="Shape 608"/>
          <p:cNvSpPr/>
          <p:nvPr/>
        </p:nvSpPr>
        <p:spPr>
          <a:xfrm>
            <a:off x="8572500" y="5192712"/>
            <a:ext cx="22225" cy="77787"/>
          </a:xfrm>
          <a:custGeom>
            <a:pathLst>
              <a:path extrusionOk="0" h="120000" w="120000">
                <a:moveTo>
                  <a:pt x="0" y="119999"/>
                </a:moveTo>
                <a:lnTo>
                  <a:pt x="119999" y="102857"/>
                </a:lnTo>
                <a:lnTo>
                  <a:pt x="119999" y="68571"/>
                </a:lnTo>
                <a:lnTo>
                  <a:pt x="119999" y="34285"/>
                </a:lnTo>
                <a:lnTo>
                  <a:pt x="119999" y="0"/>
                </a:lnTo>
                <a:lnTo>
                  <a:pt x="59999" y="0"/>
                </a:lnTo>
                <a:lnTo>
                  <a:pt x="59999" y="34285"/>
                </a:lnTo>
                <a:lnTo>
                  <a:pt x="59999" y="68571"/>
                </a:lnTo>
                <a:lnTo>
                  <a:pt x="59999" y="85714"/>
                </a:lnTo>
                <a:lnTo>
                  <a:pt x="0" y="102857"/>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9" name="Shape 609"/>
          <p:cNvSpPr/>
          <p:nvPr/>
        </p:nvSpPr>
        <p:spPr>
          <a:xfrm>
            <a:off x="8583611" y="5192712"/>
            <a:ext cx="1587" cy="11112"/>
          </a:xfrm>
          <a:custGeom>
            <a:pathLst>
              <a:path extrusionOk="0" h="120000" w="120000">
                <a:moveTo>
                  <a:pt x="0" y="0"/>
                </a:moveTo>
                <a:lnTo>
                  <a:pt x="0" y="0"/>
                </a:lnTo>
                <a:lnTo>
                  <a:pt x="0" y="119999"/>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0" name="Shape 610"/>
          <p:cNvSpPr/>
          <p:nvPr/>
        </p:nvSpPr>
        <p:spPr>
          <a:xfrm>
            <a:off x="8639175" y="5114925"/>
            <a:ext cx="11112" cy="1587"/>
          </a:xfrm>
          <a:custGeom>
            <a:pathLst>
              <a:path extrusionOk="0" h="120000" w="120000">
                <a:moveTo>
                  <a:pt x="119999" y="0"/>
                </a:moveTo>
                <a:lnTo>
                  <a:pt x="119999" y="0"/>
                </a:lnTo>
                <a:lnTo>
                  <a:pt x="0" y="0"/>
                </a:lnTo>
                <a:lnTo>
                  <a:pt x="119999"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1" name="Shape 611"/>
          <p:cNvSpPr/>
          <p:nvPr/>
        </p:nvSpPr>
        <p:spPr>
          <a:xfrm>
            <a:off x="8639175" y="5114925"/>
            <a:ext cx="22225" cy="55561"/>
          </a:xfrm>
          <a:custGeom>
            <a:pathLst>
              <a:path extrusionOk="0" h="120000" w="120000">
                <a:moveTo>
                  <a:pt x="0" y="120000"/>
                </a:moveTo>
                <a:lnTo>
                  <a:pt x="59999" y="96000"/>
                </a:lnTo>
                <a:lnTo>
                  <a:pt x="119999" y="72000"/>
                </a:lnTo>
                <a:lnTo>
                  <a:pt x="59999" y="24000"/>
                </a:lnTo>
                <a:lnTo>
                  <a:pt x="59999" y="0"/>
                </a:lnTo>
                <a:lnTo>
                  <a:pt x="0" y="0"/>
                </a:lnTo>
                <a:lnTo>
                  <a:pt x="0" y="24000"/>
                </a:lnTo>
                <a:lnTo>
                  <a:pt x="0" y="72000"/>
                </a:lnTo>
                <a:lnTo>
                  <a:pt x="0" y="12000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2" name="Shape 612"/>
          <p:cNvSpPr/>
          <p:nvPr/>
        </p:nvSpPr>
        <p:spPr>
          <a:xfrm>
            <a:off x="8639175" y="5114925"/>
            <a:ext cx="1587" cy="11112"/>
          </a:xfrm>
          <a:custGeom>
            <a:pathLst>
              <a:path extrusionOk="0" h="120000" w="120000">
                <a:moveTo>
                  <a:pt x="0" y="0"/>
                </a:moveTo>
                <a:lnTo>
                  <a:pt x="0" y="0"/>
                </a:lnTo>
                <a:lnTo>
                  <a:pt x="0" y="119999"/>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3" name="Shape 613"/>
          <p:cNvSpPr/>
          <p:nvPr/>
        </p:nvSpPr>
        <p:spPr>
          <a:xfrm>
            <a:off x="8405811" y="4891087"/>
            <a:ext cx="11112" cy="11112"/>
          </a:xfrm>
          <a:custGeom>
            <a:pathLst>
              <a:path extrusionOk="0" h="120000" w="120000">
                <a:moveTo>
                  <a:pt x="119999" y="119999"/>
                </a:moveTo>
                <a:lnTo>
                  <a:pt x="119999" y="0"/>
                </a:lnTo>
                <a:lnTo>
                  <a:pt x="0" y="0"/>
                </a:lnTo>
                <a:lnTo>
                  <a:pt x="0" y="119999"/>
                </a:lnTo>
                <a:lnTo>
                  <a:pt x="11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4" name="Shape 614"/>
          <p:cNvSpPr/>
          <p:nvPr/>
        </p:nvSpPr>
        <p:spPr>
          <a:xfrm>
            <a:off x="8405811" y="4902200"/>
            <a:ext cx="33336" cy="46036"/>
          </a:xfrm>
          <a:custGeom>
            <a:pathLst>
              <a:path extrusionOk="0" h="120000" w="120000">
                <a:moveTo>
                  <a:pt x="80000" y="91034"/>
                </a:moveTo>
                <a:lnTo>
                  <a:pt x="120000" y="91034"/>
                </a:lnTo>
                <a:lnTo>
                  <a:pt x="80000" y="62068"/>
                </a:lnTo>
                <a:lnTo>
                  <a:pt x="80000" y="33103"/>
                </a:lnTo>
                <a:lnTo>
                  <a:pt x="40000" y="0"/>
                </a:lnTo>
                <a:lnTo>
                  <a:pt x="0" y="0"/>
                </a:lnTo>
                <a:lnTo>
                  <a:pt x="0" y="33103"/>
                </a:lnTo>
                <a:lnTo>
                  <a:pt x="40000" y="33103"/>
                </a:lnTo>
                <a:lnTo>
                  <a:pt x="40000" y="62068"/>
                </a:lnTo>
                <a:lnTo>
                  <a:pt x="40000" y="91034"/>
                </a:lnTo>
                <a:lnTo>
                  <a:pt x="40000" y="62068"/>
                </a:lnTo>
                <a:lnTo>
                  <a:pt x="40000" y="91034"/>
                </a:lnTo>
                <a:lnTo>
                  <a:pt x="80000" y="120000"/>
                </a:lnTo>
                <a:lnTo>
                  <a:pt x="80000" y="91034"/>
                </a:lnTo>
                <a:lnTo>
                  <a:pt x="120000" y="91034"/>
                </a:lnTo>
                <a:lnTo>
                  <a:pt x="80000" y="91034"/>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5" name="Shape 615"/>
          <p:cNvSpPr/>
          <p:nvPr/>
        </p:nvSpPr>
        <p:spPr>
          <a:xfrm>
            <a:off x="8405811" y="4926012"/>
            <a:ext cx="22225" cy="22225"/>
          </a:xfrm>
          <a:custGeom>
            <a:pathLst>
              <a:path extrusionOk="0" h="120000" w="120000">
                <a:moveTo>
                  <a:pt x="59999" y="119999"/>
                </a:moveTo>
                <a:lnTo>
                  <a:pt x="119999" y="119999"/>
                </a:lnTo>
                <a:lnTo>
                  <a:pt x="119999" y="59999"/>
                </a:lnTo>
                <a:lnTo>
                  <a:pt x="59999" y="0"/>
                </a:lnTo>
                <a:lnTo>
                  <a:pt x="59999" y="59999"/>
                </a:lnTo>
                <a:lnTo>
                  <a:pt x="0" y="119999"/>
                </a:lnTo>
                <a:lnTo>
                  <a:pt x="59999" y="119999"/>
                </a:lnTo>
                <a:lnTo>
                  <a:pt x="119999" y="119999"/>
                </a:lnTo>
                <a:lnTo>
                  <a:pt x="59999"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6" name="Shape 616"/>
          <p:cNvSpPr/>
          <p:nvPr/>
        </p:nvSpPr>
        <p:spPr>
          <a:xfrm>
            <a:off x="8394700" y="4937125"/>
            <a:ext cx="22225" cy="11112"/>
          </a:xfrm>
          <a:custGeom>
            <a:pathLst>
              <a:path extrusionOk="0" h="120000" w="120000">
                <a:moveTo>
                  <a:pt x="0" y="119999"/>
                </a:moveTo>
                <a:lnTo>
                  <a:pt x="0" y="119999"/>
                </a:lnTo>
                <a:lnTo>
                  <a:pt x="119999" y="119999"/>
                </a:lnTo>
                <a:lnTo>
                  <a:pt x="119999" y="0"/>
                </a:lnTo>
                <a:lnTo>
                  <a:pt x="0" y="0"/>
                </a:lnTo>
                <a:lnTo>
                  <a:pt x="0" y="119999"/>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7" name="Shape 617"/>
          <p:cNvSpPr/>
          <p:nvPr/>
        </p:nvSpPr>
        <p:spPr>
          <a:xfrm>
            <a:off x="8394700" y="4937125"/>
            <a:ext cx="1587" cy="11112"/>
          </a:xfrm>
          <a:custGeom>
            <a:pathLst>
              <a:path extrusionOk="0" h="120000" w="120000">
                <a:moveTo>
                  <a:pt x="0" y="0"/>
                </a:moveTo>
                <a:lnTo>
                  <a:pt x="0" y="0"/>
                </a:lnTo>
                <a:lnTo>
                  <a:pt x="0" y="119999"/>
                </a:lnTo>
                <a:lnTo>
                  <a:pt x="0" y="0"/>
                </a:lnTo>
                <a:close/>
              </a:path>
            </a:pathLst>
          </a:cu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1" name="Shape 621"/>
        <p:cNvGrpSpPr/>
        <p:nvPr/>
      </p:nvGrpSpPr>
      <p:grpSpPr>
        <a:xfrm>
          <a:off x="0" y="0"/>
          <a:ext cx="0" cy="0"/>
          <a:chOff x="0" y="0"/>
          <a:chExt cx="0" cy="0"/>
        </a:xfrm>
      </p:grpSpPr>
      <p:sp>
        <p:nvSpPr>
          <p:cNvPr id="622" name="Shape 622"/>
          <p:cNvSpPr/>
          <p:nvPr/>
        </p:nvSpPr>
        <p:spPr>
          <a:xfrm>
            <a:off x="0" y="2119311"/>
            <a:ext cx="9147175" cy="24161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S8Picture 6752589" id="623" name="Shape 623"/>
          <p:cNvPicPr preferRelativeResize="0"/>
          <p:nvPr/>
        </p:nvPicPr>
        <p:blipFill rotWithShape="1">
          <a:blip r:embed="rId3">
            <a:alphaModFix/>
          </a:blip>
          <a:srcRect b="0" l="0" r="0" t="0"/>
          <a:stretch/>
        </p:blipFill>
        <p:spPr>
          <a:xfrm>
            <a:off x="-101600" y="2108200"/>
            <a:ext cx="9359900" cy="2412999"/>
          </a:xfrm>
          <a:prstGeom prst="rect">
            <a:avLst/>
          </a:prstGeom>
          <a:noFill/>
          <a:ln>
            <a:noFill/>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9" name="Shape 629"/>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30" name="Shape 630"/>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Production Possibilities</a:t>
            </a:r>
          </a:p>
        </p:txBody>
      </p:sp>
      <p:sp>
        <p:nvSpPr>
          <p:cNvPr id="631" name="Shape 631"/>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Suppose the farmer and rancher decide not to engage in trade:</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Each consumes only what he or she can produce alone.</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The production possibilities frontier is also the consumption possibilities frontier.</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Without trade, economic gains are diminished.</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1">
                                            <p:txEl>
                                              <p:pRg end="0" st="0"/>
                                            </p:txEl>
                                          </p:spTgt>
                                        </p:tgtEl>
                                        <p:attrNameLst>
                                          <p:attrName>style.visibility</p:attrName>
                                        </p:attrNameLst>
                                      </p:cBhvr>
                                      <p:to>
                                        <p:strVal val="visible"/>
                                      </p:to>
                                    </p:set>
                                    <p:anim calcmode="lin" valueType="num">
                                      <p:cBhvr additive="base">
                                        <p:cTn dur="500"/>
                                        <p:tgtEl>
                                          <p:spTgt spid="6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1">
                                            <p:txEl>
                                              <p:pRg end="1" st="1"/>
                                            </p:txEl>
                                          </p:spTgt>
                                        </p:tgtEl>
                                        <p:attrNameLst>
                                          <p:attrName>style.visibility</p:attrName>
                                        </p:attrNameLst>
                                      </p:cBhvr>
                                      <p:to>
                                        <p:strVal val="visible"/>
                                      </p:to>
                                    </p:set>
                                    <p:anim calcmode="lin" valueType="num">
                                      <p:cBhvr additive="base">
                                        <p:cTn dur="500"/>
                                        <p:tgtEl>
                                          <p:spTgt spid="63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1">
                                            <p:txEl>
                                              <p:pRg end="2" st="2"/>
                                            </p:txEl>
                                          </p:spTgt>
                                        </p:tgtEl>
                                        <p:attrNameLst>
                                          <p:attrName>style.visibility</p:attrName>
                                        </p:attrNameLst>
                                      </p:cBhvr>
                                      <p:to>
                                        <p:strVal val="visible"/>
                                      </p:to>
                                    </p:set>
                                    <p:anim calcmode="lin" valueType="num">
                                      <p:cBhvr additive="base">
                                        <p:cTn dur="500"/>
                                        <p:tgtEl>
                                          <p:spTgt spid="63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1">
                                            <p:txEl>
                                              <p:pRg end="3" st="3"/>
                                            </p:txEl>
                                          </p:spTgt>
                                        </p:tgtEl>
                                        <p:attrNameLst>
                                          <p:attrName>style.visibility</p:attrName>
                                        </p:attrNameLst>
                                      </p:cBhvr>
                                      <p:to>
                                        <p:strVal val="visible"/>
                                      </p:to>
                                    </p:set>
                                    <p:anim calcmode="lin" valueType="num">
                                      <p:cBhvr additive="base">
                                        <p:cTn dur="500"/>
                                        <p:tgtEl>
                                          <p:spTgt spid="63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The Production Possibilities Frontier</a:t>
            </a:r>
          </a:p>
        </p:txBody>
      </p:sp>
      <p:sp>
        <p:nvSpPr>
          <p:cNvPr id="637" name="Shape 637"/>
          <p:cNvSpPr txBox="1"/>
          <p:nvPr/>
        </p:nvSpPr>
        <p:spPr>
          <a:xfrm>
            <a:off x="2484436" y="1971675"/>
            <a:ext cx="4800600" cy="3543300"/>
          </a:xfrm>
          <a:prstGeom prst="rect">
            <a:avLst/>
          </a:prstGeom>
          <a:solidFill>
            <a:srgbClr val="F3F6F9"/>
          </a:solidFill>
          <a:ln cap="flat" cmpd="sng" w="1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38" name="Shape 638"/>
          <p:cNvSpPr txBox="1"/>
          <p:nvPr/>
        </p:nvSpPr>
        <p:spPr>
          <a:xfrm>
            <a:off x="2484436" y="1971675"/>
            <a:ext cx="4800600" cy="3543300"/>
          </a:xfrm>
          <a:prstGeom prst="rect">
            <a:avLst/>
          </a:prstGeom>
          <a:solidFill>
            <a:srgbClr val="F2F4F8"/>
          </a:solidFill>
          <a:ln cap="flat" cmpd="sng" w="1476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39" name="Shape 639"/>
          <p:cNvSpPr txBox="1"/>
          <p:nvPr/>
        </p:nvSpPr>
        <p:spPr>
          <a:xfrm>
            <a:off x="2484436" y="1971675"/>
            <a:ext cx="4800600" cy="3543300"/>
          </a:xfrm>
          <a:prstGeom prst="rect">
            <a:avLst/>
          </a:prstGeom>
          <a:solidFill>
            <a:srgbClr val="F1F4F7"/>
          </a:solidFill>
          <a:ln cap="flat" cmpd="sng" w="1317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0" name="Shape 640"/>
          <p:cNvSpPr txBox="1"/>
          <p:nvPr/>
        </p:nvSpPr>
        <p:spPr>
          <a:xfrm>
            <a:off x="2484436" y="1971675"/>
            <a:ext cx="4800600" cy="3543300"/>
          </a:xfrm>
          <a:prstGeom prst="rect">
            <a:avLst/>
          </a:prstGeom>
          <a:solidFill>
            <a:srgbClr val="F0F2F5"/>
          </a:solidFill>
          <a:ln cap="flat" cmpd="sng" w="1174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1" name="Shape 641"/>
          <p:cNvSpPr txBox="1"/>
          <p:nvPr/>
        </p:nvSpPr>
        <p:spPr>
          <a:xfrm>
            <a:off x="2484436" y="1971675"/>
            <a:ext cx="4800600" cy="3543300"/>
          </a:xfrm>
          <a:prstGeom prst="rect">
            <a:avLst/>
          </a:prstGeom>
          <a:solidFill>
            <a:srgbClr val="EEF1F4"/>
          </a:solidFill>
          <a:ln cap="flat" cmpd="sng" w="1031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2" name="Shape 642"/>
          <p:cNvSpPr txBox="1"/>
          <p:nvPr/>
        </p:nvSpPr>
        <p:spPr>
          <a:xfrm>
            <a:off x="2484436" y="1971675"/>
            <a:ext cx="4800600" cy="3543300"/>
          </a:xfrm>
          <a:prstGeom prst="rect">
            <a:avLst/>
          </a:prstGeom>
          <a:solidFill>
            <a:srgbClr val="EDEFF3"/>
          </a:solidFill>
          <a:ln cap="flat" cmpd="sng" w="889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3" name="Shape 643"/>
          <p:cNvSpPr txBox="1"/>
          <p:nvPr/>
        </p:nvSpPr>
        <p:spPr>
          <a:xfrm>
            <a:off x="2484436" y="1971675"/>
            <a:ext cx="4800600" cy="3543300"/>
          </a:xfrm>
          <a:prstGeom prst="rect">
            <a:avLst/>
          </a:prstGeom>
          <a:solidFill>
            <a:srgbClr val="EBEEF2"/>
          </a:solidFill>
          <a:ln cap="flat" cmpd="sng" w="730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4" name="Shape 644"/>
          <p:cNvSpPr txBox="1"/>
          <p:nvPr/>
        </p:nvSpPr>
        <p:spPr>
          <a:xfrm>
            <a:off x="2484436" y="1971675"/>
            <a:ext cx="4800600" cy="3543300"/>
          </a:xfrm>
          <a:prstGeom prst="rect">
            <a:avLst/>
          </a:prstGeom>
          <a:solidFill>
            <a:srgbClr val="EAECF1"/>
          </a:solidFill>
          <a:ln cap="flat" cmpd="sng" w="587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5" name="Shape 645"/>
          <p:cNvSpPr txBox="1"/>
          <p:nvPr/>
        </p:nvSpPr>
        <p:spPr>
          <a:xfrm>
            <a:off x="2484436" y="1971675"/>
            <a:ext cx="4800600" cy="3543300"/>
          </a:xfrm>
          <a:prstGeom prst="rect">
            <a:avLst/>
          </a:prstGeom>
          <a:solidFill>
            <a:srgbClr val="E9EBF0"/>
          </a:solidFill>
          <a:ln cap="flat" cmpd="sng" w="444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6" name="Shape 646"/>
          <p:cNvSpPr txBox="1"/>
          <p:nvPr/>
        </p:nvSpPr>
        <p:spPr>
          <a:xfrm>
            <a:off x="2484436" y="1971675"/>
            <a:ext cx="4800600" cy="3543300"/>
          </a:xfrm>
          <a:prstGeom prst="rect">
            <a:avLst/>
          </a:prstGeom>
          <a:solidFill>
            <a:srgbClr val="E7EAEF"/>
          </a:solidFill>
          <a:ln cap="flat" cmpd="sng" w="301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7" name="Shape 647"/>
          <p:cNvSpPr txBox="1"/>
          <p:nvPr/>
        </p:nvSpPr>
        <p:spPr>
          <a:xfrm>
            <a:off x="2484436" y="1971675"/>
            <a:ext cx="4800600" cy="3543300"/>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8" name="Shape 648"/>
          <p:cNvSpPr txBox="1"/>
          <p:nvPr/>
        </p:nvSpPr>
        <p:spPr>
          <a:xfrm>
            <a:off x="2409825" y="1897061"/>
            <a:ext cx="4802186" cy="3544886"/>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9" name="Shape 649"/>
          <p:cNvSpPr/>
          <p:nvPr/>
        </p:nvSpPr>
        <p:spPr>
          <a:xfrm>
            <a:off x="2409825" y="1897061"/>
            <a:ext cx="4802186" cy="3544886"/>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50" name="Shape 650"/>
          <p:cNvCxnSpPr/>
          <p:nvPr/>
        </p:nvCxnSpPr>
        <p:spPr>
          <a:xfrm>
            <a:off x="2409825" y="3883025"/>
            <a:ext cx="3152775" cy="1558924"/>
          </a:xfrm>
          <a:prstGeom prst="straightConnector1">
            <a:avLst/>
          </a:prstGeom>
          <a:noFill/>
          <a:ln cap="flat" cmpd="sng" w="44450">
            <a:solidFill>
              <a:srgbClr val="004C9F"/>
            </a:solidFill>
            <a:prstDash val="solid"/>
            <a:miter lim="8000"/>
            <a:headEnd len="med" w="med" type="none"/>
            <a:tailEnd len="med" w="med" type="none"/>
          </a:ln>
        </p:spPr>
      </p:cxnSp>
      <p:sp>
        <p:nvSpPr>
          <p:cNvPr id="651" name="Shape 651"/>
          <p:cNvSpPr txBox="1"/>
          <p:nvPr/>
        </p:nvSpPr>
        <p:spPr>
          <a:xfrm>
            <a:off x="5854700" y="5494337"/>
            <a:ext cx="1519236" cy="2365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Potatoes (ounces)</a:t>
            </a:r>
          </a:p>
        </p:txBody>
      </p:sp>
      <p:grpSp>
        <p:nvGrpSpPr>
          <p:cNvPr id="652" name="Shape 652"/>
          <p:cNvGrpSpPr/>
          <p:nvPr/>
        </p:nvGrpSpPr>
        <p:grpSpPr>
          <a:xfrm>
            <a:off x="2214561" y="4575175"/>
            <a:ext cx="1936750" cy="1150937"/>
            <a:chOff x="2214561" y="4575175"/>
            <a:chExt cx="1936750" cy="1150937"/>
          </a:xfrm>
        </p:grpSpPr>
        <p:sp>
          <p:nvSpPr>
            <p:cNvPr id="653" name="Shape 653"/>
            <p:cNvSpPr/>
            <p:nvPr/>
          </p:nvSpPr>
          <p:spPr>
            <a:xfrm>
              <a:off x="2409825" y="4662487"/>
              <a:ext cx="1576386" cy="779462"/>
            </a:xfrm>
            <a:custGeom>
              <a:pathLst>
                <a:path extrusionOk="0" h="120000" w="120000">
                  <a:moveTo>
                    <a:pt x="0" y="0"/>
                  </a:moveTo>
                  <a:lnTo>
                    <a:pt x="120000" y="0"/>
                  </a:lnTo>
                  <a:lnTo>
                    <a:pt x="120000" y="12000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4" name="Shape 654"/>
            <p:cNvSpPr txBox="1"/>
            <p:nvPr/>
          </p:nvSpPr>
          <p:spPr>
            <a:xfrm>
              <a:off x="2214561" y="4575175"/>
              <a:ext cx="166686"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4</a:t>
              </a:r>
            </a:p>
          </p:txBody>
        </p:sp>
        <p:sp>
          <p:nvSpPr>
            <p:cNvPr id="655" name="Shape 655"/>
            <p:cNvSpPr txBox="1"/>
            <p:nvPr/>
          </p:nvSpPr>
          <p:spPr>
            <a:xfrm>
              <a:off x="3890962" y="5499100"/>
              <a:ext cx="260350"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16</a:t>
              </a:r>
            </a:p>
          </p:txBody>
        </p:sp>
      </p:grpSp>
      <p:grpSp>
        <p:nvGrpSpPr>
          <p:cNvPr id="656" name="Shape 656"/>
          <p:cNvGrpSpPr/>
          <p:nvPr/>
        </p:nvGrpSpPr>
        <p:grpSpPr>
          <a:xfrm>
            <a:off x="2214561" y="3776662"/>
            <a:ext cx="3516313" cy="1949449"/>
            <a:chOff x="2214561" y="3776662"/>
            <a:chExt cx="3516313" cy="1949449"/>
          </a:xfrm>
        </p:grpSpPr>
        <p:grpSp>
          <p:nvGrpSpPr>
            <p:cNvPr id="657" name="Shape 657"/>
            <p:cNvGrpSpPr/>
            <p:nvPr/>
          </p:nvGrpSpPr>
          <p:grpSpPr>
            <a:xfrm>
              <a:off x="2214561" y="3776662"/>
              <a:ext cx="254000" cy="227012"/>
              <a:chOff x="2214561" y="3776662"/>
              <a:chExt cx="254000" cy="227012"/>
            </a:xfrm>
          </p:grpSpPr>
          <p:sp>
            <p:nvSpPr>
              <p:cNvPr id="658" name="Shape 658"/>
              <p:cNvSpPr/>
              <p:nvPr/>
            </p:nvSpPr>
            <p:spPr>
              <a:xfrm>
                <a:off x="2365375" y="3824287"/>
                <a:ext cx="103186" cy="10318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9" name="Shape 659"/>
              <p:cNvSpPr txBox="1"/>
              <p:nvPr/>
            </p:nvSpPr>
            <p:spPr>
              <a:xfrm>
                <a:off x="2214561" y="3776662"/>
                <a:ext cx="166686"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8</a:t>
                </a:r>
              </a:p>
            </p:txBody>
          </p:sp>
        </p:grpSp>
        <p:grpSp>
          <p:nvGrpSpPr>
            <p:cNvPr id="660" name="Shape 660"/>
            <p:cNvGrpSpPr/>
            <p:nvPr/>
          </p:nvGrpSpPr>
          <p:grpSpPr>
            <a:xfrm>
              <a:off x="5470525" y="5397500"/>
              <a:ext cx="260350" cy="328612"/>
              <a:chOff x="5470525" y="5397500"/>
              <a:chExt cx="260350" cy="328612"/>
            </a:xfrm>
          </p:grpSpPr>
          <p:sp>
            <p:nvSpPr>
              <p:cNvPr id="661" name="Shape 661"/>
              <p:cNvSpPr/>
              <p:nvPr/>
            </p:nvSpPr>
            <p:spPr>
              <a:xfrm>
                <a:off x="5502275" y="5397500"/>
                <a:ext cx="103186" cy="10318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2" name="Shape 662"/>
              <p:cNvSpPr txBox="1"/>
              <p:nvPr/>
            </p:nvSpPr>
            <p:spPr>
              <a:xfrm>
                <a:off x="5470525" y="5499100"/>
                <a:ext cx="260350"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32</a:t>
                </a:r>
              </a:p>
            </p:txBody>
          </p:sp>
        </p:grpSp>
      </p:grpSp>
      <p:grpSp>
        <p:nvGrpSpPr>
          <p:cNvPr id="663" name="Shape 663"/>
          <p:cNvGrpSpPr/>
          <p:nvPr/>
        </p:nvGrpSpPr>
        <p:grpSpPr>
          <a:xfrm>
            <a:off x="3941762" y="4505325"/>
            <a:ext cx="293687" cy="227012"/>
            <a:chOff x="3941762" y="4505325"/>
            <a:chExt cx="293687" cy="227012"/>
          </a:xfrm>
        </p:grpSpPr>
        <p:sp>
          <p:nvSpPr>
            <p:cNvPr id="664" name="Shape 664"/>
            <p:cNvSpPr/>
            <p:nvPr/>
          </p:nvSpPr>
          <p:spPr>
            <a:xfrm>
              <a:off x="3941762" y="4618037"/>
              <a:ext cx="88900" cy="88900"/>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5" name="Shape 665"/>
            <p:cNvSpPr txBox="1"/>
            <p:nvPr/>
          </p:nvSpPr>
          <p:spPr>
            <a:xfrm>
              <a:off x="4048125" y="4505325"/>
              <a:ext cx="187324"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A</a:t>
              </a:r>
            </a:p>
          </p:txBody>
        </p:sp>
      </p:grpSp>
      <p:sp>
        <p:nvSpPr>
          <p:cNvPr id="666" name="Shape 666"/>
          <p:cNvSpPr txBox="1"/>
          <p:nvPr/>
        </p:nvSpPr>
        <p:spPr>
          <a:xfrm>
            <a:off x="2208211" y="5499100"/>
            <a:ext cx="166686"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0</a:t>
            </a:r>
          </a:p>
        </p:txBody>
      </p:sp>
      <p:sp>
        <p:nvSpPr>
          <p:cNvPr id="667" name="Shape 667"/>
          <p:cNvSpPr txBox="1"/>
          <p:nvPr/>
        </p:nvSpPr>
        <p:spPr>
          <a:xfrm>
            <a:off x="1239837" y="1857375"/>
            <a:ext cx="1195386" cy="2365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Meat (ounces)</a:t>
            </a:r>
          </a:p>
        </p:txBody>
      </p:sp>
      <p:sp>
        <p:nvSpPr>
          <p:cNvPr id="668" name="Shape 668"/>
          <p:cNvSpPr txBox="1"/>
          <p:nvPr/>
        </p:nvSpPr>
        <p:spPr>
          <a:xfrm>
            <a:off x="2995611" y="1498600"/>
            <a:ext cx="1244599" cy="2365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 The Farmer</a:t>
            </a:r>
          </a:p>
        </p:txBody>
      </p:sp>
      <p:sp>
        <p:nvSpPr>
          <p:cNvPr id="669" name="Shape 669"/>
          <p:cNvSpPr txBox="1"/>
          <p:nvPr/>
        </p:nvSpPr>
        <p:spPr>
          <a:xfrm>
            <a:off x="4092575" y="1498600"/>
            <a:ext cx="122237" cy="2365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t>
            </a:r>
          </a:p>
        </p:txBody>
      </p:sp>
      <p:sp>
        <p:nvSpPr>
          <p:cNvPr id="670" name="Shape 670"/>
          <p:cNvSpPr txBox="1"/>
          <p:nvPr/>
        </p:nvSpPr>
        <p:spPr>
          <a:xfrm>
            <a:off x="4137025" y="1498600"/>
            <a:ext cx="2789237" cy="236536"/>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s Production Possibilities Frontier</a:t>
            </a:r>
          </a:p>
        </p:txBody>
      </p:sp>
      <p:grpSp>
        <p:nvGrpSpPr>
          <p:cNvPr id="671" name="Shape 671"/>
          <p:cNvGrpSpPr/>
          <p:nvPr/>
        </p:nvGrpSpPr>
        <p:grpSpPr>
          <a:xfrm>
            <a:off x="3986211" y="3265486"/>
            <a:ext cx="1887537" cy="1397000"/>
            <a:chOff x="3986211" y="3265486"/>
            <a:chExt cx="1887537" cy="1397000"/>
          </a:xfrm>
        </p:grpSpPr>
        <p:sp>
          <p:nvSpPr>
            <p:cNvPr id="672" name="Shape 672"/>
            <p:cNvSpPr txBox="1"/>
            <p:nvPr/>
          </p:nvSpPr>
          <p:spPr>
            <a:xfrm>
              <a:off x="4295775" y="3265486"/>
              <a:ext cx="1560512" cy="896937"/>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73" name="Shape 673"/>
            <p:cNvCxnSpPr/>
            <p:nvPr/>
          </p:nvCxnSpPr>
          <p:spPr>
            <a:xfrm flipH="1">
              <a:off x="3986211" y="3941762"/>
              <a:ext cx="309561" cy="720724"/>
            </a:xfrm>
            <a:prstGeom prst="straightConnector1">
              <a:avLst/>
            </a:prstGeom>
            <a:noFill/>
            <a:ln cap="flat" cmpd="sng" w="14275">
              <a:solidFill>
                <a:srgbClr val="000000"/>
              </a:solidFill>
              <a:prstDash val="solid"/>
              <a:miter lim="8000"/>
              <a:headEnd len="med" w="med" type="none"/>
              <a:tailEnd len="med" w="med" type="none"/>
            </a:ln>
          </p:spPr>
        </p:cxnSp>
        <p:sp>
          <p:nvSpPr>
            <p:cNvPr id="674" name="Shape 674"/>
            <p:cNvSpPr txBox="1"/>
            <p:nvPr/>
          </p:nvSpPr>
          <p:spPr>
            <a:xfrm>
              <a:off x="4364037" y="3333750"/>
              <a:ext cx="1465261"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If there is no trade, </a:t>
              </a:r>
            </a:p>
          </p:txBody>
        </p:sp>
        <p:sp>
          <p:nvSpPr>
            <p:cNvPr id="675" name="Shape 675"/>
            <p:cNvSpPr txBox="1"/>
            <p:nvPr/>
          </p:nvSpPr>
          <p:spPr>
            <a:xfrm>
              <a:off x="4364037" y="3530600"/>
              <a:ext cx="1509711"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the farmer chooses </a:t>
              </a:r>
            </a:p>
          </p:txBody>
        </p:sp>
        <p:sp>
          <p:nvSpPr>
            <p:cNvPr id="676" name="Shape 676"/>
            <p:cNvSpPr txBox="1"/>
            <p:nvPr/>
          </p:nvSpPr>
          <p:spPr>
            <a:xfrm>
              <a:off x="4364037" y="3727450"/>
              <a:ext cx="1490661"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this production and </a:t>
              </a:r>
            </a:p>
          </p:txBody>
        </p:sp>
        <p:sp>
          <p:nvSpPr>
            <p:cNvPr id="677" name="Shape 677"/>
            <p:cNvSpPr txBox="1"/>
            <p:nvPr/>
          </p:nvSpPr>
          <p:spPr>
            <a:xfrm>
              <a:off x="4364037" y="3924300"/>
              <a:ext cx="1042986" cy="227012"/>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consumption.</a:t>
              </a:r>
            </a:p>
          </p:txBody>
        </p:sp>
      </p:grpSp>
      <p:sp>
        <p:nvSpPr>
          <p:cNvPr id="678" name="Shape 678"/>
          <p:cNvSpPr txBox="1"/>
          <p:nvPr/>
        </p:nvSpPr>
        <p:spPr>
          <a:xfrm>
            <a:off x="6502400" y="6643686"/>
            <a:ext cx="2641600" cy="2143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800" u="none">
                <a:solidFill>
                  <a:schemeClr val="lt1"/>
                </a:solidFill>
                <a:latin typeface="Arial"/>
                <a:ea typeface="Arial"/>
                <a:cs typeface="Arial"/>
                <a:sym typeface="Arial"/>
              </a:rPr>
              <a:t>Copyright©2003  Southwestern/Thomson Learning</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1 The Production Possibilities Curve</a:t>
            </a:r>
          </a:p>
        </p:txBody>
      </p:sp>
      <p:sp>
        <p:nvSpPr>
          <p:cNvPr id="684" name="Shape 684"/>
          <p:cNvSpPr txBox="1"/>
          <p:nvPr/>
        </p:nvSpPr>
        <p:spPr>
          <a:xfrm>
            <a:off x="6564311" y="6680200"/>
            <a:ext cx="2641600" cy="2143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800" u="none">
                <a:solidFill>
                  <a:schemeClr val="lt1"/>
                </a:solidFill>
                <a:latin typeface="Arial"/>
                <a:ea typeface="Arial"/>
                <a:cs typeface="Arial"/>
                <a:sym typeface="Arial"/>
              </a:rPr>
              <a:t>Copyright©2003  Southwestern/Thomson Learning</a:t>
            </a:r>
          </a:p>
        </p:txBody>
      </p:sp>
      <p:sp>
        <p:nvSpPr>
          <p:cNvPr id="685" name="Shape 685"/>
          <p:cNvSpPr txBox="1"/>
          <p:nvPr/>
        </p:nvSpPr>
        <p:spPr>
          <a:xfrm>
            <a:off x="2422525" y="2011361"/>
            <a:ext cx="4800600" cy="3544886"/>
          </a:xfrm>
          <a:prstGeom prst="rect">
            <a:avLst/>
          </a:prstGeom>
          <a:solidFill>
            <a:srgbClr val="F3F6F9"/>
          </a:solidFill>
          <a:ln cap="flat" cmpd="sng" w="1619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6" name="Shape 686"/>
          <p:cNvSpPr txBox="1"/>
          <p:nvPr/>
        </p:nvSpPr>
        <p:spPr>
          <a:xfrm>
            <a:off x="2422525" y="2011361"/>
            <a:ext cx="4800600" cy="3544886"/>
          </a:xfrm>
          <a:prstGeom prst="rect">
            <a:avLst/>
          </a:prstGeom>
          <a:solidFill>
            <a:srgbClr val="F2F4F8"/>
          </a:solidFill>
          <a:ln cap="flat" cmpd="sng" w="147625">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7" name="Shape 687"/>
          <p:cNvSpPr txBox="1"/>
          <p:nvPr/>
        </p:nvSpPr>
        <p:spPr>
          <a:xfrm>
            <a:off x="2422525" y="2011361"/>
            <a:ext cx="4800600" cy="3544886"/>
          </a:xfrm>
          <a:prstGeom prst="rect">
            <a:avLst/>
          </a:prstGeom>
          <a:solidFill>
            <a:srgbClr val="F1F4F7"/>
          </a:solidFill>
          <a:ln cap="flat" cmpd="sng" w="131750">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8" name="Shape 688"/>
          <p:cNvSpPr txBox="1"/>
          <p:nvPr/>
        </p:nvSpPr>
        <p:spPr>
          <a:xfrm>
            <a:off x="2422525" y="2011361"/>
            <a:ext cx="4800600" cy="3544886"/>
          </a:xfrm>
          <a:prstGeom prst="rect">
            <a:avLst/>
          </a:prstGeom>
          <a:solidFill>
            <a:srgbClr val="F0F2F5"/>
          </a:solidFill>
          <a:ln cap="flat" cmpd="sng" w="1174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9" name="Shape 689"/>
          <p:cNvSpPr txBox="1"/>
          <p:nvPr/>
        </p:nvSpPr>
        <p:spPr>
          <a:xfrm>
            <a:off x="2422525" y="2011361"/>
            <a:ext cx="4800600" cy="3544886"/>
          </a:xfrm>
          <a:prstGeom prst="rect">
            <a:avLst/>
          </a:prstGeom>
          <a:solidFill>
            <a:srgbClr val="EEF1F4"/>
          </a:solidFill>
          <a:ln cap="flat" cmpd="sng" w="103175">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0" name="Shape 690"/>
          <p:cNvSpPr txBox="1"/>
          <p:nvPr/>
        </p:nvSpPr>
        <p:spPr>
          <a:xfrm>
            <a:off x="2422525" y="2011361"/>
            <a:ext cx="4800600" cy="3544886"/>
          </a:xfrm>
          <a:prstGeom prst="rect">
            <a:avLst/>
          </a:prstGeom>
          <a:solidFill>
            <a:srgbClr val="EDEFF3"/>
          </a:solidFill>
          <a:ln cap="flat" cmpd="sng" w="889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1" name="Shape 691"/>
          <p:cNvSpPr txBox="1"/>
          <p:nvPr/>
        </p:nvSpPr>
        <p:spPr>
          <a:xfrm>
            <a:off x="2422525" y="2011361"/>
            <a:ext cx="4800600" cy="3544886"/>
          </a:xfrm>
          <a:prstGeom prst="rect">
            <a:avLst/>
          </a:prstGeom>
          <a:solidFill>
            <a:srgbClr val="EBEEF2"/>
          </a:solidFill>
          <a:ln cap="flat" cmpd="sng" w="730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2" name="Shape 692"/>
          <p:cNvSpPr txBox="1"/>
          <p:nvPr/>
        </p:nvSpPr>
        <p:spPr>
          <a:xfrm>
            <a:off x="2422525" y="2011361"/>
            <a:ext cx="4800600" cy="3544886"/>
          </a:xfrm>
          <a:prstGeom prst="rect">
            <a:avLst/>
          </a:prstGeom>
          <a:solidFill>
            <a:srgbClr val="EAECF1"/>
          </a:solidFill>
          <a:ln cap="flat" cmpd="sng" w="587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3" name="Shape 693"/>
          <p:cNvSpPr txBox="1"/>
          <p:nvPr/>
        </p:nvSpPr>
        <p:spPr>
          <a:xfrm>
            <a:off x="2422525" y="2011361"/>
            <a:ext cx="4800600" cy="3544886"/>
          </a:xfrm>
          <a:prstGeom prst="rect">
            <a:avLst/>
          </a:prstGeom>
          <a:solidFill>
            <a:srgbClr val="E9EBF0"/>
          </a:solidFill>
          <a:ln cap="flat" cmpd="sng" w="444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4" name="Shape 694"/>
          <p:cNvSpPr txBox="1"/>
          <p:nvPr/>
        </p:nvSpPr>
        <p:spPr>
          <a:xfrm>
            <a:off x="2422525" y="2011361"/>
            <a:ext cx="4800600" cy="3544886"/>
          </a:xfrm>
          <a:prstGeom prst="rect">
            <a:avLst/>
          </a:prstGeom>
          <a:solidFill>
            <a:srgbClr val="E7EAEF"/>
          </a:solidFill>
          <a:ln cap="flat" cmpd="sng" w="30150">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5" name="Shape 695"/>
          <p:cNvSpPr txBox="1"/>
          <p:nvPr/>
        </p:nvSpPr>
        <p:spPr>
          <a:xfrm>
            <a:off x="2422525" y="2011361"/>
            <a:ext cx="4800600" cy="3544886"/>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6" name="Shape 696"/>
          <p:cNvSpPr txBox="1"/>
          <p:nvPr/>
        </p:nvSpPr>
        <p:spPr>
          <a:xfrm>
            <a:off x="2347911" y="1924050"/>
            <a:ext cx="4802186" cy="3559175"/>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7" name="Shape 697"/>
          <p:cNvSpPr/>
          <p:nvPr/>
        </p:nvSpPr>
        <p:spPr>
          <a:xfrm>
            <a:off x="2347911" y="1924050"/>
            <a:ext cx="4802186" cy="3559175"/>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698" name="Shape 698"/>
          <p:cNvCxnSpPr/>
          <p:nvPr/>
        </p:nvCxnSpPr>
        <p:spPr>
          <a:xfrm>
            <a:off x="2347911" y="2349500"/>
            <a:ext cx="4389436" cy="3133724"/>
          </a:xfrm>
          <a:prstGeom prst="straightConnector1">
            <a:avLst/>
          </a:prstGeom>
          <a:noFill/>
          <a:ln cap="flat" cmpd="sng" w="44450">
            <a:solidFill>
              <a:srgbClr val="004C9F"/>
            </a:solidFill>
            <a:prstDash val="solid"/>
            <a:miter lim="8000"/>
            <a:headEnd len="med" w="med" type="none"/>
            <a:tailEnd len="med" w="med" type="none"/>
          </a:ln>
        </p:spPr>
      </p:cxnSp>
      <p:sp>
        <p:nvSpPr>
          <p:cNvPr id="699" name="Shape 699"/>
          <p:cNvSpPr txBox="1"/>
          <p:nvPr/>
        </p:nvSpPr>
        <p:spPr>
          <a:xfrm>
            <a:off x="5792787" y="5726112"/>
            <a:ext cx="1320800"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Potatoes (ounces)</a:t>
            </a:r>
          </a:p>
        </p:txBody>
      </p:sp>
      <p:grpSp>
        <p:nvGrpSpPr>
          <p:cNvPr id="700" name="Shape 700"/>
          <p:cNvGrpSpPr/>
          <p:nvPr/>
        </p:nvGrpSpPr>
        <p:grpSpPr>
          <a:xfrm>
            <a:off x="2063750" y="3836987"/>
            <a:ext cx="2543174" cy="1895474"/>
            <a:chOff x="2063750" y="3836987"/>
            <a:chExt cx="2543174" cy="1895474"/>
          </a:xfrm>
        </p:grpSpPr>
        <p:sp>
          <p:nvSpPr>
            <p:cNvPr id="701" name="Shape 701"/>
            <p:cNvSpPr/>
            <p:nvPr/>
          </p:nvSpPr>
          <p:spPr>
            <a:xfrm>
              <a:off x="2363786" y="3908425"/>
              <a:ext cx="2163761" cy="1574800"/>
            </a:xfrm>
            <a:custGeom>
              <a:pathLst>
                <a:path extrusionOk="0" h="120000" w="120000">
                  <a:moveTo>
                    <a:pt x="0" y="0"/>
                  </a:moveTo>
                  <a:lnTo>
                    <a:pt x="120000" y="0"/>
                  </a:lnTo>
                  <a:lnTo>
                    <a:pt x="120000" y="12000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2" name="Shape 702"/>
            <p:cNvSpPr txBox="1"/>
            <p:nvPr/>
          </p:nvSpPr>
          <p:spPr>
            <a:xfrm>
              <a:off x="2063750" y="3836987"/>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12</a:t>
              </a:r>
            </a:p>
          </p:txBody>
        </p:sp>
        <p:sp>
          <p:nvSpPr>
            <p:cNvPr id="703" name="Shape 703"/>
            <p:cNvSpPr txBox="1"/>
            <p:nvPr/>
          </p:nvSpPr>
          <p:spPr>
            <a:xfrm>
              <a:off x="4438650" y="5549900"/>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24</a:t>
              </a:r>
            </a:p>
          </p:txBody>
        </p:sp>
      </p:grpSp>
      <p:grpSp>
        <p:nvGrpSpPr>
          <p:cNvPr id="704" name="Shape 704"/>
          <p:cNvGrpSpPr/>
          <p:nvPr/>
        </p:nvGrpSpPr>
        <p:grpSpPr>
          <a:xfrm>
            <a:off x="4483100" y="3771900"/>
            <a:ext cx="220662" cy="195262"/>
            <a:chOff x="4483100" y="3771900"/>
            <a:chExt cx="220662" cy="195262"/>
          </a:xfrm>
        </p:grpSpPr>
        <p:sp>
          <p:nvSpPr>
            <p:cNvPr id="705" name="Shape 705"/>
            <p:cNvSpPr/>
            <p:nvPr/>
          </p:nvSpPr>
          <p:spPr>
            <a:xfrm>
              <a:off x="4483100" y="3865562"/>
              <a:ext cx="103186"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6" name="Shape 706"/>
            <p:cNvSpPr txBox="1"/>
            <p:nvPr/>
          </p:nvSpPr>
          <p:spPr>
            <a:xfrm>
              <a:off x="4602162" y="3771900"/>
              <a:ext cx="101599"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B</a:t>
              </a:r>
            </a:p>
          </p:txBody>
        </p:sp>
      </p:grpSp>
      <p:sp>
        <p:nvSpPr>
          <p:cNvPr id="707" name="Shape 707"/>
          <p:cNvSpPr txBox="1"/>
          <p:nvPr/>
        </p:nvSpPr>
        <p:spPr>
          <a:xfrm>
            <a:off x="2146300" y="5549900"/>
            <a:ext cx="84137"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0</a:t>
            </a:r>
          </a:p>
        </p:txBody>
      </p:sp>
      <p:sp>
        <p:nvSpPr>
          <p:cNvPr id="708" name="Shape 708"/>
          <p:cNvSpPr txBox="1"/>
          <p:nvPr/>
        </p:nvSpPr>
        <p:spPr>
          <a:xfrm>
            <a:off x="1177925" y="1906586"/>
            <a:ext cx="1023936"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Meat (ounces)</a:t>
            </a:r>
          </a:p>
        </p:txBody>
      </p:sp>
      <p:sp>
        <p:nvSpPr>
          <p:cNvPr id="709" name="Shape 709"/>
          <p:cNvSpPr txBox="1"/>
          <p:nvPr/>
        </p:nvSpPr>
        <p:spPr>
          <a:xfrm>
            <a:off x="2874961" y="1552575"/>
            <a:ext cx="116046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(b) The Rancher</a:t>
            </a:r>
          </a:p>
        </p:txBody>
      </p:sp>
      <p:sp>
        <p:nvSpPr>
          <p:cNvPr id="710" name="Shape 710"/>
          <p:cNvSpPr txBox="1"/>
          <p:nvPr/>
        </p:nvSpPr>
        <p:spPr>
          <a:xfrm>
            <a:off x="4075112" y="1552575"/>
            <a:ext cx="42861"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t>
            </a:r>
          </a:p>
        </p:txBody>
      </p:sp>
      <p:sp>
        <p:nvSpPr>
          <p:cNvPr id="711" name="Shape 711"/>
          <p:cNvSpPr txBox="1"/>
          <p:nvPr/>
        </p:nvSpPr>
        <p:spPr>
          <a:xfrm>
            <a:off x="4119562" y="1552575"/>
            <a:ext cx="248602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s Production Possibilities Frontier</a:t>
            </a:r>
          </a:p>
        </p:txBody>
      </p:sp>
      <p:grpSp>
        <p:nvGrpSpPr>
          <p:cNvPr id="712" name="Shape 712"/>
          <p:cNvGrpSpPr/>
          <p:nvPr/>
        </p:nvGrpSpPr>
        <p:grpSpPr>
          <a:xfrm>
            <a:off x="2063750" y="2260600"/>
            <a:ext cx="4748211" cy="3471861"/>
            <a:chOff x="2063750" y="2260600"/>
            <a:chExt cx="4748211" cy="3471861"/>
          </a:xfrm>
        </p:grpSpPr>
        <p:sp>
          <p:nvSpPr>
            <p:cNvPr id="713" name="Shape 713"/>
            <p:cNvSpPr/>
            <p:nvPr/>
          </p:nvSpPr>
          <p:spPr>
            <a:xfrm>
              <a:off x="6678611" y="5424487"/>
              <a:ext cx="103186"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4" name="Shape 714"/>
            <p:cNvSpPr/>
            <p:nvPr/>
          </p:nvSpPr>
          <p:spPr>
            <a:xfrm>
              <a:off x="2303461" y="2290761"/>
              <a:ext cx="103186" cy="103186"/>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5" name="Shape 715"/>
            <p:cNvSpPr txBox="1"/>
            <p:nvPr/>
          </p:nvSpPr>
          <p:spPr>
            <a:xfrm>
              <a:off x="6643686" y="5549900"/>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48</a:t>
              </a:r>
            </a:p>
          </p:txBody>
        </p:sp>
        <p:sp>
          <p:nvSpPr>
            <p:cNvPr id="716" name="Shape 716"/>
            <p:cNvSpPr txBox="1"/>
            <p:nvPr/>
          </p:nvSpPr>
          <p:spPr>
            <a:xfrm>
              <a:off x="2063750" y="2260600"/>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24</a:t>
              </a:r>
            </a:p>
          </p:txBody>
        </p:sp>
      </p:grpSp>
      <p:grpSp>
        <p:nvGrpSpPr>
          <p:cNvPr id="717" name="Shape 717"/>
          <p:cNvGrpSpPr/>
          <p:nvPr/>
        </p:nvGrpSpPr>
        <p:grpSpPr>
          <a:xfrm>
            <a:off x="4527550" y="2497136"/>
            <a:ext cx="1870074" cy="1396999"/>
            <a:chOff x="4527550" y="2497136"/>
            <a:chExt cx="1870074" cy="1396999"/>
          </a:xfrm>
        </p:grpSpPr>
        <p:sp>
          <p:nvSpPr>
            <p:cNvPr id="718" name="Shape 718"/>
            <p:cNvSpPr txBox="1"/>
            <p:nvPr/>
          </p:nvSpPr>
          <p:spPr>
            <a:xfrm>
              <a:off x="4837112" y="2497136"/>
              <a:ext cx="1560512" cy="896937"/>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719" name="Shape 719"/>
            <p:cNvCxnSpPr/>
            <p:nvPr/>
          </p:nvCxnSpPr>
          <p:spPr>
            <a:xfrm flipH="1">
              <a:off x="4527550" y="3173411"/>
              <a:ext cx="309561" cy="720724"/>
            </a:xfrm>
            <a:prstGeom prst="straightConnector1">
              <a:avLst/>
            </a:prstGeom>
            <a:noFill/>
            <a:ln cap="flat" cmpd="sng" w="14275">
              <a:solidFill>
                <a:srgbClr val="000000"/>
              </a:solidFill>
              <a:prstDash val="solid"/>
              <a:miter lim="8000"/>
              <a:headEnd len="med" w="med" type="none"/>
              <a:tailEnd len="med" w="med" type="none"/>
            </a:ln>
          </p:spPr>
        </p:cxnSp>
        <p:sp>
          <p:nvSpPr>
            <p:cNvPr id="720" name="Shape 720"/>
            <p:cNvSpPr txBox="1"/>
            <p:nvPr/>
          </p:nvSpPr>
          <p:spPr>
            <a:xfrm>
              <a:off x="4916487" y="2581275"/>
              <a:ext cx="131286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If there is no trade, </a:t>
              </a:r>
            </a:p>
          </p:txBody>
        </p:sp>
        <p:sp>
          <p:nvSpPr>
            <p:cNvPr id="721" name="Shape 721"/>
            <p:cNvSpPr txBox="1"/>
            <p:nvPr/>
          </p:nvSpPr>
          <p:spPr>
            <a:xfrm>
              <a:off x="4916487" y="2778125"/>
              <a:ext cx="1419225"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the rancher chooses </a:t>
              </a:r>
            </a:p>
          </p:txBody>
        </p:sp>
        <p:sp>
          <p:nvSpPr>
            <p:cNvPr id="722" name="Shape 722"/>
            <p:cNvSpPr txBox="1"/>
            <p:nvPr/>
          </p:nvSpPr>
          <p:spPr>
            <a:xfrm>
              <a:off x="4916487" y="2974975"/>
              <a:ext cx="132556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this production and </a:t>
              </a:r>
            </a:p>
          </p:txBody>
        </p:sp>
        <p:sp>
          <p:nvSpPr>
            <p:cNvPr id="723" name="Shape 723"/>
            <p:cNvSpPr txBox="1"/>
            <p:nvPr/>
          </p:nvSpPr>
          <p:spPr>
            <a:xfrm>
              <a:off x="4916487" y="3171825"/>
              <a:ext cx="903286"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consumption.</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500"/>
                                        <p:tgtEl>
                                          <p:spTgt spid="6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Production and Consumption Without Trade</a:t>
            </a:r>
          </a:p>
        </p:txBody>
      </p:sp>
      <p:sp>
        <p:nvSpPr>
          <p:cNvPr id="729" name="Shape 729"/>
          <p:cNvSpPr/>
          <p:nvPr/>
        </p:nvSpPr>
        <p:spPr>
          <a:xfrm>
            <a:off x="282575" y="2628900"/>
            <a:ext cx="8578850" cy="1600199"/>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S12Picture 952219" id="730" name="Shape 730"/>
          <p:cNvPicPr preferRelativeResize="0"/>
          <p:nvPr/>
        </p:nvPicPr>
        <p:blipFill rotWithShape="1">
          <a:blip r:embed="rId3">
            <a:alphaModFix/>
          </a:blip>
          <a:srcRect b="0" l="0" r="0" t="0"/>
          <a:stretch/>
        </p:blipFill>
        <p:spPr>
          <a:xfrm>
            <a:off x="279400" y="2628900"/>
            <a:ext cx="8585200" cy="1600199"/>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6" name="Shape 736"/>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7" name="Shape 737"/>
          <p:cNvSpPr txBox="1"/>
          <p:nvPr/>
        </p:nvSpPr>
        <p:spPr>
          <a:xfrm>
            <a:off x="1295400" y="4267200"/>
            <a:ext cx="6858000" cy="1311275"/>
          </a:xfrm>
          <a:prstGeom prst="rect">
            <a:avLst/>
          </a:prstGeom>
          <a:solidFill>
            <a:schemeClr val="lt1"/>
          </a:solid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494076"/>
              </a:buClr>
              <a:buSzPct val="25000"/>
              <a:buFont typeface="Arial"/>
              <a:buNone/>
            </a:pPr>
            <a:r>
              <a:rPr b="0" i="0" lang="en-US" sz="3200" u="none">
                <a:solidFill>
                  <a:srgbClr val="494076"/>
                </a:solidFill>
                <a:latin typeface="Arial"/>
                <a:ea typeface="Arial"/>
                <a:cs typeface="Arial"/>
                <a:sym typeface="Arial"/>
              </a:rPr>
              <a:t>The farmer should produce </a:t>
            </a:r>
            <a:r>
              <a:rPr b="0" i="1" lang="en-US" sz="2800" u="none">
                <a:solidFill>
                  <a:srgbClr val="CC0000"/>
                </a:solidFill>
                <a:latin typeface="Arial"/>
                <a:ea typeface="Arial"/>
                <a:cs typeface="Arial"/>
                <a:sym typeface="Arial"/>
              </a:rPr>
              <a:t>potatoes. </a:t>
            </a:r>
          </a:p>
          <a:p>
            <a:pPr indent="0" lvl="0" marL="0" marR="0" rtl="0" algn="ctr">
              <a:lnSpc>
                <a:spcPct val="100000"/>
              </a:lnSpc>
              <a:spcBef>
                <a:spcPts val="1600"/>
              </a:spcBef>
              <a:spcAft>
                <a:spcPts val="0"/>
              </a:spcAft>
              <a:buClr>
                <a:srgbClr val="494076"/>
              </a:buClr>
              <a:buSzPct val="25000"/>
              <a:buFont typeface="Arial"/>
              <a:buNone/>
            </a:pPr>
            <a:r>
              <a:rPr b="0" i="0" lang="en-US" sz="3200" u="none">
                <a:solidFill>
                  <a:srgbClr val="494076"/>
                </a:solidFill>
                <a:latin typeface="Arial"/>
                <a:ea typeface="Arial"/>
                <a:cs typeface="Arial"/>
                <a:sym typeface="Arial"/>
              </a:rPr>
              <a:t>The rancher should produce </a:t>
            </a:r>
            <a:r>
              <a:rPr b="0" i="1" lang="en-US" sz="2800" u="none">
                <a:solidFill>
                  <a:srgbClr val="CC0000"/>
                </a:solidFill>
                <a:latin typeface="Arial"/>
                <a:ea typeface="Arial"/>
                <a:cs typeface="Arial"/>
                <a:sym typeface="Arial"/>
              </a:rPr>
              <a:t>meat</a:t>
            </a:r>
            <a:r>
              <a:rPr b="0" i="0" lang="en-US" sz="3200" u="none">
                <a:solidFill>
                  <a:srgbClr val="494076"/>
                </a:solidFill>
                <a:latin typeface="Arial"/>
                <a:ea typeface="Arial"/>
                <a:cs typeface="Arial"/>
                <a:sym typeface="Arial"/>
              </a:rPr>
              <a:t>.</a:t>
            </a:r>
          </a:p>
        </p:txBody>
      </p:sp>
      <p:sp>
        <p:nvSpPr>
          <p:cNvPr id="738" name="Shape 738"/>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Specialization and Trade</a:t>
            </a:r>
          </a:p>
        </p:txBody>
      </p:sp>
      <p:sp>
        <p:nvSpPr>
          <p:cNvPr id="739" name="Shape 739"/>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Suppose instead the farmer and the rancher decide to specialize and trade…</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Both would be better off if they specialize in producing the product they are more suited to produce, and then trade with each other.</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xEl>
                                              <p:pRg end="0" st="0"/>
                                            </p:txEl>
                                          </p:spTgt>
                                        </p:tgtEl>
                                        <p:attrNameLst>
                                          <p:attrName>style.visibility</p:attrName>
                                        </p:attrNameLst>
                                      </p:cBhvr>
                                      <p:to>
                                        <p:strVal val="visible"/>
                                      </p:to>
                                    </p:set>
                                    <p:animEffect filter="fade" transition="in">
                                      <p:cBhvr>
                                        <p:cTn dur="500"/>
                                        <p:tgtEl>
                                          <p:spTgt spid="7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9">
                                            <p:txEl>
                                              <p:pRg end="1" st="1"/>
                                            </p:txEl>
                                          </p:spTgt>
                                        </p:tgtEl>
                                        <p:attrNameLst>
                                          <p:attrName>style.visibility</p:attrName>
                                        </p:attrNameLst>
                                      </p:cBhvr>
                                      <p:to>
                                        <p:strVal val="visible"/>
                                      </p:to>
                                    </p:set>
                                    <p:animEffect filter="fade" transition="in">
                                      <p:cBhvr>
                                        <p:cTn dur="500"/>
                                        <p:tgtEl>
                                          <p:spTgt spid="73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Shape 744"/>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2 How Trade Expands the Set of Consumption Opportunities</a:t>
            </a:r>
          </a:p>
        </p:txBody>
      </p:sp>
      <p:sp>
        <p:nvSpPr>
          <p:cNvPr id="745" name="Shape 745"/>
          <p:cNvSpPr txBox="1"/>
          <p:nvPr/>
        </p:nvSpPr>
        <p:spPr>
          <a:xfrm>
            <a:off x="6564311" y="6680200"/>
            <a:ext cx="2641600" cy="2143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800" u="none">
                <a:solidFill>
                  <a:schemeClr val="lt1"/>
                </a:solidFill>
                <a:latin typeface="Arial"/>
                <a:ea typeface="Arial"/>
                <a:cs typeface="Arial"/>
                <a:sym typeface="Arial"/>
              </a:rPr>
              <a:t>Copyright©2003  Southwestern/Thomson Learning</a:t>
            </a:r>
          </a:p>
        </p:txBody>
      </p:sp>
      <p:sp>
        <p:nvSpPr>
          <p:cNvPr id="746" name="Shape 746"/>
          <p:cNvSpPr txBox="1"/>
          <p:nvPr/>
        </p:nvSpPr>
        <p:spPr>
          <a:xfrm>
            <a:off x="2528886" y="2076450"/>
            <a:ext cx="4738686" cy="3494086"/>
          </a:xfrm>
          <a:prstGeom prst="rect">
            <a:avLst/>
          </a:prstGeom>
          <a:solidFill>
            <a:srgbClr val="F3F6F9"/>
          </a:solidFill>
          <a:ln cap="flat" cmpd="sng" w="1603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7" name="Shape 747"/>
          <p:cNvSpPr txBox="1"/>
          <p:nvPr/>
        </p:nvSpPr>
        <p:spPr>
          <a:xfrm>
            <a:off x="2528886" y="2076450"/>
            <a:ext cx="4738686" cy="3494086"/>
          </a:xfrm>
          <a:prstGeom prst="rect">
            <a:avLst/>
          </a:prstGeom>
          <a:solidFill>
            <a:srgbClr val="F2F4F8"/>
          </a:solidFill>
          <a:ln cap="flat" cmpd="sng" w="1460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8" name="Shape 748"/>
          <p:cNvSpPr txBox="1"/>
          <p:nvPr/>
        </p:nvSpPr>
        <p:spPr>
          <a:xfrm>
            <a:off x="2528886" y="2076450"/>
            <a:ext cx="4738686" cy="3494086"/>
          </a:xfrm>
          <a:prstGeom prst="rect">
            <a:avLst/>
          </a:prstGeom>
          <a:solidFill>
            <a:srgbClr val="F1F4F7"/>
          </a:solidFill>
          <a:ln cap="flat" cmpd="sng" w="13017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9" name="Shape 749"/>
          <p:cNvSpPr txBox="1"/>
          <p:nvPr/>
        </p:nvSpPr>
        <p:spPr>
          <a:xfrm>
            <a:off x="2528886" y="2076450"/>
            <a:ext cx="4738686" cy="3494086"/>
          </a:xfrm>
          <a:prstGeom prst="rect">
            <a:avLst/>
          </a:prstGeom>
          <a:solidFill>
            <a:srgbClr val="F0F2F5"/>
          </a:solidFill>
          <a:ln cap="flat" cmpd="sng" w="1158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0" name="Shape 750"/>
          <p:cNvSpPr txBox="1"/>
          <p:nvPr/>
        </p:nvSpPr>
        <p:spPr>
          <a:xfrm>
            <a:off x="2528886" y="2076450"/>
            <a:ext cx="4738686" cy="3494086"/>
          </a:xfrm>
          <a:prstGeom prst="rect">
            <a:avLst/>
          </a:prstGeom>
          <a:solidFill>
            <a:srgbClr val="EEF1F4"/>
          </a:solidFill>
          <a:ln cap="flat" cmpd="sng" w="1016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1" name="Shape 751"/>
          <p:cNvSpPr txBox="1"/>
          <p:nvPr/>
        </p:nvSpPr>
        <p:spPr>
          <a:xfrm>
            <a:off x="2528886" y="2076450"/>
            <a:ext cx="4738686" cy="3494086"/>
          </a:xfrm>
          <a:prstGeom prst="rect">
            <a:avLst/>
          </a:prstGeom>
          <a:solidFill>
            <a:srgbClr val="EDEFF3"/>
          </a:solidFill>
          <a:ln cap="flat" cmpd="sng" w="873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2" name="Shape 752"/>
          <p:cNvSpPr txBox="1"/>
          <p:nvPr/>
        </p:nvSpPr>
        <p:spPr>
          <a:xfrm>
            <a:off x="2528886" y="2076450"/>
            <a:ext cx="4738686" cy="3494086"/>
          </a:xfrm>
          <a:prstGeom prst="rect">
            <a:avLst/>
          </a:prstGeom>
          <a:solidFill>
            <a:srgbClr val="EBEEF2"/>
          </a:solidFill>
          <a:ln cap="flat" cmpd="sng" w="730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3" name="Shape 753"/>
          <p:cNvSpPr txBox="1"/>
          <p:nvPr/>
        </p:nvSpPr>
        <p:spPr>
          <a:xfrm>
            <a:off x="2528886" y="2076450"/>
            <a:ext cx="4738686" cy="3494086"/>
          </a:xfrm>
          <a:prstGeom prst="rect">
            <a:avLst/>
          </a:prstGeom>
          <a:solidFill>
            <a:srgbClr val="EAECF1"/>
          </a:solidFill>
          <a:ln cap="flat" cmpd="sng" w="587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4" name="Shape 754"/>
          <p:cNvSpPr txBox="1"/>
          <p:nvPr/>
        </p:nvSpPr>
        <p:spPr>
          <a:xfrm>
            <a:off x="2528886" y="2076450"/>
            <a:ext cx="4738686" cy="3494086"/>
          </a:xfrm>
          <a:prstGeom prst="rect">
            <a:avLst/>
          </a:prstGeom>
          <a:solidFill>
            <a:srgbClr val="E9EBF0"/>
          </a:solidFill>
          <a:ln cap="flat" cmpd="sng" w="428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5" name="Shape 755"/>
          <p:cNvSpPr txBox="1"/>
          <p:nvPr/>
        </p:nvSpPr>
        <p:spPr>
          <a:xfrm>
            <a:off x="2528886" y="2076450"/>
            <a:ext cx="4738686" cy="3494086"/>
          </a:xfrm>
          <a:prstGeom prst="rect">
            <a:avLst/>
          </a:prstGeom>
          <a:solidFill>
            <a:srgbClr val="E7EAEF"/>
          </a:solidFill>
          <a:ln cap="flat" cmpd="sng" w="285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6" name="Shape 756"/>
          <p:cNvSpPr txBox="1"/>
          <p:nvPr/>
        </p:nvSpPr>
        <p:spPr>
          <a:xfrm>
            <a:off x="2528886" y="2076450"/>
            <a:ext cx="4738686" cy="3494086"/>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7" name="Shape 757"/>
          <p:cNvSpPr txBox="1"/>
          <p:nvPr/>
        </p:nvSpPr>
        <p:spPr>
          <a:xfrm>
            <a:off x="2455861" y="1989136"/>
            <a:ext cx="4738686" cy="3495675"/>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8" name="Shape 758"/>
          <p:cNvSpPr/>
          <p:nvPr/>
        </p:nvSpPr>
        <p:spPr>
          <a:xfrm>
            <a:off x="2455861" y="1989136"/>
            <a:ext cx="4738686" cy="3495675"/>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759" name="Shape 759"/>
          <p:cNvCxnSpPr/>
          <p:nvPr/>
        </p:nvCxnSpPr>
        <p:spPr>
          <a:xfrm>
            <a:off x="2455861" y="3946525"/>
            <a:ext cx="3109911" cy="1538286"/>
          </a:xfrm>
          <a:prstGeom prst="straightConnector1">
            <a:avLst/>
          </a:prstGeom>
          <a:noFill/>
          <a:ln cap="flat" cmpd="sng" w="42850">
            <a:solidFill>
              <a:srgbClr val="004C9F"/>
            </a:solidFill>
            <a:prstDash val="solid"/>
            <a:miter lim="8000"/>
            <a:headEnd len="med" w="med" type="none"/>
            <a:tailEnd len="med" w="med" type="none"/>
          </a:ln>
        </p:spPr>
      </p:cxnSp>
      <p:sp>
        <p:nvSpPr>
          <p:cNvPr id="760" name="Shape 760"/>
          <p:cNvSpPr txBox="1"/>
          <p:nvPr/>
        </p:nvSpPr>
        <p:spPr>
          <a:xfrm>
            <a:off x="5861050" y="5522912"/>
            <a:ext cx="1492250" cy="2317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Potatoes (ounces)</a:t>
            </a:r>
          </a:p>
        </p:txBody>
      </p:sp>
      <p:grpSp>
        <p:nvGrpSpPr>
          <p:cNvPr id="761" name="Shape 761"/>
          <p:cNvGrpSpPr/>
          <p:nvPr/>
        </p:nvGrpSpPr>
        <p:grpSpPr>
          <a:xfrm>
            <a:off x="2287586" y="4619625"/>
            <a:ext cx="1724025" cy="1308100"/>
            <a:chOff x="2287586" y="4619625"/>
            <a:chExt cx="1724025" cy="1308100"/>
          </a:xfrm>
        </p:grpSpPr>
        <p:sp>
          <p:nvSpPr>
            <p:cNvPr id="762" name="Shape 762"/>
            <p:cNvSpPr/>
            <p:nvPr/>
          </p:nvSpPr>
          <p:spPr>
            <a:xfrm>
              <a:off x="2455861" y="4714875"/>
              <a:ext cx="1555750" cy="769937"/>
            </a:xfrm>
            <a:custGeom>
              <a:pathLst>
                <a:path extrusionOk="0" h="120000" w="120000">
                  <a:moveTo>
                    <a:pt x="0" y="0"/>
                  </a:moveTo>
                  <a:lnTo>
                    <a:pt x="120000" y="0"/>
                  </a:lnTo>
                  <a:lnTo>
                    <a:pt x="120000" y="12000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63" name="Shape 763"/>
            <p:cNvSpPr/>
            <p:nvPr/>
          </p:nvSpPr>
          <p:spPr>
            <a:xfrm>
              <a:off x="3865562" y="5513387"/>
              <a:ext cx="146050" cy="274636"/>
            </a:xfrm>
            <a:custGeom>
              <a:pathLst>
                <a:path extrusionOk="0" h="120000" w="120000">
                  <a:moveTo>
                    <a:pt x="0" y="120000"/>
                  </a:moveTo>
                  <a:lnTo>
                    <a:pt x="120000" y="120000"/>
                  </a:lnTo>
                  <a:lnTo>
                    <a:pt x="120000" y="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64" name="Shape 764"/>
            <p:cNvSpPr txBox="1"/>
            <p:nvPr/>
          </p:nvSpPr>
          <p:spPr>
            <a:xfrm>
              <a:off x="2287586" y="4619625"/>
              <a:ext cx="163511"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4</a:t>
              </a:r>
            </a:p>
          </p:txBody>
        </p:sp>
        <p:sp>
          <p:nvSpPr>
            <p:cNvPr id="765" name="Shape 765"/>
            <p:cNvSpPr txBox="1"/>
            <p:nvPr/>
          </p:nvSpPr>
          <p:spPr>
            <a:xfrm>
              <a:off x="3673475" y="5705475"/>
              <a:ext cx="255587"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16</a:t>
              </a:r>
            </a:p>
          </p:txBody>
        </p:sp>
      </p:grpSp>
      <p:grpSp>
        <p:nvGrpSpPr>
          <p:cNvPr id="766" name="Shape 766"/>
          <p:cNvGrpSpPr/>
          <p:nvPr/>
        </p:nvGrpSpPr>
        <p:grpSpPr>
          <a:xfrm>
            <a:off x="2287586" y="4416425"/>
            <a:ext cx="2236787" cy="1511300"/>
            <a:chOff x="2287586" y="4416425"/>
            <a:chExt cx="2236787" cy="1511300"/>
          </a:xfrm>
        </p:grpSpPr>
        <p:sp>
          <p:nvSpPr>
            <p:cNvPr id="767" name="Shape 767"/>
            <p:cNvSpPr/>
            <p:nvPr/>
          </p:nvSpPr>
          <p:spPr>
            <a:xfrm>
              <a:off x="2455861" y="4527550"/>
              <a:ext cx="1657350" cy="957261"/>
            </a:xfrm>
            <a:custGeom>
              <a:pathLst>
                <a:path extrusionOk="0" h="120000" w="120000">
                  <a:moveTo>
                    <a:pt x="0" y="0"/>
                  </a:moveTo>
                  <a:lnTo>
                    <a:pt x="120000" y="0"/>
                  </a:lnTo>
                  <a:lnTo>
                    <a:pt x="120000" y="12000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68" name="Shape 768"/>
            <p:cNvSpPr/>
            <p:nvPr/>
          </p:nvSpPr>
          <p:spPr>
            <a:xfrm>
              <a:off x="4113212" y="5513387"/>
              <a:ext cx="130175" cy="274636"/>
            </a:xfrm>
            <a:custGeom>
              <a:pathLst>
                <a:path extrusionOk="0" h="120000" w="120000">
                  <a:moveTo>
                    <a:pt x="120000" y="120000"/>
                  </a:moveTo>
                  <a:lnTo>
                    <a:pt x="0" y="120000"/>
                  </a:lnTo>
                  <a:lnTo>
                    <a:pt x="0" y="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69" name="Shape 769"/>
            <p:cNvSpPr txBox="1"/>
            <p:nvPr/>
          </p:nvSpPr>
          <p:spPr>
            <a:xfrm>
              <a:off x="2287586" y="4416425"/>
              <a:ext cx="163511"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5</a:t>
              </a:r>
            </a:p>
          </p:txBody>
        </p:sp>
        <p:sp>
          <p:nvSpPr>
            <p:cNvPr id="770" name="Shape 770"/>
            <p:cNvSpPr txBox="1"/>
            <p:nvPr/>
          </p:nvSpPr>
          <p:spPr>
            <a:xfrm>
              <a:off x="4268787" y="5705475"/>
              <a:ext cx="255587"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17</a:t>
              </a:r>
            </a:p>
          </p:txBody>
        </p:sp>
      </p:grpSp>
      <p:grpSp>
        <p:nvGrpSpPr>
          <p:cNvPr id="771" name="Shape 771"/>
          <p:cNvGrpSpPr/>
          <p:nvPr/>
        </p:nvGrpSpPr>
        <p:grpSpPr>
          <a:xfrm>
            <a:off x="2287586" y="3836987"/>
            <a:ext cx="3452812" cy="1912937"/>
            <a:chOff x="2287586" y="3836987"/>
            <a:chExt cx="3452812" cy="1912937"/>
          </a:xfrm>
        </p:grpSpPr>
        <p:sp>
          <p:nvSpPr>
            <p:cNvPr id="772" name="Shape 772"/>
            <p:cNvSpPr/>
            <p:nvPr/>
          </p:nvSpPr>
          <p:spPr>
            <a:xfrm>
              <a:off x="5508625" y="5440362"/>
              <a:ext cx="101599"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3" name="Shape 773"/>
            <p:cNvSpPr/>
            <p:nvPr/>
          </p:nvSpPr>
          <p:spPr>
            <a:xfrm>
              <a:off x="2413000" y="3889375"/>
              <a:ext cx="101599"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4" name="Shape 774"/>
            <p:cNvSpPr txBox="1"/>
            <p:nvPr/>
          </p:nvSpPr>
          <p:spPr>
            <a:xfrm>
              <a:off x="2287586" y="3836987"/>
              <a:ext cx="163511"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8</a:t>
              </a:r>
            </a:p>
          </p:txBody>
        </p:sp>
        <p:sp>
          <p:nvSpPr>
            <p:cNvPr id="775" name="Shape 775"/>
            <p:cNvSpPr txBox="1"/>
            <p:nvPr/>
          </p:nvSpPr>
          <p:spPr>
            <a:xfrm>
              <a:off x="5484812" y="5527675"/>
              <a:ext cx="255587"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32</a:t>
              </a:r>
            </a:p>
          </p:txBody>
        </p:sp>
      </p:grpSp>
      <p:grpSp>
        <p:nvGrpSpPr>
          <p:cNvPr id="776" name="Shape 776"/>
          <p:cNvGrpSpPr/>
          <p:nvPr/>
        </p:nvGrpSpPr>
        <p:grpSpPr>
          <a:xfrm>
            <a:off x="3867150" y="4672012"/>
            <a:ext cx="187324" cy="280987"/>
            <a:chOff x="3867150" y="4672012"/>
            <a:chExt cx="187324" cy="280987"/>
          </a:xfrm>
        </p:grpSpPr>
        <p:sp>
          <p:nvSpPr>
            <p:cNvPr id="777" name="Shape 777"/>
            <p:cNvSpPr/>
            <p:nvPr/>
          </p:nvSpPr>
          <p:spPr>
            <a:xfrm>
              <a:off x="3967162" y="4672012"/>
              <a:ext cx="87311" cy="87311"/>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78" name="Shape 778"/>
            <p:cNvSpPr txBox="1"/>
            <p:nvPr/>
          </p:nvSpPr>
          <p:spPr>
            <a:xfrm>
              <a:off x="3867150" y="4730750"/>
              <a:ext cx="184149"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A</a:t>
              </a:r>
            </a:p>
          </p:txBody>
        </p:sp>
      </p:grpSp>
      <p:grpSp>
        <p:nvGrpSpPr>
          <p:cNvPr id="779" name="Shape 779"/>
          <p:cNvGrpSpPr/>
          <p:nvPr/>
        </p:nvGrpSpPr>
        <p:grpSpPr>
          <a:xfrm>
            <a:off x="4068762" y="4344987"/>
            <a:ext cx="382587" cy="239712"/>
            <a:chOff x="4068762" y="4344987"/>
            <a:chExt cx="382587" cy="239712"/>
          </a:xfrm>
        </p:grpSpPr>
        <p:sp>
          <p:nvSpPr>
            <p:cNvPr id="780" name="Shape 780"/>
            <p:cNvSpPr/>
            <p:nvPr/>
          </p:nvSpPr>
          <p:spPr>
            <a:xfrm>
              <a:off x="4068762" y="4483100"/>
              <a:ext cx="87311" cy="101599"/>
            </a:xfrm>
            <a:prstGeom prst="ellipse">
              <a:avLst/>
            </a:prstGeom>
            <a:solidFill>
              <a:srgbClr val="5F161D"/>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81" name="Shape 781"/>
            <p:cNvSpPr txBox="1"/>
            <p:nvPr/>
          </p:nvSpPr>
          <p:spPr>
            <a:xfrm>
              <a:off x="4205287" y="4344987"/>
              <a:ext cx="246062"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A*</a:t>
              </a:r>
            </a:p>
          </p:txBody>
        </p:sp>
      </p:grpSp>
      <p:sp>
        <p:nvSpPr>
          <p:cNvPr id="782" name="Shape 782"/>
          <p:cNvSpPr txBox="1"/>
          <p:nvPr/>
        </p:nvSpPr>
        <p:spPr>
          <a:xfrm>
            <a:off x="2282825" y="5527675"/>
            <a:ext cx="163511"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0</a:t>
            </a:r>
          </a:p>
        </p:txBody>
      </p:sp>
      <p:sp>
        <p:nvSpPr>
          <p:cNvPr id="783" name="Shape 783"/>
          <p:cNvSpPr txBox="1"/>
          <p:nvPr/>
        </p:nvSpPr>
        <p:spPr>
          <a:xfrm>
            <a:off x="1331912" y="1954211"/>
            <a:ext cx="1173162" cy="2317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Meat (ounces)</a:t>
            </a:r>
          </a:p>
        </p:txBody>
      </p:sp>
      <p:sp>
        <p:nvSpPr>
          <p:cNvPr id="784" name="Shape 784"/>
          <p:cNvSpPr txBox="1"/>
          <p:nvPr/>
        </p:nvSpPr>
        <p:spPr>
          <a:xfrm>
            <a:off x="3181350" y="1601787"/>
            <a:ext cx="1222375" cy="2317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 The Farmer</a:t>
            </a:r>
          </a:p>
        </p:txBody>
      </p:sp>
      <p:sp>
        <p:nvSpPr>
          <p:cNvPr id="785" name="Shape 785"/>
          <p:cNvSpPr txBox="1"/>
          <p:nvPr/>
        </p:nvSpPr>
        <p:spPr>
          <a:xfrm>
            <a:off x="4252912" y="1601787"/>
            <a:ext cx="120649" cy="2317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t>
            </a:r>
          </a:p>
        </p:txBody>
      </p:sp>
      <p:sp>
        <p:nvSpPr>
          <p:cNvPr id="786" name="Shape 786"/>
          <p:cNvSpPr txBox="1"/>
          <p:nvPr/>
        </p:nvSpPr>
        <p:spPr>
          <a:xfrm>
            <a:off x="4297362" y="1601787"/>
            <a:ext cx="2506662" cy="231775"/>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s Production and Consumption</a:t>
            </a:r>
          </a:p>
        </p:txBody>
      </p:sp>
      <p:grpSp>
        <p:nvGrpSpPr>
          <p:cNvPr id="787" name="Shape 787"/>
          <p:cNvGrpSpPr/>
          <p:nvPr/>
        </p:nvGrpSpPr>
        <p:grpSpPr>
          <a:xfrm>
            <a:off x="4011612" y="3773487"/>
            <a:ext cx="1931987" cy="941387"/>
            <a:chOff x="4011612" y="3773487"/>
            <a:chExt cx="1931987" cy="941387"/>
          </a:xfrm>
        </p:grpSpPr>
        <p:cxnSp>
          <p:nvCxnSpPr>
            <p:cNvPr id="788" name="Shape 788"/>
            <p:cNvCxnSpPr/>
            <p:nvPr/>
          </p:nvCxnSpPr>
          <p:spPr>
            <a:xfrm flipH="1">
              <a:off x="4011612" y="4527550"/>
              <a:ext cx="711200" cy="187324"/>
            </a:xfrm>
            <a:prstGeom prst="straightConnector1">
              <a:avLst/>
            </a:prstGeom>
            <a:noFill/>
            <a:ln cap="flat" cmpd="sng" w="14275">
              <a:solidFill>
                <a:srgbClr val="000000"/>
              </a:solidFill>
              <a:prstDash val="solid"/>
              <a:miter lim="8000"/>
              <a:headEnd len="med" w="med" type="none"/>
              <a:tailEnd len="med" w="med" type="none"/>
            </a:ln>
          </p:spPr>
        </p:cxnSp>
        <p:sp>
          <p:nvSpPr>
            <p:cNvPr id="789" name="Shape 789"/>
            <p:cNvSpPr txBox="1"/>
            <p:nvPr/>
          </p:nvSpPr>
          <p:spPr>
            <a:xfrm>
              <a:off x="4694237" y="3773487"/>
              <a:ext cx="1206499" cy="884236"/>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90" name="Shape 790"/>
            <p:cNvSpPr txBox="1"/>
            <p:nvPr/>
          </p:nvSpPr>
          <p:spPr>
            <a:xfrm>
              <a:off x="4775200" y="3832225"/>
              <a:ext cx="738187"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Farmer's </a:t>
              </a:r>
            </a:p>
          </p:txBody>
        </p:sp>
        <p:sp>
          <p:nvSpPr>
            <p:cNvPr id="791" name="Shape 791"/>
            <p:cNvSpPr txBox="1"/>
            <p:nvPr/>
          </p:nvSpPr>
          <p:spPr>
            <a:xfrm>
              <a:off x="4775200" y="4025900"/>
              <a:ext cx="1168400"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production and </a:t>
              </a:r>
            </a:p>
          </p:txBody>
        </p:sp>
        <p:sp>
          <p:nvSpPr>
            <p:cNvPr id="792" name="Shape 792"/>
            <p:cNvSpPr txBox="1"/>
            <p:nvPr/>
          </p:nvSpPr>
          <p:spPr>
            <a:xfrm>
              <a:off x="4775200" y="4219575"/>
              <a:ext cx="1023936"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consumption </a:t>
              </a:r>
            </a:p>
          </p:txBody>
        </p:sp>
        <p:sp>
          <p:nvSpPr>
            <p:cNvPr id="793" name="Shape 793"/>
            <p:cNvSpPr txBox="1"/>
            <p:nvPr/>
          </p:nvSpPr>
          <p:spPr>
            <a:xfrm>
              <a:off x="4775200" y="4411662"/>
              <a:ext cx="974725"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without trade</a:t>
              </a:r>
            </a:p>
          </p:txBody>
        </p:sp>
      </p:grpSp>
      <p:grpSp>
        <p:nvGrpSpPr>
          <p:cNvPr id="794" name="Shape 794"/>
          <p:cNvGrpSpPr/>
          <p:nvPr/>
        </p:nvGrpSpPr>
        <p:grpSpPr>
          <a:xfrm>
            <a:off x="3502025" y="3265486"/>
            <a:ext cx="1109661" cy="1262062"/>
            <a:chOff x="3502025" y="3265486"/>
            <a:chExt cx="1109661" cy="1262062"/>
          </a:xfrm>
        </p:grpSpPr>
        <p:cxnSp>
          <p:nvCxnSpPr>
            <p:cNvPr id="795" name="Shape 795"/>
            <p:cNvCxnSpPr/>
            <p:nvPr/>
          </p:nvCxnSpPr>
          <p:spPr>
            <a:xfrm>
              <a:off x="4011612" y="3903662"/>
              <a:ext cx="101599" cy="623887"/>
            </a:xfrm>
            <a:prstGeom prst="straightConnector1">
              <a:avLst/>
            </a:prstGeom>
            <a:noFill/>
            <a:ln cap="flat" cmpd="sng" w="14275">
              <a:solidFill>
                <a:srgbClr val="000000"/>
              </a:solidFill>
              <a:prstDash val="solid"/>
              <a:miter lim="8000"/>
              <a:headEnd len="med" w="med" type="none"/>
              <a:tailEnd len="med" w="med" type="none"/>
            </a:ln>
          </p:spPr>
        </p:cxnSp>
        <p:sp>
          <p:nvSpPr>
            <p:cNvPr id="796" name="Shape 796"/>
            <p:cNvSpPr txBox="1"/>
            <p:nvPr/>
          </p:nvSpPr>
          <p:spPr>
            <a:xfrm>
              <a:off x="3502025" y="3265486"/>
              <a:ext cx="1031875" cy="695325"/>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97" name="Shape 797"/>
            <p:cNvSpPr txBox="1"/>
            <p:nvPr/>
          </p:nvSpPr>
          <p:spPr>
            <a:xfrm>
              <a:off x="3587750" y="3330575"/>
              <a:ext cx="738187"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Farmer's </a:t>
              </a:r>
            </a:p>
          </p:txBody>
        </p:sp>
        <p:sp>
          <p:nvSpPr>
            <p:cNvPr id="798" name="Shape 798"/>
            <p:cNvSpPr txBox="1"/>
            <p:nvPr/>
          </p:nvSpPr>
          <p:spPr>
            <a:xfrm>
              <a:off x="3587750" y="3524250"/>
              <a:ext cx="1023936"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consumption </a:t>
              </a:r>
            </a:p>
          </p:txBody>
        </p:sp>
        <p:sp>
          <p:nvSpPr>
            <p:cNvPr id="799" name="Shape 799"/>
            <p:cNvSpPr txBox="1"/>
            <p:nvPr/>
          </p:nvSpPr>
          <p:spPr>
            <a:xfrm>
              <a:off x="3587750" y="3716337"/>
              <a:ext cx="754062"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with trade</a:t>
              </a:r>
            </a:p>
          </p:txBody>
        </p:sp>
      </p:grpSp>
      <p:grpSp>
        <p:nvGrpSpPr>
          <p:cNvPr id="800" name="Shape 800"/>
          <p:cNvGrpSpPr/>
          <p:nvPr/>
        </p:nvGrpSpPr>
        <p:grpSpPr>
          <a:xfrm>
            <a:off x="5565775" y="4730750"/>
            <a:ext cx="1192212" cy="754062"/>
            <a:chOff x="5565775" y="4730750"/>
            <a:chExt cx="1192212" cy="754062"/>
          </a:xfrm>
        </p:grpSpPr>
        <p:cxnSp>
          <p:nvCxnSpPr>
            <p:cNvPr id="801" name="Shape 801"/>
            <p:cNvCxnSpPr/>
            <p:nvPr/>
          </p:nvCxnSpPr>
          <p:spPr>
            <a:xfrm flipH="1">
              <a:off x="5565775" y="5281612"/>
              <a:ext cx="204786" cy="203199"/>
            </a:xfrm>
            <a:prstGeom prst="straightConnector1">
              <a:avLst/>
            </a:prstGeom>
            <a:noFill/>
            <a:ln cap="flat" cmpd="sng" w="14275">
              <a:solidFill>
                <a:srgbClr val="000000"/>
              </a:solidFill>
              <a:prstDash val="solid"/>
              <a:miter lim="8000"/>
              <a:headEnd len="med" w="med" type="none"/>
              <a:tailEnd len="med" w="med" type="none"/>
            </a:ln>
          </p:spPr>
        </p:cxnSp>
        <p:sp>
          <p:nvSpPr>
            <p:cNvPr id="802" name="Shape 802"/>
            <p:cNvSpPr txBox="1"/>
            <p:nvPr/>
          </p:nvSpPr>
          <p:spPr>
            <a:xfrm>
              <a:off x="5726112" y="4730750"/>
              <a:ext cx="1031875" cy="695325"/>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03" name="Shape 803"/>
            <p:cNvSpPr txBox="1"/>
            <p:nvPr/>
          </p:nvSpPr>
          <p:spPr>
            <a:xfrm>
              <a:off x="5808662" y="4783137"/>
              <a:ext cx="738187"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Farmer's </a:t>
              </a:r>
            </a:p>
          </p:txBody>
        </p:sp>
        <p:sp>
          <p:nvSpPr>
            <p:cNvPr id="804" name="Shape 804"/>
            <p:cNvSpPr txBox="1"/>
            <p:nvPr/>
          </p:nvSpPr>
          <p:spPr>
            <a:xfrm>
              <a:off x="5808662" y="4976812"/>
              <a:ext cx="858836"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production </a:t>
              </a:r>
            </a:p>
          </p:txBody>
        </p:sp>
        <p:sp>
          <p:nvSpPr>
            <p:cNvPr id="805" name="Shape 805"/>
            <p:cNvSpPr txBox="1"/>
            <p:nvPr/>
          </p:nvSpPr>
          <p:spPr>
            <a:xfrm>
              <a:off x="5808662" y="5170487"/>
              <a:ext cx="754062" cy="22225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with trade</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9" name="Shape 809"/>
        <p:cNvGrpSpPr/>
        <p:nvPr/>
      </p:nvGrpSpPr>
      <p:grpSpPr>
        <a:xfrm>
          <a:off x="0" y="0"/>
          <a:ext cx="0" cy="0"/>
          <a:chOff x="0" y="0"/>
          <a:chExt cx="0" cy="0"/>
        </a:xfrm>
      </p:grpSpPr>
      <p:sp>
        <p:nvSpPr>
          <p:cNvPr id="810" name="Shape 810"/>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Figure 2 How Trade Expands the Set of Consumption Opportunities</a:t>
            </a:r>
          </a:p>
        </p:txBody>
      </p:sp>
      <p:sp>
        <p:nvSpPr>
          <p:cNvPr id="811" name="Shape 811"/>
          <p:cNvSpPr txBox="1"/>
          <p:nvPr/>
        </p:nvSpPr>
        <p:spPr>
          <a:xfrm>
            <a:off x="6564311" y="6680200"/>
            <a:ext cx="1803400" cy="21431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800" u="none">
                <a:solidFill>
                  <a:schemeClr val="lt1"/>
                </a:solidFill>
                <a:latin typeface="Arial"/>
                <a:ea typeface="Arial"/>
                <a:cs typeface="Arial"/>
                <a:sym typeface="Arial"/>
              </a:rPr>
              <a:t>Copyright © 2004  South-Western</a:t>
            </a:r>
          </a:p>
        </p:txBody>
      </p:sp>
      <p:sp>
        <p:nvSpPr>
          <p:cNvPr id="812" name="Shape 812"/>
          <p:cNvSpPr txBox="1"/>
          <p:nvPr/>
        </p:nvSpPr>
        <p:spPr>
          <a:xfrm>
            <a:off x="2719386" y="2101850"/>
            <a:ext cx="4738686" cy="3494086"/>
          </a:xfrm>
          <a:prstGeom prst="rect">
            <a:avLst/>
          </a:prstGeom>
          <a:solidFill>
            <a:srgbClr val="F3F6F9"/>
          </a:solidFill>
          <a:ln cap="flat" cmpd="sng" w="160325">
            <a:solidFill>
              <a:srgbClr val="F3F6F9"/>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3" name="Shape 813"/>
          <p:cNvSpPr txBox="1"/>
          <p:nvPr/>
        </p:nvSpPr>
        <p:spPr>
          <a:xfrm>
            <a:off x="2719386" y="2101850"/>
            <a:ext cx="4738686" cy="3494086"/>
          </a:xfrm>
          <a:prstGeom prst="rect">
            <a:avLst/>
          </a:prstGeom>
          <a:solidFill>
            <a:srgbClr val="F2F4F8"/>
          </a:solidFill>
          <a:ln cap="flat" cmpd="sng" w="146050">
            <a:solidFill>
              <a:srgbClr val="F2F4F8"/>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4" name="Shape 814"/>
          <p:cNvSpPr txBox="1"/>
          <p:nvPr/>
        </p:nvSpPr>
        <p:spPr>
          <a:xfrm>
            <a:off x="2719386" y="2101850"/>
            <a:ext cx="4738686" cy="3494086"/>
          </a:xfrm>
          <a:prstGeom prst="rect">
            <a:avLst/>
          </a:prstGeom>
          <a:solidFill>
            <a:srgbClr val="F1F4F7"/>
          </a:solidFill>
          <a:ln cap="flat" cmpd="sng" w="130175">
            <a:solidFill>
              <a:srgbClr val="F1F4F7"/>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5" name="Shape 815"/>
          <p:cNvSpPr txBox="1"/>
          <p:nvPr/>
        </p:nvSpPr>
        <p:spPr>
          <a:xfrm>
            <a:off x="2719386" y="2101850"/>
            <a:ext cx="4738686" cy="3494086"/>
          </a:xfrm>
          <a:prstGeom prst="rect">
            <a:avLst/>
          </a:prstGeom>
          <a:solidFill>
            <a:srgbClr val="F0F2F5"/>
          </a:solidFill>
          <a:ln cap="flat" cmpd="sng" w="115875">
            <a:solidFill>
              <a:srgbClr val="F0F2F5"/>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6" name="Shape 816"/>
          <p:cNvSpPr txBox="1"/>
          <p:nvPr/>
        </p:nvSpPr>
        <p:spPr>
          <a:xfrm>
            <a:off x="2719386" y="2101850"/>
            <a:ext cx="4738686" cy="3494086"/>
          </a:xfrm>
          <a:prstGeom prst="rect">
            <a:avLst/>
          </a:prstGeom>
          <a:solidFill>
            <a:srgbClr val="EEF1F4"/>
          </a:solidFill>
          <a:ln cap="flat" cmpd="sng" w="101600">
            <a:solidFill>
              <a:srgbClr val="EEF1F4"/>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7" name="Shape 817"/>
          <p:cNvSpPr txBox="1"/>
          <p:nvPr/>
        </p:nvSpPr>
        <p:spPr>
          <a:xfrm>
            <a:off x="2719386" y="2101850"/>
            <a:ext cx="4738686" cy="3494086"/>
          </a:xfrm>
          <a:prstGeom prst="rect">
            <a:avLst/>
          </a:prstGeom>
          <a:solidFill>
            <a:srgbClr val="EDEFF3"/>
          </a:solidFill>
          <a:ln cap="flat" cmpd="sng" w="87300">
            <a:solidFill>
              <a:srgbClr val="EDEFF3"/>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8" name="Shape 818"/>
          <p:cNvSpPr txBox="1"/>
          <p:nvPr/>
        </p:nvSpPr>
        <p:spPr>
          <a:xfrm>
            <a:off x="2719386" y="2101850"/>
            <a:ext cx="4738686" cy="3494086"/>
          </a:xfrm>
          <a:prstGeom prst="rect">
            <a:avLst/>
          </a:prstGeom>
          <a:solidFill>
            <a:srgbClr val="EBEEF2"/>
          </a:solidFill>
          <a:ln cap="flat" cmpd="sng" w="73025">
            <a:solidFill>
              <a:srgbClr val="EBEEF2"/>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19" name="Shape 819"/>
          <p:cNvSpPr txBox="1"/>
          <p:nvPr/>
        </p:nvSpPr>
        <p:spPr>
          <a:xfrm>
            <a:off x="2719386" y="2101850"/>
            <a:ext cx="4738686" cy="3494086"/>
          </a:xfrm>
          <a:prstGeom prst="rect">
            <a:avLst/>
          </a:prstGeom>
          <a:solidFill>
            <a:srgbClr val="EAECF1"/>
          </a:solidFill>
          <a:ln cap="flat" cmpd="sng" w="58725">
            <a:solidFill>
              <a:srgbClr val="EAECF1"/>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0" name="Shape 820"/>
          <p:cNvSpPr txBox="1"/>
          <p:nvPr/>
        </p:nvSpPr>
        <p:spPr>
          <a:xfrm>
            <a:off x="2719386" y="2101850"/>
            <a:ext cx="4738686" cy="3494086"/>
          </a:xfrm>
          <a:prstGeom prst="rect">
            <a:avLst/>
          </a:prstGeom>
          <a:solidFill>
            <a:srgbClr val="E9EBF0"/>
          </a:solidFill>
          <a:ln cap="flat" cmpd="sng" w="42850">
            <a:solidFill>
              <a:srgbClr val="E9EBF0"/>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1" name="Shape 821"/>
          <p:cNvSpPr txBox="1"/>
          <p:nvPr/>
        </p:nvSpPr>
        <p:spPr>
          <a:xfrm>
            <a:off x="2719386" y="2101850"/>
            <a:ext cx="4738686" cy="3494086"/>
          </a:xfrm>
          <a:prstGeom prst="rect">
            <a:avLst/>
          </a:prstGeom>
          <a:solidFill>
            <a:srgbClr val="E7EAEF"/>
          </a:solidFill>
          <a:ln cap="flat" cmpd="sng" w="28575">
            <a:solidFill>
              <a:srgbClr val="E7EA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2" name="Shape 822"/>
          <p:cNvSpPr txBox="1"/>
          <p:nvPr/>
        </p:nvSpPr>
        <p:spPr>
          <a:xfrm>
            <a:off x="2719386" y="2101850"/>
            <a:ext cx="4738686" cy="3494086"/>
          </a:xfrm>
          <a:prstGeom prst="rect">
            <a:avLst/>
          </a:prstGeom>
          <a:solidFill>
            <a:srgbClr val="E6E9EF"/>
          </a:solidFill>
          <a:ln cap="flat" cmpd="sng" w="14275">
            <a:solidFill>
              <a:srgbClr val="E6E9EF"/>
            </a:solidFill>
            <a:prstDash val="solid"/>
            <a:miter lim="8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3" name="Shape 823"/>
          <p:cNvSpPr txBox="1"/>
          <p:nvPr/>
        </p:nvSpPr>
        <p:spPr>
          <a:xfrm>
            <a:off x="2646361" y="2000250"/>
            <a:ext cx="4738686" cy="3508375"/>
          </a:xfrm>
          <a:prstGeom prst="rect">
            <a:avLst/>
          </a:prstGeom>
          <a:solidFill>
            <a:srgbClr val="FFFFFF"/>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4" name="Shape 824"/>
          <p:cNvSpPr/>
          <p:nvPr/>
        </p:nvSpPr>
        <p:spPr>
          <a:xfrm>
            <a:off x="2646361" y="2000250"/>
            <a:ext cx="4738686" cy="3508375"/>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825" name="Shape 825"/>
          <p:cNvCxnSpPr/>
          <p:nvPr/>
        </p:nvCxnSpPr>
        <p:spPr>
          <a:xfrm>
            <a:off x="2646361" y="2420936"/>
            <a:ext cx="4332286" cy="3087687"/>
          </a:xfrm>
          <a:prstGeom prst="straightConnector1">
            <a:avLst/>
          </a:prstGeom>
          <a:noFill/>
          <a:ln cap="flat" cmpd="sng" w="42850">
            <a:solidFill>
              <a:srgbClr val="004C9F"/>
            </a:solidFill>
            <a:prstDash val="solid"/>
            <a:miter lim="8000"/>
            <a:headEnd len="med" w="med" type="none"/>
            <a:tailEnd len="med" w="med" type="none"/>
          </a:ln>
        </p:spPr>
      </p:cxnSp>
      <p:sp>
        <p:nvSpPr>
          <p:cNvPr id="826" name="Shape 826"/>
          <p:cNvSpPr txBox="1"/>
          <p:nvPr/>
        </p:nvSpPr>
        <p:spPr>
          <a:xfrm>
            <a:off x="6051550" y="5711825"/>
            <a:ext cx="1320800"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Potatoes (ounces)</a:t>
            </a:r>
          </a:p>
        </p:txBody>
      </p:sp>
      <p:grpSp>
        <p:nvGrpSpPr>
          <p:cNvPr id="827" name="Shape 827"/>
          <p:cNvGrpSpPr/>
          <p:nvPr/>
        </p:nvGrpSpPr>
        <p:grpSpPr>
          <a:xfrm>
            <a:off x="2265361" y="3957637"/>
            <a:ext cx="2627313" cy="1762124"/>
            <a:chOff x="2265361" y="3957637"/>
            <a:chExt cx="2627313" cy="1762124"/>
          </a:xfrm>
        </p:grpSpPr>
        <p:sp>
          <p:nvSpPr>
            <p:cNvPr id="828" name="Shape 828"/>
            <p:cNvSpPr/>
            <p:nvPr/>
          </p:nvSpPr>
          <p:spPr>
            <a:xfrm>
              <a:off x="2660650" y="3957637"/>
              <a:ext cx="2136775" cy="1550987"/>
            </a:xfrm>
            <a:custGeom>
              <a:pathLst>
                <a:path extrusionOk="0" h="120000" w="120000">
                  <a:moveTo>
                    <a:pt x="0" y="0"/>
                  </a:moveTo>
                  <a:lnTo>
                    <a:pt x="120000" y="0"/>
                  </a:lnTo>
                  <a:lnTo>
                    <a:pt x="120000" y="12000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29" name="Shape 829"/>
            <p:cNvSpPr/>
            <p:nvPr/>
          </p:nvSpPr>
          <p:spPr>
            <a:xfrm>
              <a:off x="2341561" y="3957637"/>
              <a:ext cx="276224" cy="130175"/>
            </a:xfrm>
            <a:custGeom>
              <a:pathLst>
                <a:path extrusionOk="0" h="120000" w="120000">
                  <a:moveTo>
                    <a:pt x="0" y="120000"/>
                  </a:moveTo>
                  <a:lnTo>
                    <a:pt x="0" y="0"/>
                  </a:lnTo>
                  <a:lnTo>
                    <a:pt x="120000" y="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0" name="Shape 830"/>
            <p:cNvSpPr txBox="1"/>
            <p:nvPr/>
          </p:nvSpPr>
          <p:spPr>
            <a:xfrm>
              <a:off x="2265361" y="4079875"/>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12</a:t>
              </a:r>
            </a:p>
          </p:txBody>
        </p:sp>
        <p:sp>
          <p:nvSpPr>
            <p:cNvPr id="831" name="Shape 831"/>
            <p:cNvSpPr txBox="1"/>
            <p:nvPr/>
          </p:nvSpPr>
          <p:spPr>
            <a:xfrm>
              <a:off x="4724400" y="5537200"/>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24</a:t>
              </a:r>
            </a:p>
          </p:txBody>
        </p:sp>
      </p:grpSp>
      <p:grpSp>
        <p:nvGrpSpPr>
          <p:cNvPr id="832" name="Shape 832"/>
          <p:cNvGrpSpPr/>
          <p:nvPr/>
        </p:nvGrpSpPr>
        <p:grpSpPr>
          <a:xfrm>
            <a:off x="2265361" y="3509962"/>
            <a:ext cx="2906713" cy="2209799"/>
            <a:chOff x="2265361" y="3509962"/>
            <a:chExt cx="2906713" cy="2209799"/>
          </a:xfrm>
        </p:grpSpPr>
        <p:sp>
          <p:nvSpPr>
            <p:cNvPr id="833" name="Shape 833"/>
            <p:cNvSpPr/>
            <p:nvPr/>
          </p:nvSpPr>
          <p:spPr>
            <a:xfrm>
              <a:off x="2660650" y="3841750"/>
              <a:ext cx="2427287" cy="1666875"/>
            </a:xfrm>
            <a:custGeom>
              <a:pathLst>
                <a:path extrusionOk="0" h="120000" w="120000">
                  <a:moveTo>
                    <a:pt x="0" y="0"/>
                  </a:moveTo>
                  <a:lnTo>
                    <a:pt x="120000" y="0"/>
                  </a:lnTo>
                  <a:lnTo>
                    <a:pt x="120000" y="12000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4" name="Shape 834"/>
            <p:cNvSpPr/>
            <p:nvPr/>
          </p:nvSpPr>
          <p:spPr>
            <a:xfrm>
              <a:off x="2341561" y="3695700"/>
              <a:ext cx="276224" cy="146050"/>
            </a:xfrm>
            <a:custGeom>
              <a:pathLst>
                <a:path extrusionOk="0" h="120000" w="120000">
                  <a:moveTo>
                    <a:pt x="0" y="0"/>
                  </a:moveTo>
                  <a:lnTo>
                    <a:pt x="0" y="120000"/>
                  </a:lnTo>
                  <a:lnTo>
                    <a:pt x="120000" y="120000"/>
                  </a:lnTo>
                </a:path>
              </a:pathLst>
            </a:custGeom>
            <a:noFill/>
            <a:ln cap="flat" cmpd="sng" w="14275">
              <a:solidFill>
                <a:srgbClr val="000000"/>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5" name="Shape 835"/>
            <p:cNvSpPr txBox="1"/>
            <p:nvPr/>
          </p:nvSpPr>
          <p:spPr>
            <a:xfrm>
              <a:off x="2265361" y="3509962"/>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13</a:t>
              </a:r>
            </a:p>
          </p:txBody>
        </p:sp>
        <p:sp>
          <p:nvSpPr>
            <p:cNvPr id="836" name="Shape 836"/>
            <p:cNvSpPr txBox="1"/>
            <p:nvPr/>
          </p:nvSpPr>
          <p:spPr>
            <a:xfrm>
              <a:off x="5003800" y="5537200"/>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27</a:t>
              </a:r>
            </a:p>
          </p:txBody>
        </p:sp>
      </p:grpSp>
      <p:grpSp>
        <p:nvGrpSpPr>
          <p:cNvPr id="837" name="Shape 837"/>
          <p:cNvGrpSpPr/>
          <p:nvPr/>
        </p:nvGrpSpPr>
        <p:grpSpPr>
          <a:xfrm>
            <a:off x="4670425" y="3913187"/>
            <a:ext cx="185737" cy="247649"/>
            <a:chOff x="4670425" y="3913187"/>
            <a:chExt cx="185737" cy="247649"/>
          </a:xfrm>
        </p:grpSpPr>
        <p:sp>
          <p:nvSpPr>
            <p:cNvPr id="838" name="Shape 838"/>
            <p:cNvSpPr/>
            <p:nvPr/>
          </p:nvSpPr>
          <p:spPr>
            <a:xfrm>
              <a:off x="4754562" y="3913187"/>
              <a:ext cx="101599"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9" name="Shape 839"/>
            <p:cNvSpPr txBox="1"/>
            <p:nvPr/>
          </p:nvSpPr>
          <p:spPr>
            <a:xfrm>
              <a:off x="4670425" y="3978275"/>
              <a:ext cx="101599"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B</a:t>
              </a:r>
            </a:p>
          </p:txBody>
        </p:sp>
      </p:grpSp>
      <p:sp>
        <p:nvSpPr>
          <p:cNvPr id="840" name="Shape 840"/>
          <p:cNvSpPr txBox="1"/>
          <p:nvPr/>
        </p:nvSpPr>
        <p:spPr>
          <a:xfrm>
            <a:off x="2473325" y="5537200"/>
            <a:ext cx="84137"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0</a:t>
            </a:r>
          </a:p>
        </p:txBody>
      </p:sp>
      <p:sp>
        <p:nvSpPr>
          <p:cNvPr id="841" name="Shape 841"/>
          <p:cNvSpPr txBox="1"/>
          <p:nvPr/>
        </p:nvSpPr>
        <p:spPr>
          <a:xfrm>
            <a:off x="1522412" y="1965325"/>
            <a:ext cx="1023936"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Meat (ounces)</a:t>
            </a:r>
          </a:p>
        </p:txBody>
      </p:sp>
      <p:sp>
        <p:nvSpPr>
          <p:cNvPr id="842" name="Shape 842"/>
          <p:cNvSpPr txBox="1"/>
          <p:nvPr/>
        </p:nvSpPr>
        <p:spPr>
          <a:xfrm>
            <a:off x="3367087" y="1617662"/>
            <a:ext cx="116046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(b) The Rancher</a:t>
            </a:r>
          </a:p>
        </p:txBody>
      </p:sp>
      <p:sp>
        <p:nvSpPr>
          <p:cNvPr id="843" name="Shape 843"/>
          <p:cNvSpPr txBox="1"/>
          <p:nvPr/>
        </p:nvSpPr>
        <p:spPr>
          <a:xfrm>
            <a:off x="4540250" y="1617662"/>
            <a:ext cx="42861"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a:t>
            </a:r>
          </a:p>
        </p:txBody>
      </p:sp>
      <p:sp>
        <p:nvSpPr>
          <p:cNvPr id="844" name="Shape 844"/>
          <p:cNvSpPr txBox="1"/>
          <p:nvPr/>
        </p:nvSpPr>
        <p:spPr>
          <a:xfrm>
            <a:off x="4584700" y="1617662"/>
            <a:ext cx="2274886"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1" i="0" lang="en-US" sz="1200" u="none">
                <a:solidFill>
                  <a:srgbClr val="000000"/>
                </a:solidFill>
                <a:latin typeface="Arial"/>
                <a:ea typeface="Arial"/>
                <a:cs typeface="Arial"/>
                <a:sym typeface="Arial"/>
              </a:rPr>
              <a:t>s Production and Consumption</a:t>
            </a:r>
          </a:p>
        </p:txBody>
      </p:sp>
      <p:grpSp>
        <p:nvGrpSpPr>
          <p:cNvPr id="845" name="Shape 845"/>
          <p:cNvGrpSpPr/>
          <p:nvPr/>
        </p:nvGrpSpPr>
        <p:grpSpPr>
          <a:xfrm>
            <a:off x="2392361" y="2312986"/>
            <a:ext cx="4664074" cy="3406775"/>
            <a:chOff x="2392361" y="2312986"/>
            <a:chExt cx="4664074" cy="3406775"/>
          </a:xfrm>
        </p:grpSpPr>
        <p:sp>
          <p:nvSpPr>
            <p:cNvPr id="846" name="Shape 846"/>
            <p:cNvSpPr/>
            <p:nvPr/>
          </p:nvSpPr>
          <p:spPr>
            <a:xfrm>
              <a:off x="6919911" y="5451475"/>
              <a:ext cx="101599"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47" name="Shape 847"/>
            <p:cNvSpPr/>
            <p:nvPr/>
          </p:nvSpPr>
          <p:spPr>
            <a:xfrm>
              <a:off x="2603500" y="2362200"/>
              <a:ext cx="101599" cy="101599"/>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48" name="Shape 848"/>
            <p:cNvSpPr txBox="1"/>
            <p:nvPr/>
          </p:nvSpPr>
          <p:spPr>
            <a:xfrm>
              <a:off x="6888161" y="5537200"/>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48</a:t>
              </a:r>
            </a:p>
          </p:txBody>
        </p:sp>
        <p:sp>
          <p:nvSpPr>
            <p:cNvPr id="849" name="Shape 849"/>
            <p:cNvSpPr txBox="1"/>
            <p:nvPr/>
          </p:nvSpPr>
          <p:spPr>
            <a:xfrm>
              <a:off x="2392361" y="2312986"/>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24</a:t>
              </a:r>
            </a:p>
          </p:txBody>
        </p:sp>
      </p:grpSp>
      <p:grpSp>
        <p:nvGrpSpPr>
          <p:cNvPr id="850" name="Shape 850"/>
          <p:cNvGrpSpPr/>
          <p:nvPr/>
        </p:nvGrpSpPr>
        <p:grpSpPr>
          <a:xfrm>
            <a:off x="2392361" y="3074986"/>
            <a:ext cx="1417638" cy="2644775"/>
            <a:chOff x="2392361" y="3074986"/>
            <a:chExt cx="1417638" cy="2644775"/>
          </a:xfrm>
        </p:grpSpPr>
        <p:sp>
          <p:nvSpPr>
            <p:cNvPr id="851" name="Shape 851"/>
            <p:cNvSpPr/>
            <p:nvPr/>
          </p:nvSpPr>
          <p:spPr>
            <a:xfrm>
              <a:off x="2660650" y="3189286"/>
              <a:ext cx="1062037" cy="2319337"/>
            </a:xfrm>
            <a:custGeom>
              <a:pathLst>
                <a:path extrusionOk="0" h="120000" w="120000">
                  <a:moveTo>
                    <a:pt x="0" y="0"/>
                  </a:moveTo>
                  <a:lnTo>
                    <a:pt x="120000" y="0"/>
                  </a:lnTo>
                  <a:lnTo>
                    <a:pt x="120000" y="120000"/>
                  </a:lnTo>
                </a:path>
              </a:pathLst>
            </a:custGeom>
            <a:noFill/>
            <a:ln cap="flat" cmpd="sng" w="1427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52" name="Shape 852"/>
            <p:cNvSpPr txBox="1"/>
            <p:nvPr/>
          </p:nvSpPr>
          <p:spPr>
            <a:xfrm>
              <a:off x="3641725" y="5537200"/>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12</a:t>
              </a:r>
            </a:p>
          </p:txBody>
        </p:sp>
        <p:sp>
          <p:nvSpPr>
            <p:cNvPr id="853" name="Shape 853"/>
            <p:cNvSpPr txBox="1"/>
            <p:nvPr/>
          </p:nvSpPr>
          <p:spPr>
            <a:xfrm>
              <a:off x="2392361" y="3074986"/>
              <a:ext cx="16827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18</a:t>
              </a:r>
            </a:p>
          </p:txBody>
        </p:sp>
      </p:grpSp>
      <p:grpSp>
        <p:nvGrpSpPr>
          <p:cNvPr id="854" name="Shape 854"/>
          <p:cNvGrpSpPr/>
          <p:nvPr/>
        </p:nvGrpSpPr>
        <p:grpSpPr>
          <a:xfrm>
            <a:off x="5045075" y="3654425"/>
            <a:ext cx="293687" cy="230186"/>
            <a:chOff x="5045075" y="3654425"/>
            <a:chExt cx="293687" cy="230186"/>
          </a:xfrm>
        </p:grpSpPr>
        <p:sp>
          <p:nvSpPr>
            <p:cNvPr id="855" name="Shape 855"/>
            <p:cNvSpPr/>
            <p:nvPr/>
          </p:nvSpPr>
          <p:spPr>
            <a:xfrm>
              <a:off x="5045075" y="3797300"/>
              <a:ext cx="87311" cy="87311"/>
            </a:xfrm>
            <a:prstGeom prst="ellipse">
              <a:avLst/>
            </a:prstGeom>
            <a:solidFill>
              <a:srgbClr val="5F161D"/>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56" name="Shape 856"/>
            <p:cNvSpPr txBox="1"/>
            <p:nvPr/>
          </p:nvSpPr>
          <p:spPr>
            <a:xfrm>
              <a:off x="5178425" y="3654425"/>
              <a:ext cx="160337"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B*</a:t>
              </a:r>
            </a:p>
          </p:txBody>
        </p:sp>
      </p:grpSp>
      <p:grpSp>
        <p:nvGrpSpPr>
          <p:cNvPr id="857" name="Shape 857"/>
          <p:cNvGrpSpPr/>
          <p:nvPr/>
        </p:nvGrpSpPr>
        <p:grpSpPr>
          <a:xfrm>
            <a:off x="5087936" y="2681286"/>
            <a:ext cx="1149350" cy="1160463"/>
            <a:chOff x="5087936" y="2681286"/>
            <a:chExt cx="1149350" cy="1160463"/>
          </a:xfrm>
        </p:grpSpPr>
        <p:cxnSp>
          <p:nvCxnSpPr>
            <p:cNvPr id="858" name="Shape 858"/>
            <p:cNvCxnSpPr/>
            <p:nvPr/>
          </p:nvCxnSpPr>
          <p:spPr>
            <a:xfrm flipH="1">
              <a:off x="5087936" y="3130550"/>
              <a:ext cx="306386" cy="711200"/>
            </a:xfrm>
            <a:prstGeom prst="straightConnector1">
              <a:avLst/>
            </a:prstGeom>
            <a:noFill/>
            <a:ln cap="flat" cmpd="sng" w="14275">
              <a:solidFill>
                <a:srgbClr val="000000"/>
              </a:solidFill>
              <a:prstDash val="solid"/>
              <a:miter lim="8000"/>
              <a:headEnd len="med" w="med" type="none"/>
              <a:tailEnd len="med" w="med" type="none"/>
            </a:ln>
          </p:spPr>
        </p:cxnSp>
        <p:sp>
          <p:nvSpPr>
            <p:cNvPr id="859" name="Shape 859"/>
            <p:cNvSpPr txBox="1"/>
            <p:nvPr/>
          </p:nvSpPr>
          <p:spPr>
            <a:xfrm>
              <a:off x="5189537" y="2681286"/>
              <a:ext cx="1047749" cy="695325"/>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0" name="Shape 860"/>
            <p:cNvSpPr txBox="1"/>
            <p:nvPr/>
          </p:nvSpPr>
          <p:spPr>
            <a:xfrm>
              <a:off x="5275262" y="2736850"/>
              <a:ext cx="72072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Rancher's </a:t>
              </a:r>
            </a:p>
          </p:txBody>
        </p:sp>
        <p:sp>
          <p:nvSpPr>
            <p:cNvPr id="861" name="Shape 861"/>
            <p:cNvSpPr txBox="1"/>
            <p:nvPr/>
          </p:nvSpPr>
          <p:spPr>
            <a:xfrm>
              <a:off x="5275262" y="2930525"/>
              <a:ext cx="903286"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consumption </a:t>
              </a:r>
            </a:p>
          </p:txBody>
        </p:sp>
        <p:sp>
          <p:nvSpPr>
            <p:cNvPr id="862" name="Shape 862"/>
            <p:cNvSpPr txBox="1"/>
            <p:nvPr/>
          </p:nvSpPr>
          <p:spPr>
            <a:xfrm>
              <a:off x="5275262" y="3124200"/>
              <a:ext cx="65881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with trade</a:t>
              </a:r>
            </a:p>
          </p:txBody>
        </p:sp>
      </p:grpSp>
      <p:grpSp>
        <p:nvGrpSpPr>
          <p:cNvPr id="863" name="Shape 863"/>
          <p:cNvGrpSpPr/>
          <p:nvPr/>
        </p:nvGrpSpPr>
        <p:grpSpPr>
          <a:xfrm>
            <a:off x="3678237" y="2217736"/>
            <a:ext cx="1177924" cy="1014411"/>
            <a:chOff x="3678237" y="2217736"/>
            <a:chExt cx="1177924" cy="1014411"/>
          </a:xfrm>
        </p:grpSpPr>
        <p:sp>
          <p:nvSpPr>
            <p:cNvPr id="864" name="Shape 864"/>
            <p:cNvSpPr/>
            <p:nvPr/>
          </p:nvSpPr>
          <p:spPr>
            <a:xfrm>
              <a:off x="3678237" y="3144836"/>
              <a:ext cx="101599" cy="87311"/>
            </a:xfrm>
            <a:prstGeom prst="ellipse">
              <a:avLst/>
            </a:prstGeom>
            <a:solidFill>
              <a:srgbClr val="000000"/>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865" name="Shape 865"/>
            <p:cNvGrpSpPr/>
            <p:nvPr/>
          </p:nvGrpSpPr>
          <p:grpSpPr>
            <a:xfrm>
              <a:off x="3722687" y="2217736"/>
              <a:ext cx="1133474" cy="971550"/>
              <a:chOff x="3722687" y="2217736"/>
              <a:chExt cx="1133474" cy="971550"/>
            </a:xfrm>
          </p:grpSpPr>
          <p:cxnSp>
            <p:nvCxnSpPr>
              <p:cNvPr id="866" name="Shape 866"/>
              <p:cNvCxnSpPr/>
              <p:nvPr/>
            </p:nvCxnSpPr>
            <p:spPr>
              <a:xfrm flipH="1" rot="10800000">
                <a:off x="3722687" y="2855911"/>
                <a:ext cx="231775" cy="333374"/>
              </a:xfrm>
              <a:prstGeom prst="straightConnector1">
                <a:avLst/>
              </a:prstGeom>
              <a:noFill/>
              <a:ln cap="flat" cmpd="sng" w="14275">
                <a:solidFill>
                  <a:srgbClr val="000000"/>
                </a:solidFill>
                <a:prstDash val="solid"/>
                <a:miter lim="8000"/>
                <a:headEnd len="med" w="med" type="none"/>
                <a:tailEnd len="med" w="med" type="none"/>
              </a:ln>
            </p:spPr>
          </p:cxnSp>
          <p:sp>
            <p:nvSpPr>
              <p:cNvPr id="867" name="Shape 867"/>
              <p:cNvSpPr txBox="1"/>
              <p:nvPr/>
            </p:nvSpPr>
            <p:spPr>
              <a:xfrm>
                <a:off x="3810000" y="2217736"/>
                <a:ext cx="1046162" cy="695325"/>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8" name="Shape 868"/>
              <p:cNvSpPr txBox="1"/>
              <p:nvPr/>
            </p:nvSpPr>
            <p:spPr>
              <a:xfrm>
                <a:off x="3903662" y="2268536"/>
                <a:ext cx="72072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Rancher's </a:t>
                </a:r>
              </a:p>
            </p:txBody>
          </p:sp>
          <p:sp>
            <p:nvSpPr>
              <p:cNvPr id="869" name="Shape 869"/>
              <p:cNvSpPr txBox="1"/>
              <p:nvPr/>
            </p:nvSpPr>
            <p:spPr>
              <a:xfrm>
                <a:off x="3903662" y="2462211"/>
                <a:ext cx="750887"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production </a:t>
                </a:r>
              </a:p>
            </p:txBody>
          </p:sp>
          <p:sp>
            <p:nvSpPr>
              <p:cNvPr id="870" name="Shape 870"/>
              <p:cNvSpPr txBox="1"/>
              <p:nvPr/>
            </p:nvSpPr>
            <p:spPr>
              <a:xfrm>
                <a:off x="3903662" y="2655886"/>
                <a:ext cx="65881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with trade</a:t>
                </a:r>
              </a:p>
            </p:txBody>
          </p:sp>
        </p:grpSp>
      </p:grpSp>
      <p:grpSp>
        <p:nvGrpSpPr>
          <p:cNvPr id="871" name="Shape 871"/>
          <p:cNvGrpSpPr/>
          <p:nvPr/>
        </p:nvGrpSpPr>
        <p:grpSpPr>
          <a:xfrm>
            <a:off x="4811712" y="3638550"/>
            <a:ext cx="2311399" cy="884236"/>
            <a:chOff x="4811712" y="3638550"/>
            <a:chExt cx="2311399" cy="884236"/>
          </a:xfrm>
        </p:grpSpPr>
        <p:cxnSp>
          <p:nvCxnSpPr>
            <p:cNvPr id="872" name="Shape 872"/>
            <p:cNvCxnSpPr/>
            <p:nvPr/>
          </p:nvCxnSpPr>
          <p:spPr>
            <a:xfrm>
              <a:off x="4811712" y="3957637"/>
              <a:ext cx="1163637" cy="87311"/>
            </a:xfrm>
            <a:prstGeom prst="straightConnector1">
              <a:avLst/>
            </a:prstGeom>
            <a:noFill/>
            <a:ln cap="flat" cmpd="sng" w="14275">
              <a:solidFill>
                <a:srgbClr val="000000"/>
              </a:solidFill>
              <a:prstDash val="solid"/>
              <a:miter lim="8000"/>
              <a:headEnd len="med" w="med" type="none"/>
              <a:tailEnd len="med" w="med" type="none"/>
            </a:ln>
          </p:spPr>
        </p:cxnSp>
        <p:sp>
          <p:nvSpPr>
            <p:cNvPr id="873" name="Shape 873"/>
            <p:cNvSpPr txBox="1"/>
            <p:nvPr/>
          </p:nvSpPr>
          <p:spPr>
            <a:xfrm>
              <a:off x="5916612" y="3638550"/>
              <a:ext cx="1206499" cy="884236"/>
            </a:xfrm>
            <a:prstGeom prst="rect">
              <a:avLst/>
            </a:prstGeom>
            <a:solidFill>
              <a:srgbClr val="E1E5E9"/>
            </a:solid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74" name="Shape 874"/>
            <p:cNvSpPr txBox="1"/>
            <p:nvPr/>
          </p:nvSpPr>
          <p:spPr>
            <a:xfrm>
              <a:off x="5999162" y="3692525"/>
              <a:ext cx="720724"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Rancher's </a:t>
              </a:r>
            </a:p>
          </p:txBody>
        </p:sp>
        <p:sp>
          <p:nvSpPr>
            <p:cNvPr id="875" name="Shape 875"/>
            <p:cNvSpPr txBox="1"/>
            <p:nvPr/>
          </p:nvSpPr>
          <p:spPr>
            <a:xfrm>
              <a:off x="5999162" y="3886200"/>
              <a:ext cx="1046162"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production and </a:t>
              </a:r>
            </a:p>
          </p:txBody>
        </p:sp>
        <p:sp>
          <p:nvSpPr>
            <p:cNvPr id="876" name="Shape 876"/>
            <p:cNvSpPr txBox="1"/>
            <p:nvPr/>
          </p:nvSpPr>
          <p:spPr>
            <a:xfrm>
              <a:off x="5999162" y="4079875"/>
              <a:ext cx="903286"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consumption </a:t>
              </a:r>
            </a:p>
          </p:txBody>
        </p:sp>
        <p:sp>
          <p:nvSpPr>
            <p:cNvPr id="877" name="Shape 877"/>
            <p:cNvSpPr txBox="1"/>
            <p:nvPr/>
          </p:nvSpPr>
          <p:spPr>
            <a:xfrm>
              <a:off x="5999162" y="4271962"/>
              <a:ext cx="869949" cy="182561"/>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000000"/>
                </a:buClr>
                <a:buSzPct val="25000"/>
                <a:buFont typeface="Arial"/>
                <a:buNone/>
              </a:pPr>
              <a:r>
                <a:rPr b="0" i="0" lang="en-US" sz="1200" u="none">
                  <a:solidFill>
                    <a:srgbClr val="000000"/>
                  </a:solidFill>
                  <a:latin typeface="Arial"/>
                  <a:ea typeface="Arial"/>
                  <a:cs typeface="Arial"/>
                  <a:sym typeface="Arial"/>
                </a:rPr>
                <a:t>without trade</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What is a Market?</a:t>
            </a:r>
          </a:p>
        </p:txBody>
      </p:sp>
      <p:sp>
        <p:nvSpPr>
          <p:cNvPr id="233" name="Shape 233"/>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533400" lvl="1" marL="990600" marR="0" rtl="0" algn="l">
              <a:lnSpc>
                <a:spcPct val="10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In contemporary Indian economy most economic decisions are made in markets, which are mechanisms through which buyers and sellers meet to trade and to determine prices and quantities for goods and services.</a:t>
            </a:r>
          </a:p>
          <a:p>
            <a:pPr indent="-457200" lvl="2" marL="13716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Adam Smith proclaimed that the </a:t>
            </a:r>
            <a:r>
              <a:rPr b="0" i="1" lang="en-US" sz="2400" u="none" cap="none" strike="noStrike">
                <a:solidFill>
                  <a:schemeClr val="dk1"/>
                </a:solidFill>
                <a:latin typeface="Times New Roman"/>
                <a:ea typeface="Times New Roman"/>
                <a:cs typeface="Times New Roman"/>
                <a:sym typeface="Times New Roman"/>
              </a:rPr>
              <a:t>invisible hand </a:t>
            </a:r>
            <a:r>
              <a:rPr b="0" i="0" lang="en-US" sz="2400" u="none" cap="none" strike="noStrike">
                <a:solidFill>
                  <a:schemeClr val="dk1"/>
                </a:solidFill>
                <a:latin typeface="Times New Roman"/>
                <a:ea typeface="Times New Roman"/>
                <a:cs typeface="Times New Roman"/>
                <a:sym typeface="Times New Roman"/>
              </a:rPr>
              <a:t>of markets would lead to the optional economic outcome as individuals pursue their own self-interest.</a:t>
            </a:r>
          </a:p>
          <a:p>
            <a:pPr indent="-457200" lvl="2" marL="13716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And while markets are far from perfect, they have proved remarkably effective at solving the problem of </a:t>
            </a:r>
            <a:r>
              <a:rPr b="0" i="1" lang="en-US" sz="2400" u="none" cap="none" strike="noStrike">
                <a:solidFill>
                  <a:schemeClr val="dk1"/>
                </a:solidFill>
                <a:latin typeface="Times New Roman"/>
                <a:ea typeface="Times New Roman"/>
                <a:cs typeface="Times New Roman"/>
                <a:sym typeface="Times New Roman"/>
              </a:rPr>
              <a:t>how, what</a:t>
            </a:r>
            <a:r>
              <a:rPr b="0" i="0" lang="en-US" sz="2400" u="none" cap="none" strike="noStrike">
                <a:solidFill>
                  <a:schemeClr val="dk1"/>
                </a:solidFill>
                <a:latin typeface="Times New Roman"/>
                <a:ea typeface="Times New Roman"/>
                <a:cs typeface="Times New Roman"/>
                <a:sym typeface="Times New Roman"/>
              </a:rPr>
              <a:t>, and </a:t>
            </a:r>
            <a:r>
              <a:rPr b="0" i="1" lang="en-US" sz="2400" u="none" cap="none" strike="noStrike">
                <a:solidFill>
                  <a:schemeClr val="dk1"/>
                </a:solidFill>
                <a:latin typeface="Times New Roman"/>
                <a:ea typeface="Times New Roman"/>
                <a:cs typeface="Times New Roman"/>
                <a:sym typeface="Times New Roman"/>
              </a:rPr>
              <a:t>for whom.</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Shape 882"/>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3600" u="none" cap="none" strike="noStrike">
                <a:solidFill>
                  <a:schemeClr val="dk2"/>
                </a:solidFill>
                <a:latin typeface="Times New Roman"/>
                <a:ea typeface="Times New Roman"/>
                <a:cs typeface="Times New Roman"/>
                <a:sym typeface="Times New Roman"/>
              </a:rPr>
              <a:t>Money</a:t>
            </a:r>
          </a:p>
        </p:txBody>
      </p:sp>
      <p:sp>
        <p:nvSpPr>
          <p:cNvPr id="883" name="Shape 883"/>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609600" lvl="0" marL="6096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Trade in specialized goods and a service today relies on money to lubricate its wheels.</a:t>
            </a:r>
          </a:p>
          <a:p>
            <a:pPr indent="-533400" lvl="1" marL="9906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Money is the universally acceptable medium of exchange- including primarily currency and checking deposits. It is used to pay for everything form apple tarts to zebra skins. By accepting money, people and nations can trade them for others; without money, we would waste much time negotiating and bartering.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Shape 88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3600" u="none" cap="none" strike="noStrike">
                <a:solidFill>
                  <a:schemeClr val="dk2"/>
                </a:solidFill>
                <a:latin typeface="Times New Roman"/>
                <a:ea typeface="Times New Roman"/>
                <a:cs typeface="Times New Roman"/>
                <a:sym typeface="Times New Roman"/>
              </a:rPr>
              <a:t>Capital goods:</a:t>
            </a:r>
          </a:p>
        </p:txBody>
      </p:sp>
      <p:sp>
        <p:nvSpPr>
          <p:cNvPr id="889" name="Shape 889"/>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609600" lvl="0" marL="609600" marR="0" rtl="0" algn="l">
              <a:lnSpc>
                <a:spcPct val="90000"/>
              </a:lnSpc>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Capital goods- produced inputs such as machinery, structures, and inventories of goods in process - permit roundabout methods of production that add much to a nation’s output.</a:t>
            </a:r>
          </a:p>
          <a:p>
            <a:pPr indent="-609600" lvl="0" marL="609600" marR="0" rtl="0" algn="l">
              <a:lnSpc>
                <a:spcPct val="90000"/>
              </a:lnSpc>
              <a:spcBef>
                <a:spcPts val="48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533400" lvl="1" marL="99060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These roundabout methods take time and resources to get started and therefore require a temporary sacrifice of present consumption in order to increase future consumption.</a:t>
            </a:r>
          </a:p>
          <a:p>
            <a:pPr indent="-533400" lvl="1" marL="990600" marR="0" rtl="0" algn="l">
              <a:lnSpc>
                <a:spcPct val="90000"/>
              </a:lnSpc>
              <a:spcBef>
                <a:spcPts val="40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533400" lvl="1" marL="99060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The rules that define how capital and other assets can be bought, sold, and used are the system of property rights.</a:t>
            </a:r>
          </a:p>
          <a:p>
            <a:pPr indent="-533400" lvl="1" marL="990600" marR="0" rtl="0" algn="l">
              <a:lnSpc>
                <a:spcPct val="90000"/>
              </a:lnSpc>
              <a:spcBef>
                <a:spcPts val="400"/>
              </a:spcBef>
              <a:spcAft>
                <a:spcPts val="0"/>
              </a:spcAft>
              <a:buClr>
                <a:schemeClr val="dk1"/>
              </a:buClr>
              <a:buSzPct val="25000"/>
              <a:buFont typeface="Arial"/>
              <a:buNone/>
            </a:pPr>
            <a:r>
              <a:t/>
            </a:r>
            <a:endParaRPr b="0" i="0" sz="2000" u="none" cap="none" strike="noStrike">
              <a:solidFill>
                <a:schemeClr val="dk1"/>
              </a:solidFill>
              <a:latin typeface="Arial"/>
              <a:ea typeface="Arial"/>
              <a:cs typeface="Arial"/>
              <a:sym typeface="Arial"/>
            </a:endParaRPr>
          </a:p>
          <a:p>
            <a:pPr indent="-533400" lvl="1" marL="99060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In no economic system are private-property rights unlimited.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Shape 894"/>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3600" u="none" cap="none" strike="noStrike">
                <a:solidFill>
                  <a:schemeClr val="dk2"/>
                </a:solidFill>
                <a:latin typeface="Times New Roman"/>
                <a:ea typeface="Times New Roman"/>
                <a:cs typeface="Times New Roman"/>
                <a:sym typeface="Times New Roman"/>
              </a:rPr>
              <a:t>The Economic Role of Government</a:t>
            </a:r>
          </a:p>
        </p:txBody>
      </p:sp>
      <p:sp>
        <p:nvSpPr>
          <p:cNvPr id="895" name="Shape 895"/>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609600" lvl="0" marL="609600" marR="0" rtl="0" algn="l">
              <a:lnSpc>
                <a:spcPct val="90000"/>
              </a:lnSpc>
              <a:spcBef>
                <a:spcPts val="0"/>
              </a:spcBef>
              <a:spcAft>
                <a:spcPts val="0"/>
              </a:spcAft>
              <a:buClr>
                <a:schemeClr val="dk1"/>
              </a:buClr>
              <a:buSzPct val="25000"/>
              <a:buFont typeface="Arial"/>
              <a:buNone/>
            </a:pPr>
            <a:r>
              <a:rPr b="0" i="0" lang="en-US" sz="3200" u="none" cap="none" strike="noStrike">
                <a:solidFill>
                  <a:schemeClr val="dk1"/>
                </a:solidFill>
                <a:latin typeface="Arial"/>
                <a:ea typeface="Arial"/>
                <a:cs typeface="Arial"/>
                <a:sym typeface="Arial"/>
              </a:rPr>
              <a:t>	Although the market mechanism is an admirable way of producing and allocating goods, sometimes market failures lead to deficiencies in the economic outcomes. The government may step in to correct these failures.</a:t>
            </a:r>
          </a:p>
          <a:p>
            <a:pPr indent="-533400" lvl="1" marL="99060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Arial"/>
                <a:ea typeface="Arial"/>
                <a:cs typeface="Arial"/>
                <a:sym typeface="Arial"/>
              </a:rPr>
              <a:t>Its role in a modern economy is to ensure efficiency, to correct an unfair distribution of income, and to promote economic growth and stability.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Shape 900"/>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Market Failure</a:t>
            </a:r>
          </a:p>
        </p:txBody>
      </p:sp>
      <p:sp>
        <p:nvSpPr>
          <p:cNvPr id="901" name="Shape 901"/>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609600" lvl="0" marL="609600" marR="0" rtl="0" algn="l">
              <a:lnSpc>
                <a:spcPct val="90000"/>
              </a:lnSpc>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Markets fail to provide an efficient allocation of resources in the presence of imperfect competition or externalities. Imperfect competition, such as monopoly, produces high prices and low levels of output. To combat these conditions, governments regulate business or put legal antitrust constraints on business behaviour.</a:t>
            </a:r>
          </a:p>
          <a:p>
            <a:pPr indent="-609600" lvl="0" marL="609600" marR="0" rtl="0" algn="l">
              <a:lnSpc>
                <a:spcPct val="90000"/>
              </a:lnSpc>
              <a:spcBef>
                <a:spcPts val="480"/>
              </a:spcBef>
              <a:spcAft>
                <a:spcPts val="0"/>
              </a:spcAft>
              <a:buClr>
                <a:schemeClr val="dk1"/>
              </a:buClr>
              <a:buSzPct val="25000"/>
              <a:buFont typeface="Arial"/>
              <a:buNone/>
            </a:pPr>
            <a:r>
              <a:t/>
            </a:r>
            <a:endParaRPr b="0" i="0" sz="2400" u="none" cap="none" strike="noStrike">
              <a:solidFill>
                <a:schemeClr val="dk1"/>
              </a:solidFill>
              <a:latin typeface="Arial"/>
              <a:ea typeface="Arial"/>
              <a:cs typeface="Arial"/>
              <a:sym typeface="Arial"/>
            </a:endParaRPr>
          </a:p>
          <a:p>
            <a:pPr indent="-533400" lvl="1" marL="990600" marR="0" rtl="0" algn="l">
              <a:lnSpc>
                <a:spcPct val="90000"/>
              </a:lnSpc>
              <a:spcBef>
                <a:spcPts val="400"/>
              </a:spcBef>
              <a:spcAft>
                <a:spcPts val="0"/>
              </a:spcAft>
              <a:buClr>
                <a:schemeClr val="dk1"/>
              </a:buClr>
              <a:buSzPct val="100000"/>
              <a:buFont typeface="Arial"/>
              <a:buChar char="–"/>
            </a:pPr>
            <a:r>
              <a:rPr b="0" i="0" lang="en-US" sz="2000" u="none" cap="none" strike="noStrike">
                <a:solidFill>
                  <a:schemeClr val="dk1"/>
                </a:solidFill>
                <a:latin typeface="Arial"/>
                <a:ea typeface="Arial"/>
                <a:cs typeface="Arial"/>
                <a:sym typeface="Arial"/>
              </a:rPr>
              <a:t>Externality arises when activities impose costs or bestow benefits that are not paid for in the marketplace. Governments mat decide to step in and regulate these spillovers (as it does with air pollution) or provide for </a:t>
            </a:r>
            <a:r>
              <a:rPr b="0" i="1" lang="en-US" sz="2000" u="none" cap="none" strike="noStrike">
                <a:solidFill>
                  <a:schemeClr val="dk1"/>
                </a:solidFill>
                <a:latin typeface="Arial"/>
                <a:ea typeface="Arial"/>
                <a:cs typeface="Arial"/>
                <a:sym typeface="Arial"/>
              </a:rPr>
              <a:t>public goods</a:t>
            </a:r>
            <a:r>
              <a:rPr b="0" i="0" lang="en-US" sz="2000" u="none" cap="none" strike="noStrike">
                <a:solidFill>
                  <a:schemeClr val="dk1"/>
                </a:solidFill>
                <a:latin typeface="Arial"/>
                <a:ea typeface="Arial"/>
                <a:cs typeface="Arial"/>
                <a:sym typeface="Arial"/>
              </a:rPr>
              <a:t> (as in the case of public health).</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Income Distribution</a:t>
            </a:r>
          </a:p>
        </p:txBody>
      </p:sp>
      <p:sp>
        <p:nvSpPr>
          <p:cNvPr id="907" name="Shape 907"/>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609600" lvl="0" marL="6096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 Markets do not necessarily produce a fair distribution of income; they may spin off unacceptably high inequality of income and consumption. In response, governments can alter the pattern of incomes (the </a:t>
            </a:r>
            <a:r>
              <a:rPr b="0" i="1" lang="en-US" sz="3200" u="none" cap="none" strike="noStrike">
                <a:solidFill>
                  <a:schemeClr val="dk1"/>
                </a:solidFill>
                <a:latin typeface="Arial"/>
                <a:ea typeface="Arial"/>
                <a:cs typeface="Arial"/>
                <a:sym typeface="Arial"/>
              </a:rPr>
              <a:t>for whoms</a:t>
            </a:r>
            <a:r>
              <a:rPr b="0" i="0" lang="en-US" sz="3200" u="none" cap="none" strike="noStrike">
                <a:solidFill>
                  <a:schemeClr val="dk1"/>
                </a:solidFill>
                <a:latin typeface="Arial"/>
                <a:ea typeface="Arial"/>
                <a:cs typeface="Arial"/>
                <a:sym typeface="Arial"/>
              </a:rPr>
              <a:t>) generated by market wages, rents, interest, and dividends.</a:t>
            </a:r>
          </a:p>
          <a:p>
            <a:pPr indent="-533400" lvl="1" marL="990600" marR="0" rtl="0" algn="l">
              <a:lnSpc>
                <a:spcPct val="10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Modern governments use taxation to raise revenues for transfers or income- support programmes that plays a financial safety net under the needy.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1" name="Shape 911"/>
        <p:cNvGrpSpPr/>
        <p:nvPr/>
      </p:nvGrpSpPr>
      <p:grpSpPr>
        <a:xfrm>
          <a:off x="0" y="0"/>
          <a:ext cx="0" cy="0"/>
          <a:chOff x="0" y="0"/>
          <a:chExt cx="0" cy="0"/>
        </a:xfrm>
      </p:grpSpPr>
      <p:sp>
        <p:nvSpPr>
          <p:cNvPr id="912" name="Shape 912"/>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Mixed Economy</a:t>
            </a:r>
          </a:p>
        </p:txBody>
      </p:sp>
      <p:sp>
        <p:nvSpPr>
          <p:cNvPr id="913" name="Shape 913"/>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609600" lvl="0" marL="609600" marR="0" rtl="0" algn="l">
              <a:lnSpc>
                <a:spcPct val="8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Since the development of macro economics in the 1930’s, the government has undertaken a third role: using fiscal powers (affecting credit and interest rates) to promote long – run economic growth and productivity and to tame the business cycle’s excesses of inflation and unemployment.</a:t>
            </a:r>
          </a:p>
          <a:p>
            <a:pPr indent="-609600" lvl="0" marL="609600" marR="0" rtl="0" algn="l">
              <a:lnSpc>
                <a:spcPct val="80000"/>
              </a:lnSpc>
              <a:spcBef>
                <a:spcPts val="640"/>
              </a:spcBef>
              <a:spcAft>
                <a:spcPts val="0"/>
              </a:spcAft>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a:p>
            <a:pPr indent="-533400" lvl="1" marL="990600" marR="0" rtl="0" algn="l">
              <a:lnSpc>
                <a:spcPct val="80000"/>
              </a:lnSpc>
              <a:spcBef>
                <a:spcPts val="48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Since 1980, the blend of mixed economy called the welfare state has been on the defensive in the enduring struggle over the boundary between state and market.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sp>
        <p:nvSpPr>
          <p:cNvPr id="918" name="Shape 91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Role of Government in Resource Allocation</a:t>
            </a:r>
            <a:br>
              <a:rPr b="1" i="0" lang="en-US" sz="2400" u="none" cap="none" strike="noStrike">
                <a:solidFill>
                  <a:schemeClr val="dk2"/>
                </a:solidFill>
                <a:latin typeface="Times New Roman"/>
                <a:ea typeface="Times New Roman"/>
                <a:cs typeface="Times New Roman"/>
                <a:sym typeface="Times New Roman"/>
              </a:rPr>
            </a:br>
          </a:p>
        </p:txBody>
      </p:sp>
      <p:sp>
        <p:nvSpPr>
          <p:cNvPr id="919" name="Shape 919"/>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One of the most important non-market forces that affect the allocation of resources in an economy is government.</a:t>
            </a:r>
          </a:p>
          <a:p>
            <a:pPr indent="-342900" lvl="0" marL="342900" marR="0" rtl="0" algn="l">
              <a:lnSpc>
                <a:spcPct val="100000"/>
              </a:lnSpc>
              <a:spcBef>
                <a:spcPts val="640"/>
              </a:spcBef>
              <a:spcAft>
                <a:spcPts val="0"/>
              </a:spcAft>
              <a:buClr>
                <a:schemeClr val="dk1"/>
              </a:buClr>
              <a:buSzPct val="250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ct val="100000"/>
              <a:buFont typeface="Arial"/>
              <a:buChar char="•"/>
            </a:pPr>
            <a:r>
              <a:rPr b="0" i="0" lang="en-US" sz="3200" u="none" cap="none" strike="noStrike">
                <a:solidFill>
                  <a:schemeClr val="dk1"/>
                </a:solidFill>
                <a:latin typeface="Arial"/>
                <a:ea typeface="Arial"/>
                <a:cs typeface="Arial"/>
                <a:sym typeface="Arial"/>
              </a:rPr>
              <a:t>Governments tend to modify the operation of equilibrium prices for social and political reasons.</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Shape 924"/>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The role of government could be studied at both micro and macro economic levels:</a:t>
            </a:r>
          </a:p>
        </p:txBody>
      </p:sp>
      <p:sp>
        <p:nvSpPr>
          <p:cNvPr id="925" name="Shape 925"/>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dk1"/>
              </a:buClr>
              <a:buSzPct val="100000"/>
              <a:buFont typeface="Noto Sans Symbols"/>
              <a:buChar char="▪"/>
            </a:pPr>
            <a:r>
              <a:rPr b="0" i="0" lang="en-US" sz="2400" u="none" cap="none" strike="noStrike">
                <a:solidFill>
                  <a:schemeClr val="dk1"/>
                </a:solidFill>
                <a:latin typeface="Arial"/>
                <a:ea typeface="Arial"/>
                <a:cs typeface="Arial"/>
                <a:sym typeface="Arial"/>
              </a:rPr>
              <a:t>Governments in developed countries have tried several methods to resolve, for example, the problem of low and unstable farm incomes in a free market. </a:t>
            </a:r>
          </a:p>
          <a:p>
            <a:pPr indent="-342900" lvl="0" marL="342900" marR="0" rtl="0" algn="just">
              <a:lnSpc>
                <a:spcPct val="90000"/>
              </a:lnSpc>
              <a:spcBef>
                <a:spcPts val="480"/>
              </a:spcBef>
              <a:spcAft>
                <a:spcPts val="0"/>
              </a:spcAft>
              <a:buClr>
                <a:schemeClr val="dk1"/>
              </a:buClr>
              <a:buSzPct val="100000"/>
              <a:buFont typeface="Noto Sans Symbols"/>
              <a:buChar char="▪"/>
            </a:pPr>
            <a:r>
              <a:rPr b="0" i="0" lang="en-US" sz="2400" u="none" cap="none" strike="noStrike">
                <a:solidFill>
                  <a:schemeClr val="dk1"/>
                </a:solidFill>
                <a:latin typeface="Arial"/>
                <a:ea typeface="Arial"/>
                <a:cs typeface="Arial"/>
                <a:sym typeface="Arial"/>
              </a:rPr>
              <a:t>Price supports can give farmers a stable price but have a problem for the government to dispose off surplus stocks at the supported price. Guaranteed prices ensure that each farmer will receive the price determined by the government, and thus qualify for a subsidy or a deficiency payment in excess of the newly determined market price. A farm-support system can be based on making food imports more expensive by imposing levies or taxes. This system means that consumers bear the burden of the policy rather than tax payers.</a:t>
            </a:r>
          </a:p>
          <a:p>
            <a:pPr indent="-342900" lvl="0" marL="342900" marR="0" rtl="0" algn="l">
              <a:spcBef>
                <a:spcPts val="480"/>
              </a:spcBef>
              <a:spcAft>
                <a:spcPts val="0"/>
              </a:spcAft>
              <a:buClr>
                <a:schemeClr val="dk1"/>
              </a:buClr>
              <a:buSzPct val="1000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9" name="Shape 929"/>
        <p:cNvGrpSpPr/>
        <p:nvPr/>
      </p:nvGrpSpPr>
      <p:grpSpPr>
        <a:xfrm>
          <a:off x="0" y="0"/>
          <a:ext cx="0" cy="0"/>
          <a:chOff x="0" y="0"/>
          <a:chExt cx="0" cy="0"/>
        </a:xfrm>
      </p:grpSpPr>
      <p:sp>
        <p:nvSpPr>
          <p:cNvPr id="930" name="Shape 930"/>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Market failure</a:t>
            </a:r>
          </a:p>
        </p:txBody>
      </p:sp>
      <p:sp>
        <p:nvSpPr>
          <p:cNvPr id="931" name="Shape 931"/>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000" u="none" cap="none" strike="noStrike">
                <a:solidFill>
                  <a:schemeClr val="dk1"/>
                </a:solidFill>
                <a:latin typeface="Times New Roman"/>
                <a:ea typeface="Times New Roman"/>
                <a:cs typeface="Times New Roman"/>
                <a:sym typeface="Times New Roman"/>
              </a:rPr>
              <a:t>Market failure is a situation in which unrestrained market system causes too few or too many resources to be allocated to a specific economic activity. Government intervenes in various ways to correct these failures.</a:t>
            </a:r>
          </a:p>
          <a:p>
            <a:pPr indent="-342900" lvl="0" marL="342900" marR="0" rtl="0" algn="l">
              <a:lnSpc>
                <a:spcPct val="100000"/>
              </a:lnSpc>
              <a:spcBef>
                <a:spcPts val="600"/>
              </a:spcBef>
              <a:spcAft>
                <a:spcPts val="0"/>
              </a:spcAft>
              <a:buClr>
                <a:schemeClr val="dk1"/>
              </a:buClr>
              <a:buSzPct val="100000"/>
              <a:buFont typeface="Times New Roman"/>
              <a:buChar char="•"/>
            </a:pPr>
            <a:r>
              <a:rPr b="0" i="0" lang="en-US" sz="3000" u="none" cap="none" strike="noStrike">
                <a:solidFill>
                  <a:schemeClr val="dk1"/>
                </a:solidFill>
                <a:latin typeface="Times New Roman"/>
                <a:ea typeface="Times New Roman"/>
                <a:cs typeface="Times New Roman"/>
                <a:sym typeface="Times New Roman"/>
              </a:rPr>
              <a:t>To achieve economic stability, governments pursue various objectives: Full employment, stable prices, equilibrium on the balance of payments, a clean environment, steady growth and a redistribution of income and welfare.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5" name="Shape 935"/>
        <p:cNvGrpSpPr/>
        <p:nvPr/>
      </p:nvGrpSpPr>
      <p:grpSpPr>
        <a:xfrm>
          <a:off x="0" y="0"/>
          <a:ext cx="0" cy="0"/>
          <a:chOff x="0" y="0"/>
          <a:chExt cx="0" cy="0"/>
        </a:xfrm>
      </p:grpSpPr>
      <p:sp>
        <p:nvSpPr>
          <p:cNvPr id="936" name="Shape 936"/>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Private and Social Costs - Externalities:</a:t>
            </a:r>
          </a:p>
        </p:txBody>
      </p:sp>
      <p:sp>
        <p:nvSpPr>
          <p:cNvPr id="937" name="Shape 937"/>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just">
              <a:lnSpc>
                <a:spcPct val="90000"/>
              </a:lnSpc>
              <a:spcBef>
                <a:spcPts val="0"/>
              </a:spcBef>
              <a:spcAft>
                <a:spcPts val="0"/>
              </a:spcAft>
              <a:buClr>
                <a:schemeClr val="dk1"/>
              </a:buClr>
              <a:buSzPct val="100000"/>
              <a:buFont typeface="Noto Sans Symbols"/>
              <a:buChar char="▪"/>
            </a:pPr>
            <a:r>
              <a:rPr b="0" i="0" lang="en-US" sz="3000" u="none" cap="none" strike="noStrike">
                <a:solidFill>
                  <a:schemeClr val="dk1"/>
                </a:solidFill>
                <a:latin typeface="Times New Roman"/>
                <a:ea typeface="Times New Roman"/>
                <a:cs typeface="Times New Roman"/>
                <a:sym typeface="Times New Roman"/>
              </a:rPr>
              <a:t>Private costs are those explicit costs that are borne directly by consumers and producers. Social costs include private costs plus any other costs that are external to the decision-maker. When private costs differ from social costs, externalities exist. When social costs exceed private costs, environmental problems may arise. These are problems of externalities.  One way to make private costs equal to social costs is to internalize the externality by imposing a tax or government regulation.</a:t>
            </a:r>
          </a:p>
          <a:p>
            <a:pPr indent="-342900" lvl="0" marL="342900" marR="0" rtl="0" algn="l">
              <a:spcBef>
                <a:spcPts val="600"/>
              </a:spcBef>
              <a:spcAft>
                <a:spcPts val="0"/>
              </a:spcAft>
              <a:buClr>
                <a:schemeClr val="dk1"/>
              </a:buClr>
              <a:buSzPct val="100000"/>
              <a:buFont typeface="Arial"/>
              <a:buNone/>
            </a:pPr>
            <a:r>
              <a:t/>
            </a:r>
            <a:endParaRPr b="0"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Market….</a:t>
            </a:r>
          </a:p>
        </p:txBody>
      </p:sp>
      <p:sp>
        <p:nvSpPr>
          <p:cNvPr id="239" name="Shape 239"/>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533400" lvl="1" marL="990600" marR="0" rtl="0" algn="l">
              <a:lnSpc>
                <a:spcPct val="10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The market mechanism works as follows to determine the </a:t>
            </a:r>
            <a:r>
              <a:rPr b="0" i="1" lang="en-US" sz="2800" u="none" cap="none" strike="noStrike">
                <a:solidFill>
                  <a:schemeClr val="dk1"/>
                </a:solidFill>
                <a:latin typeface="Times New Roman"/>
                <a:ea typeface="Times New Roman"/>
                <a:cs typeface="Times New Roman"/>
                <a:sym typeface="Times New Roman"/>
              </a:rPr>
              <a:t>what</a:t>
            </a:r>
            <a:r>
              <a:rPr b="0" i="0" lang="en-US" sz="2800" u="none" cap="none" strike="noStrike">
                <a:solidFill>
                  <a:schemeClr val="dk1"/>
                </a:solidFill>
                <a:latin typeface="Times New Roman"/>
                <a:ea typeface="Times New Roman"/>
                <a:cs typeface="Times New Roman"/>
                <a:sym typeface="Times New Roman"/>
              </a:rPr>
              <a:t> and the </a:t>
            </a:r>
            <a:r>
              <a:rPr b="0" i="1" lang="en-US" sz="2800" u="none" cap="none" strike="noStrike">
                <a:solidFill>
                  <a:schemeClr val="dk1"/>
                </a:solidFill>
                <a:latin typeface="Times New Roman"/>
                <a:ea typeface="Times New Roman"/>
                <a:cs typeface="Times New Roman"/>
                <a:sym typeface="Times New Roman"/>
              </a:rPr>
              <a:t>how</a:t>
            </a:r>
            <a:r>
              <a:rPr b="0" i="0" lang="en-US" sz="2800" u="none" cap="none" strike="noStrike">
                <a:solidFill>
                  <a:schemeClr val="dk1"/>
                </a:solidFill>
                <a:latin typeface="Times New Roman"/>
                <a:ea typeface="Times New Roman"/>
                <a:cs typeface="Times New Roman"/>
                <a:sym typeface="Times New Roman"/>
              </a:rPr>
              <a:t>: The rupee votes of people affect prices of goods; these prices serve as guides for the amount of the different goods to be produced. When people demand more of a good, its price will increase and business can profit by expanding production of that good.</a:t>
            </a:r>
          </a:p>
          <a:p>
            <a:pPr indent="-457200" lvl="2" marL="13716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Under perfect competition, a business must find the cheapest method of production, efficiently using labour, land, and other factors; otherwise, it will incur losses and be eliminated from the market.</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Shape 942"/>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Public Goods</a:t>
            </a:r>
          </a:p>
        </p:txBody>
      </p:sp>
      <p:sp>
        <p:nvSpPr>
          <p:cNvPr id="943" name="Shape 943"/>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ct val="100000"/>
              <a:buFont typeface="Noto Sans Symbols"/>
              <a:buChar char="▪"/>
            </a:pPr>
            <a:r>
              <a:rPr b="0" i="0" lang="en-US" sz="3200" u="none" cap="none" strike="noStrike">
                <a:solidFill>
                  <a:schemeClr val="dk1"/>
                </a:solidFill>
                <a:latin typeface="Arial"/>
                <a:ea typeface="Arial"/>
                <a:cs typeface="Arial"/>
                <a:sym typeface="Arial"/>
              </a:rPr>
              <a:t>Public goods are jointly consumed. Merit and demerit goods are those goods &amp; services identified as ‘good’ and ‘bad’ for the society. </a:t>
            </a:r>
          </a:p>
          <a:p>
            <a:pPr indent="-342900" lvl="0" marL="342900" marR="0" rtl="0" algn="just">
              <a:lnSpc>
                <a:spcPct val="100000"/>
              </a:lnSpc>
              <a:spcBef>
                <a:spcPts val="640"/>
              </a:spcBef>
              <a:spcAft>
                <a:spcPts val="0"/>
              </a:spcAft>
              <a:buClr>
                <a:schemeClr val="dk1"/>
              </a:buClr>
              <a:buSzPct val="100000"/>
              <a:buFont typeface="Noto Sans Symbols"/>
              <a:buNone/>
            </a:pPr>
            <a:r>
              <a:t/>
            </a:r>
            <a:endParaRPr b="0" i="0" sz="3200" u="none" cap="none" strike="noStrike">
              <a:solidFill>
                <a:schemeClr val="dk1"/>
              </a:solidFill>
              <a:latin typeface="Arial"/>
              <a:ea typeface="Arial"/>
              <a:cs typeface="Arial"/>
              <a:sym typeface="Arial"/>
            </a:endParaRPr>
          </a:p>
          <a:p>
            <a:pPr indent="-342900" lvl="0" marL="342900" marR="0" rtl="0" algn="just">
              <a:lnSpc>
                <a:spcPct val="100000"/>
              </a:lnSpc>
              <a:spcBef>
                <a:spcPts val="640"/>
              </a:spcBef>
              <a:spcAft>
                <a:spcPts val="0"/>
              </a:spcAft>
              <a:buClr>
                <a:schemeClr val="dk1"/>
              </a:buClr>
              <a:buSzPct val="100000"/>
              <a:buFont typeface="Noto Sans Symbols"/>
              <a:buChar char="▪"/>
            </a:pPr>
            <a:r>
              <a:rPr b="0" i="0" lang="en-US" sz="3200" u="none" cap="none" strike="noStrike">
                <a:solidFill>
                  <a:schemeClr val="dk1"/>
                </a:solidFill>
                <a:latin typeface="Arial"/>
                <a:ea typeface="Arial"/>
                <a:cs typeface="Arial"/>
                <a:sym typeface="Arial"/>
              </a:rPr>
              <a:t>The provision of public goods and merit goods contributes to a nation’s standard of living.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Shape 948"/>
          <p:cNvSpPr txBox="1"/>
          <p:nvPr>
            <p:ph type="title"/>
          </p:nvPr>
        </p:nvSpPr>
        <p:spPr>
          <a:xfrm>
            <a:off x="457200" y="274637"/>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1" i="0" lang="en-US" sz="2400" u="none" cap="none" strike="noStrike">
                <a:solidFill>
                  <a:schemeClr val="dk2"/>
                </a:solidFill>
                <a:latin typeface="Times New Roman"/>
                <a:ea typeface="Times New Roman"/>
                <a:cs typeface="Times New Roman"/>
                <a:sym typeface="Times New Roman"/>
              </a:rPr>
              <a:t>Market &amp; Govt.</a:t>
            </a:r>
          </a:p>
        </p:txBody>
      </p:sp>
      <p:sp>
        <p:nvSpPr>
          <p:cNvPr id="949" name="Shape 949"/>
          <p:cNvSpPr txBox="1"/>
          <p:nvPr>
            <p:ph idx="1" type="body"/>
          </p:nvPr>
        </p:nvSpPr>
        <p:spPr>
          <a:xfrm>
            <a:off x="457200" y="1600200"/>
            <a:ext cx="8229600" cy="4525961"/>
          </a:xfrm>
          <a:prstGeom prst="rect">
            <a:avLst/>
          </a:prstGeom>
          <a:noFill/>
          <a:ln>
            <a:noFill/>
          </a:ln>
        </p:spPr>
        <p:txBody>
          <a:bodyPr anchorCtr="0" anchor="t" bIns="45700" lIns="91425" rIns="91425" wrap="square" tIns="45700">
            <a:noAutofit/>
          </a:bodyPr>
          <a:lstStyle/>
          <a:p>
            <a:pPr indent="-342900" lvl="0" marL="342900" marR="0" rtl="0" algn="just">
              <a:lnSpc>
                <a:spcPct val="100000"/>
              </a:lnSpc>
              <a:spcBef>
                <a:spcPts val="0"/>
              </a:spcBef>
              <a:spcAft>
                <a:spcPts val="0"/>
              </a:spcAft>
              <a:buClr>
                <a:schemeClr val="dk1"/>
              </a:buClr>
              <a:buSzPct val="100000"/>
              <a:buFont typeface="Noto Sans Symbols"/>
              <a:buChar char="▪"/>
            </a:pPr>
            <a:r>
              <a:rPr b="0" i="0" lang="en-US" sz="3200" u="none" cap="none" strike="noStrike">
                <a:solidFill>
                  <a:schemeClr val="dk1"/>
                </a:solidFill>
                <a:latin typeface="Arial"/>
                <a:ea typeface="Arial"/>
                <a:cs typeface="Arial"/>
                <a:sym typeface="Arial"/>
              </a:rPr>
              <a:t>Market failures justify a role for government. </a:t>
            </a:r>
          </a:p>
          <a:p>
            <a:pPr indent="-342900" lvl="0" marL="342900" marR="0" rtl="0" algn="just">
              <a:lnSpc>
                <a:spcPct val="100000"/>
              </a:lnSpc>
              <a:spcBef>
                <a:spcPts val="640"/>
              </a:spcBef>
              <a:spcAft>
                <a:spcPts val="0"/>
              </a:spcAft>
              <a:buClr>
                <a:schemeClr val="dk1"/>
              </a:buClr>
              <a:buSzPct val="100000"/>
              <a:buFont typeface="Noto Sans Symbols"/>
              <a:buNone/>
            </a:pPr>
            <a:r>
              <a:t/>
            </a:r>
            <a:endParaRPr b="0" i="0" sz="3200" u="none" cap="none" strike="noStrike">
              <a:solidFill>
                <a:schemeClr val="dk1"/>
              </a:solidFill>
              <a:latin typeface="Arial"/>
              <a:ea typeface="Arial"/>
              <a:cs typeface="Arial"/>
              <a:sym typeface="Arial"/>
            </a:endParaRPr>
          </a:p>
          <a:p>
            <a:pPr indent="-342900" lvl="0" marL="342900" marR="0" rtl="0" algn="just">
              <a:lnSpc>
                <a:spcPct val="100000"/>
              </a:lnSpc>
              <a:spcBef>
                <a:spcPts val="640"/>
              </a:spcBef>
              <a:spcAft>
                <a:spcPts val="0"/>
              </a:spcAft>
              <a:buClr>
                <a:schemeClr val="dk1"/>
              </a:buClr>
              <a:buSzPct val="100000"/>
              <a:buFont typeface="Noto Sans Symbols"/>
              <a:buChar char="▪"/>
            </a:pPr>
            <a:r>
              <a:rPr b="0" i="0" lang="en-US" sz="3200" u="none" cap="none" strike="noStrike">
                <a:solidFill>
                  <a:schemeClr val="dk1"/>
                </a:solidFill>
                <a:latin typeface="Arial"/>
                <a:ea typeface="Arial"/>
                <a:cs typeface="Arial"/>
                <a:sym typeface="Arial"/>
              </a:rPr>
              <a:t>Government failure suggests a role for markets. </a:t>
            </a:r>
          </a:p>
          <a:p>
            <a:pPr indent="-342900" lvl="0" marL="342900" marR="0" rtl="0" algn="just">
              <a:lnSpc>
                <a:spcPct val="100000"/>
              </a:lnSpc>
              <a:spcBef>
                <a:spcPts val="640"/>
              </a:spcBef>
              <a:spcAft>
                <a:spcPts val="0"/>
              </a:spcAft>
              <a:buClr>
                <a:schemeClr val="dk1"/>
              </a:buClr>
              <a:buSzPct val="100000"/>
              <a:buFont typeface="Noto Sans Symbols"/>
              <a:buNone/>
            </a:pPr>
            <a:r>
              <a:t/>
            </a:r>
            <a:endParaRPr b="0" i="0" sz="3200" u="none" cap="none" strike="noStrike">
              <a:solidFill>
                <a:schemeClr val="dk1"/>
              </a:solidFill>
              <a:latin typeface="Arial"/>
              <a:ea typeface="Arial"/>
              <a:cs typeface="Arial"/>
              <a:sym typeface="Arial"/>
            </a:endParaRPr>
          </a:p>
          <a:p>
            <a:pPr indent="-342900" lvl="0" marL="342900" marR="0" rtl="0" algn="just">
              <a:lnSpc>
                <a:spcPct val="100000"/>
              </a:lnSpc>
              <a:spcBef>
                <a:spcPts val="640"/>
              </a:spcBef>
              <a:spcAft>
                <a:spcPts val="0"/>
              </a:spcAft>
              <a:buClr>
                <a:schemeClr val="dk1"/>
              </a:buClr>
              <a:buSzPct val="100000"/>
              <a:buFont typeface="Noto Sans Symbols"/>
              <a:buChar char="▪"/>
            </a:pPr>
            <a:r>
              <a:rPr b="0" i="0" lang="en-US" sz="3200" u="none" cap="none" strike="noStrike">
                <a:solidFill>
                  <a:schemeClr val="dk1"/>
                </a:solidFill>
                <a:latin typeface="Arial"/>
                <a:ea typeface="Arial"/>
                <a:cs typeface="Arial"/>
                <a:sym typeface="Arial"/>
              </a:rPr>
              <a:t>The solution to this dilemma lies in mixed economy.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Shape 954"/>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Each person consumes goods and services produced by many other people both in our country and around the world.</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Interdependence and trade are desirable because they allow everyone to enjoy a greater quantity and variety of goods and services.</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4">
                                            <p:txEl>
                                              <p:pRg end="0" st="0"/>
                                            </p:txEl>
                                          </p:spTgt>
                                        </p:tgtEl>
                                        <p:attrNameLst>
                                          <p:attrName>style.visibility</p:attrName>
                                        </p:attrNameLst>
                                      </p:cBhvr>
                                      <p:to>
                                        <p:strVal val="visible"/>
                                      </p:to>
                                    </p:set>
                                    <p:anim calcmode="lin" valueType="num">
                                      <p:cBhvr additive="base">
                                        <p:cTn dur="500"/>
                                        <p:tgtEl>
                                          <p:spTgt spid="9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4">
                                            <p:txEl>
                                              <p:pRg end="1" st="1"/>
                                            </p:txEl>
                                          </p:spTgt>
                                        </p:tgtEl>
                                        <p:attrNameLst>
                                          <p:attrName>style.visibility</p:attrName>
                                        </p:attrNameLst>
                                      </p:cBhvr>
                                      <p:to>
                                        <p:strVal val="visible"/>
                                      </p:to>
                                    </p:set>
                                    <p:anim calcmode="lin" valueType="num">
                                      <p:cBhvr additive="base">
                                        <p:cTn dur="500"/>
                                        <p:tgtEl>
                                          <p:spTgt spid="9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4">
                                            <p:txEl>
                                              <p:pRg end="2" st="2"/>
                                            </p:txEl>
                                          </p:spTgt>
                                        </p:tgtEl>
                                        <p:attrNameLst>
                                          <p:attrName>style.visibility</p:attrName>
                                        </p:attrNameLst>
                                      </p:cBhvr>
                                      <p:to>
                                        <p:strVal val="visible"/>
                                      </p:to>
                                    </p:set>
                                    <p:anim calcmode="lin" valueType="num">
                                      <p:cBhvr additive="base">
                                        <p:cTn dur="500"/>
                                        <p:tgtEl>
                                          <p:spTgt spid="95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Shape 959"/>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There are two ways to compare the ability of two people producing a good.</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The person who can produce a good with a smaller quantity of inputs has an absolute advantage. </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The person with a smaller opportunity cost has a comparative advantage.</a:t>
            </a:r>
          </a:p>
          <a:p>
            <a:pPr indent="-342900" lvl="0" marL="342900" marR="0" rtl="0" algn="l">
              <a:spcBef>
                <a:spcPts val="560"/>
              </a:spcBef>
              <a:spcAft>
                <a:spcPts val="0"/>
              </a:spcAft>
              <a:buClr>
                <a:schemeClr val="dk1"/>
              </a:buClr>
              <a:buSzPct val="1000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9">
                                            <p:txEl>
                                              <p:pRg end="0" st="0"/>
                                            </p:txEl>
                                          </p:spTgt>
                                        </p:tgtEl>
                                        <p:attrNameLst>
                                          <p:attrName>style.visibility</p:attrName>
                                        </p:attrNameLst>
                                      </p:cBhvr>
                                      <p:to>
                                        <p:strVal val="visible"/>
                                      </p:to>
                                    </p:set>
                                    <p:anim calcmode="lin" valueType="num">
                                      <p:cBhvr additive="base">
                                        <p:cTn dur="500"/>
                                        <p:tgtEl>
                                          <p:spTgt spid="95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9">
                                            <p:txEl>
                                              <p:pRg end="1" st="1"/>
                                            </p:txEl>
                                          </p:spTgt>
                                        </p:tgtEl>
                                        <p:attrNameLst>
                                          <p:attrName>style.visibility</p:attrName>
                                        </p:attrNameLst>
                                      </p:cBhvr>
                                      <p:to>
                                        <p:strVal val="visible"/>
                                      </p:to>
                                    </p:set>
                                    <p:anim calcmode="lin" valueType="num">
                                      <p:cBhvr additive="base">
                                        <p:cTn dur="500"/>
                                        <p:tgtEl>
                                          <p:spTgt spid="95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9">
                                            <p:txEl>
                                              <p:pRg end="2" st="2"/>
                                            </p:txEl>
                                          </p:spTgt>
                                        </p:tgtEl>
                                        <p:attrNameLst>
                                          <p:attrName>style.visibility</p:attrName>
                                        </p:attrNameLst>
                                      </p:cBhvr>
                                      <p:to>
                                        <p:strVal val="visible"/>
                                      </p:to>
                                    </p:set>
                                    <p:anim calcmode="lin" valueType="num">
                                      <p:cBhvr additive="base">
                                        <p:cTn dur="500"/>
                                        <p:tgtEl>
                                          <p:spTgt spid="95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59">
                                            <p:txEl>
                                              <p:pRg end="3" st="3"/>
                                            </p:txEl>
                                          </p:spTgt>
                                        </p:tgtEl>
                                        <p:attrNameLst>
                                          <p:attrName>style.visibility</p:attrName>
                                        </p:attrNameLst>
                                      </p:cBhvr>
                                      <p:to>
                                        <p:strVal val="visible"/>
                                      </p:to>
                                    </p:set>
                                    <p:anim calcmode="lin" valueType="num">
                                      <p:cBhvr additive="base">
                                        <p:cTn dur="500"/>
                                        <p:tgtEl>
                                          <p:spTgt spid="95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Shape 964"/>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gains from trade are based on comparative advantage, not absolute advantage. </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Trade makes everyone better off because it allows people to specialize in those activities in which they have a comparative advantage.</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The principle of comparative advantage applies to countries as well as people.</a:t>
            </a:r>
          </a:p>
          <a:p>
            <a:pPr indent="-342900" lvl="0" marL="342900" marR="0" rtl="0" algn="l">
              <a:spcBef>
                <a:spcPts val="640"/>
              </a:spcBef>
              <a:spcAft>
                <a:spcPts val="0"/>
              </a:spcAft>
              <a:buClr>
                <a:schemeClr val="dk1"/>
              </a:buClr>
              <a:buSzPct val="1000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4">
                                            <p:txEl>
                                              <p:pRg end="0" st="0"/>
                                            </p:txEl>
                                          </p:spTgt>
                                        </p:tgtEl>
                                        <p:attrNameLst>
                                          <p:attrName>style.visibility</p:attrName>
                                        </p:attrNameLst>
                                      </p:cBhvr>
                                      <p:to>
                                        <p:strVal val="visible"/>
                                      </p:to>
                                    </p:set>
                                    <p:anim calcmode="lin" valueType="num">
                                      <p:cBhvr additive="base">
                                        <p:cTn dur="500"/>
                                        <p:tgtEl>
                                          <p:spTgt spid="9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4">
                                            <p:txEl>
                                              <p:pRg end="1" st="1"/>
                                            </p:txEl>
                                          </p:spTgt>
                                        </p:tgtEl>
                                        <p:attrNameLst>
                                          <p:attrName>style.visibility</p:attrName>
                                        </p:attrNameLst>
                                      </p:cBhvr>
                                      <p:to>
                                        <p:strVal val="visible"/>
                                      </p:to>
                                    </p:set>
                                    <p:anim calcmode="lin" valueType="num">
                                      <p:cBhvr additive="base">
                                        <p:cTn dur="500"/>
                                        <p:tgtEl>
                                          <p:spTgt spid="96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4">
                                            <p:txEl>
                                              <p:pRg end="2" st="2"/>
                                            </p:txEl>
                                          </p:spTgt>
                                        </p:tgtEl>
                                        <p:attrNameLst>
                                          <p:attrName>style.visibility</p:attrName>
                                        </p:attrNameLst>
                                      </p:cBhvr>
                                      <p:to>
                                        <p:strVal val="visible"/>
                                      </p:to>
                                    </p:set>
                                    <p:anim calcmode="lin" valueType="num">
                                      <p:cBhvr additive="base">
                                        <p:cTn dur="500"/>
                                        <p:tgtEl>
                                          <p:spTgt spid="96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64">
                                            <p:txEl>
                                              <p:pRg end="3" st="3"/>
                                            </p:txEl>
                                          </p:spTgt>
                                        </p:tgtEl>
                                        <p:attrNameLst>
                                          <p:attrName>style.visibility</p:attrName>
                                        </p:attrNameLst>
                                      </p:cBhvr>
                                      <p:to>
                                        <p:strVal val="visible"/>
                                      </p:to>
                                    </p:set>
                                    <p:anim calcmode="lin" valueType="num">
                                      <p:cBhvr additive="base">
                                        <p:cTn dur="500"/>
                                        <p:tgtEl>
                                          <p:spTgt spid="96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Shape 969"/>
          <p:cNvSpPr txBox="1"/>
          <p:nvPr>
            <p:ph type="title"/>
          </p:nvPr>
        </p:nvSpPr>
        <p:spPr>
          <a:xfrm>
            <a:off x="457200" y="274637"/>
            <a:ext cx="8229600" cy="11430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SzPct val="25000"/>
              <a:buNone/>
            </a:pPr>
            <a:r>
              <a:t/>
            </a:r>
            <a:endParaRPr b="1" i="0" sz="4000" u="none" cap="none" strike="noStrike">
              <a:solidFill>
                <a:schemeClr val="lt1"/>
              </a:solidFill>
              <a:latin typeface="Times New Roman"/>
              <a:ea typeface="Times New Roman"/>
              <a:cs typeface="Times New Roman"/>
              <a:sym typeface="Times New Roman"/>
            </a:endParaRPr>
          </a:p>
        </p:txBody>
      </p:sp>
      <p:sp>
        <p:nvSpPr>
          <p:cNvPr id="970" name="Shape 970"/>
          <p:cNvSpPr txBox="1"/>
          <p:nvPr>
            <p:ph idx="1" type="body"/>
          </p:nvPr>
        </p:nvSpPr>
        <p:spPr>
          <a:xfrm>
            <a:off x="457200" y="1600200"/>
            <a:ext cx="8229600" cy="4525961"/>
          </a:xfrm>
          <a:prstGeom prst="rect">
            <a:avLst/>
          </a:prstGeom>
          <a:solidFill>
            <a:schemeClr val="lt1"/>
          </a:solid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Government plays a very important role in modern times – in both developing and developed countries.</a:t>
            </a:r>
          </a:p>
          <a:p>
            <a:pPr indent="-342900" lvl="0" marL="342900" marR="0" rtl="0" algn="l">
              <a:lnSpc>
                <a:spcPct val="9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Globalisation has changed the nature and direction of government intervention in economic activities.</a:t>
            </a:r>
          </a:p>
          <a:p>
            <a:pPr indent="-342900" lvl="0" marL="342900" marR="0" rtl="0" algn="l">
              <a:lnSpc>
                <a:spcPct val="9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Available evidence point towards high economic growth and welfare in economies with pro-active state interventions.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Market….</a:t>
            </a:r>
          </a:p>
        </p:txBody>
      </p:sp>
      <p:sp>
        <p:nvSpPr>
          <p:cNvPr id="245" name="Shape 245"/>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533400" lvl="1" marL="990600" marR="0" rtl="0" algn="l">
              <a:lnSpc>
                <a:spcPct val="10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At the same time that the </a:t>
            </a:r>
            <a:r>
              <a:rPr b="0" i="1" lang="en-US" sz="2800" u="none" cap="none" strike="noStrike">
                <a:solidFill>
                  <a:schemeClr val="dk1"/>
                </a:solidFill>
                <a:latin typeface="Times New Roman"/>
                <a:ea typeface="Times New Roman"/>
                <a:cs typeface="Times New Roman"/>
                <a:sym typeface="Times New Roman"/>
              </a:rPr>
              <a:t>what </a:t>
            </a:r>
            <a:r>
              <a:rPr b="0" i="0" lang="en-US" sz="2800" u="none" cap="none" strike="noStrike">
                <a:solidFill>
                  <a:schemeClr val="dk1"/>
                </a:solidFill>
                <a:latin typeface="Times New Roman"/>
                <a:ea typeface="Times New Roman"/>
                <a:cs typeface="Times New Roman"/>
                <a:sym typeface="Times New Roman"/>
              </a:rPr>
              <a:t>and </a:t>
            </a:r>
            <a:r>
              <a:rPr b="0" i="1" lang="en-US" sz="2800" u="none" cap="none" strike="noStrike">
                <a:solidFill>
                  <a:schemeClr val="dk1"/>
                </a:solidFill>
                <a:latin typeface="Times New Roman"/>
                <a:ea typeface="Times New Roman"/>
                <a:cs typeface="Times New Roman"/>
                <a:sym typeface="Times New Roman"/>
              </a:rPr>
              <a:t>how</a:t>
            </a:r>
            <a:r>
              <a:rPr b="0" i="0" lang="en-US" sz="2800" u="none" cap="none" strike="noStrike">
                <a:solidFill>
                  <a:schemeClr val="dk1"/>
                </a:solidFill>
                <a:latin typeface="Times New Roman"/>
                <a:ea typeface="Times New Roman"/>
                <a:cs typeface="Times New Roman"/>
                <a:sym typeface="Times New Roman"/>
              </a:rPr>
              <a:t> problems are being resolved by prices, so is the problem of </a:t>
            </a:r>
            <a:r>
              <a:rPr b="0" i="1" lang="en-US" sz="2800" u="none" cap="none" strike="noStrike">
                <a:solidFill>
                  <a:schemeClr val="dk1"/>
                </a:solidFill>
                <a:latin typeface="Times New Roman"/>
                <a:ea typeface="Times New Roman"/>
                <a:cs typeface="Times New Roman"/>
                <a:sym typeface="Times New Roman"/>
              </a:rPr>
              <a:t>for whom. </a:t>
            </a:r>
            <a:r>
              <a:rPr b="0" i="0" lang="en-US" sz="2800" u="none" cap="none" strike="noStrike">
                <a:solidFill>
                  <a:schemeClr val="dk1"/>
                </a:solidFill>
                <a:latin typeface="Times New Roman"/>
                <a:ea typeface="Times New Roman"/>
                <a:cs typeface="Times New Roman"/>
                <a:sym typeface="Times New Roman"/>
              </a:rPr>
              <a:t>The distribution of income is determined by the ownership of factors of production (land, labour and capital) and by factor-prices.</a:t>
            </a:r>
          </a:p>
          <a:p>
            <a:pPr indent="-457200" lvl="2" marL="1371600" marR="0" rtl="0" algn="l">
              <a:lnSpc>
                <a:spcPct val="10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People possessing fertile land or the ability to hit home runs will earn many rupee votes to buy consumer goods. Those without property or with skills, colour, or sex that the market undervalues will receive low incomes.</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Trade, Money and Capital</a:t>
            </a:r>
          </a:p>
        </p:txBody>
      </p:sp>
      <p:sp>
        <p:nvSpPr>
          <p:cNvPr id="251" name="Shape 251"/>
          <p:cNvSpPr txBox="1"/>
          <p:nvPr>
            <p:ph idx="1" type="body"/>
          </p:nvPr>
        </p:nvSpPr>
        <p:spPr>
          <a:xfrm>
            <a:off x="381000" y="1447800"/>
            <a:ext cx="8381999" cy="4876799"/>
          </a:xfrm>
          <a:prstGeom prst="rect">
            <a:avLst/>
          </a:prstGeom>
          <a:solidFill>
            <a:schemeClr val="lt1"/>
          </a:solidFill>
          <a:ln>
            <a:noFill/>
          </a:ln>
        </p:spPr>
        <p:txBody>
          <a:bodyPr anchorCtr="0" anchor="t" bIns="45700" lIns="91425" rIns="91425" wrap="square" tIns="45700">
            <a:noAutofit/>
          </a:bodyPr>
          <a:lstStyle/>
          <a:p>
            <a:pPr indent="-609600" lvl="0" marL="609600" marR="0" rtl="0" algn="l">
              <a:lnSpc>
                <a:spcPct val="9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As economies develop, they become more specialized. Division of labour allows a task to be broken into a number of smaller chores that can each be mastered and performed more quickly by a single worker. </a:t>
            </a:r>
          </a:p>
          <a:p>
            <a:pPr indent="-533400" lvl="1" marL="990600" marR="0" rtl="0" algn="l">
              <a:lnSpc>
                <a:spcPct val="9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Specialisation arises from the increasing tendency to use roundabout methods of production that require many specialised skills.</a:t>
            </a:r>
          </a:p>
          <a:p>
            <a:pPr indent="-533400" lvl="1" marL="990600" marR="0" rtl="0" algn="l">
              <a:lnSpc>
                <a:spcPct val="9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As individuals and countries become increasingly specialised, they tend to concentrate on particular commodities and trade their surplus output for goods produced by others.</a:t>
            </a:r>
          </a:p>
          <a:p>
            <a:pPr indent="-533400" lvl="1" marL="990600" marR="0" rtl="0" algn="l">
              <a:lnSpc>
                <a:spcPct val="90000"/>
              </a:lnSpc>
              <a:spcBef>
                <a:spcPts val="480"/>
              </a:spcBef>
              <a:spcAft>
                <a:spcPts val="0"/>
              </a:spcAft>
              <a:buClr>
                <a:schemeClr val="dk1"/>
              </a:buClr>
              <a:buSzPct val="100000"/>
              <a:buFont typeface="Times New Roman"/>
              <a:buChar char="•"/>
            </a:pPr>
            <a:r>
              <a:rPr b="0" i="0" lang="en-US" sz="2400" u="none" cap="none" strike="noStrike">
                <a:solidFill>
                  <a:schemeClr val="dk1"/>
                </a:solidFill>
                <a:latin typeface="Times New Roman"/>
                <a:ea typeface="Times New Roman"/>
                <a:cs typeface="Times New Roman"/>
                <a:sym typeface="Times New Roman"/>
              </a:rPr>
              <a:t>Voluntary trade, based on specialisation, benefits all.</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152400"/>
            <a:ext cx="8381999" cy="1219199"/>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Arial"/>
              <a:buNone/>
            </a:pPr>
            <a:r>
              <a:rPr b="1" i="0" lang="en-US" sz="3200" u="none" cap="none" strike="noStrike">
                <a:solidFill>
                  <a:schemeClr val="lt1"/>
                </a:solidFill>
                <a:latin typeface="Arial"/>
                <a:ea typeface="Arial"/>
                <a:cs typeface="Arial"/>
                <a:sym typeface="Arial"/>
              </a:rPr>
              <a:t>Consider your typical day:</a:t>
            </a:r>
          </a:p>
        </p:txBody>
      </p:sp>
      <p:sp>
        <p:nvSpPr>
          <p:cNvPr id="257" name="Shape 257"/>
          <p:cNvSpPr txBox="1"/>
          <p:nvPr>
            <p:ph idx="1" type="body"/>
          </p:nvPr>
        </p:nvSpPr>
        <p:spPr>
          <a:xfrm>
            <a:off x="388937" y="1001712"/>
            <a:ext cx="8297862" cy="5124450"/>
          </a:xfrm>
          <a:prstGeom prst="rect">
            <a:avLst/>
          </a:prstGeom>
          <a:solidFill>
            <a:schemeClr val="lt1"/>
          </a:solidFill>
          <a:ln>
            <a:noFill/>
          </a:ln>
        </p:spPr>
        <p:txBody>
          <a:bodyPr anchorCtr="0" anchor="t" bIns="45700" lIns="91425" rIns="91425" wrap="square" tIns="45700">
            <a:noAutofit/>
          </a:bodyPr>
          <a:lstStyle/>
          <a:p>
            <a:pPr indent="-233362" lvl="1" marL="690562" marR="0" rtl="0" algn="l">
              <a:lnSpc>
                <a:spcPct val="100000"/>
              </a:lnSpc>
              <a:spcBef>
                <a:spcPts val="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You wake up to an alarm clock made in China.</a:t>
            </a:r>
          </a:p>
          <a:p>
            <a:pPr indent="-233362" lvl="1" marL="690562"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You pour yourself orange juice made from Nagpur oranges and coffee from beans grown in Brazil.</a:t>
            </a:r>
          </a:p>
          <a:p>
            <a:pPr indent="-233362" lvl="1" marL="690562"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You put on some clothes made of cotton grown in India and sewn in factories in Thailand.</a:t>
            </a:r>
          </a:p>
          <a:p>
            <a:pPr indent="-233362" lvl="1" marL="690562"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You watch the morning news broadcast from New York on your TV made in Japan.</a:t>
            </a:r>
          </a:p>
          <a:p>
            <a:pPr indent="-233362" lvl="1" marL="690562"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You drive to class in a car made of parts manufactured in a half-dozen different countries.</a:t>
            </a:r>
          </a:p>
          <a:p>
            <a:pPr indent="-228600" lvl="2" marL="1143000" marR="0" rtl="0" algn="l">
              <a:lnSpc>
                <a:spcPct val="100000"/>
              </a:lnSpc>
              <a:spcBef>
                <a:spcPts val="360"/>
              </a:spcBef>
              <a:spcAft>
                <a:spcPts val="0"/>
              </a:spcAft>
              <a:buClr>
                <a:schemeClr val="dk1"/>
              </a:buClr>
              <a:buSzPct val="25000"/>
              <a:buFont typeface="Times New Roman"/>
              <a:buNone/>
            </a:pPr>
            <a:r>
              <a:rPr b="0" i="0" lang="en-US" sz="1800" u="none" cap="none" strike="noStrike">
                <a:solidFill>
                  <a:schemeClr val="dk1"/>
                </a:solidFill>
                <a:latin typeface="Times New Roman"/>
                <a:ea typeface="Times New Roman"/>
                <a:cs typeface="Times New Roman"/>
                <a:sym typeface="Times New Roman"/>
              </a:rPr>
              <a:t>. . . and you haven’t been up for more than two hours yet!</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 calcmode="lin" valueType="num">
                                      <p:cBhvr additive="base">
                                        <p:cTn dur="500"/>
                                        <p:tgtEl>
                                          <p:spTgt spid="25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5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 calcmode="lin" valueType="num">
                                      <p:cBhvr additive="base">
                                        <p:cTn dur="500"/>
                                        <p:tgtEl>
                                          <p:spTgt spid="257">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57">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 calcmode="lin" valueType="num">
                                      <p:cBhvr additive="base">
                                        <p:cTn dur="500"/>
                                        <p:tgtEl>
                                          <p:spTgt spid="257">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57">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 calcmode="lin" valueType="num">
                                      <p:cBhvr additive="base">
                                        <p:cTn dur="500"/>
                                        <p:tgtEl>
                                          <p:spTgt spid="257">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57">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 calcmode="lin" valueType="num">
                                      <p:cBhvr additive="base">
                                        <p:cTn dur="500"/>
                                        <p:tgtEl>
                                          <p:spTgt spid="257">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57">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 calcmode="lin" valueType="num">
                                      <p:cBhvr additive="base">
                                        <p:cTn dur="500"/>
                                        <p:tgtEl>
                                          <p:spTgt spid="257">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57">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3" name="Shape 263"/>
          <p:cNvSpPr txBox="1"/>
          <p:nvPr>
            <p:ph type="title"/>
          </p:nvPr>
        </p:nvSpPr>
        <p:spPr>
          <a:xfrm>
            <a:off x="381000" y="609600"/>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i="0" lang="en-US" sz="4000" u="none" cap="none" strike="noStrike">
                <a:solidFill>
                  <a:schemeClr val="dk2"/>
                </a:solidFill>
                <a:latin typeface="Times New Roman"/>
                <a:ea typeface="Times New Roman"/>
                <a:cs typeface="Times New Roman"/>
                <a:sym typeface="Times New Roman"/>
              </a:rPr>
              <a:t>Interdependence and the Gains from Trade</a:t>
            </a:r>
          </a:p>
        </p:txBody>
      </p:sp>
      <p:sp>
        <p:nvSpPr>
          <p:cNvPr id="264" name="Shape 264"/>
          <p:cNvSpPr txBox="1"/>
          <p:nvPr>
            <p:ph idx="1" type="body"/>
          </p:nvPr>
        </p:nvSpPr>
        <p:spPr>
          <a:xfrm>
            <a:off x="457200" y="1841500"/>
            <a:ext cx="8229600" cy="4284661"/>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008000"/>
              </a:buClr>
              <a:buSzPct val="25000"/>
              <a:buFont typeface="Times New Roman"/>
              <a:buNone/>
            </a:pPr>
            <a:r>
              <a:rPr b="0" i="0" lang="en-US" sz="3200" u="none" cap="none" strike="noStrike">
                <a:solidFill>
                  <a:srgbClr val="008000"/>
                </a:solidFill>
                <a:latin typeface="Times New Roman"/>
                <a:ea typeface="Times New Roman"/>
                <a:cs typeface="Times New Roman"/>
                <a:sym typeface="Times New Roman"/>
              </a:rPr>
              <a:t>Remember, economics is the study of how societies produce and distribute goods in an attempt to satisfy the wants and needs of their members.</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0" name="Shape 270"/>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1" name="Shape 271"/>
          <p:cNvSpPr txBox="1"/>
          <p:nvPr>
            <p:ph type="title"/>
          </p:nvPr>
        </p:nvSpPr>
        <p:spPr>
          <a:xfrm>
            <a:off x="381000" y="609600"/>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i="0" lang="en-US" sz="4000" u="none" cap="none" strike="noStrike">
                <a:solidFill>
                  <a:schemeClr val="dk2"/>
                </a:solidFill>
                <a:latin typeface="Times New Roman"/>
                <a:ea typeface="Times New Roman"/>
                <a:cs typeface="Times New Roman"/>
                <a:sym typeface="Times New Roman"/>
              </a:rPr>
              <a:t>Interdependence and the Gains from Trade</a:t>
            </a:r>
          </a:p>
        </p:txBody>
      </p:sp>
      <p:sp>
        <p:nvSpPr>
          <p:cNvPr id="272" name="Shape 272"/>
          <p:cNvSpPr txBox="1"/>
          <p:nvPr>
            <p:ph idx="1" type="body"/>
          </p:nvPr>
        </p:nvSpPr>
        <p:spPr>
          <a:xfrm>
            <a:off x="457200" y="1731961"/>
            <a:ext cx="8229600" cy="43942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How do we satisfy our wants and needs in a global economy? </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We can be economically self-sufficient.</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We can specialize and trade</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with others, leading to </a:t>
            </a:r>
            <a:br>
              <a:rPr b="0" i="0" lang="en-US" sz="2800" u="none" cap="none" strike="noStrike">
                <a:solidFill>
                  <a:schemeClr val="dk1"/>
                </a:solidFill>
                <a:latin typeface="Times New Roman"/>
                <a:ea typeface="Times New Roman"/>
                <a:cs typeface="Times New Roman"/>
                <a:sym typeface="Times New Roman"/>
              </a:rPr>
            </a:br>
            <a:r>
              <a:rPr b="0" i="0" lang="en-US" sz="2800" u="none" cap="none" strike="noStrike">
                <a:solidFill>
                  <a:schemeClr val="dk1"/>
                </a:solidFill>
                <a:latin typeface="Times New Roman"/>
                <a:ea typeface="Times New Roman"/>
                <a:cs typeface="Times New Roman"/>
                <a:sym typeface="Times New Roman"/>
              </a:rPr>
              <a:t>economic interdependence.</a:t>
            </a:r>
          </a:p>
        </p:txBody>
      </p:sp>
      <p:pic>
        <p:nvPicPr>
          <p:cNvPr descr="S4Picture 2741902" id="273" name="Shape 273"/>
          <p:cNvPicPr preferRelativeResize="0"/>
          <p:nvPr/>
        </p:nvPicPr>
        <p:blipFill rotWithShape="1">
          <a:blip r:embed="rId3">
            <a:alphaModFix/>
          </a:blip>
          <a:srcRect b="0" l="0" r="0" t="0"/>
          <a:stretch/>
        </p:blipFill>
        <p:spPr>
          <a:xfrm>
            <a:off x="5334000" y="3124200"/>
            <a:ext cx="3251199" cy="3429000"/>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 calcmode="lin" valueType="num">
                                      <p:cBhvr additive="base">
                                        <p:cTn dur="500"/>
                                        <p:tgtEl>
                                          <p:spTgt spid="2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 calcmode="lin" valueType="num">
                                      <p:cBhvr additive="base">
                                        <p:cTn dur="500"/>
                                        <p:tgtEl>
                                          <p:spTgt spid="27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nvSpPr>
        <p:spPr>
          <a:xfrm>
            <a:off x="685800" y="6248400"/>
            <a:ext cx="19049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9" name="Shape 279"/>
          <p:cNvSpPr txBox="1"/>
          <p:nvPr/>
        </p:nvSpPr>
        <p:spPr>
          <a:xfrm>
            <a:off x="3124200" y="6248400"/>
            <a:ext cx="2895600"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0" name="Shape 280"/>
          <p:cNvSpPr txBox="1"/>
          <p:nvPr>
            <p:ph type="title"/>
          </p:nvPr>
        </p:nvSpPr>
        <p:spPr>
          <a:xfrm>
            <a:off x="381000" y="609600"/>
            <a:ext cx="8229600" cy="11430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chemeClr val="dk2"/>
              </a:buClr>
              <a:buSzPct val="25000"/>
              <a:buFont typeface="Times New Roman"/>
              <a:buNone/>
            </a:pPr>
            <a:r>
              <a:rPr b="0" i="0" lang="en-US" sz="4000" u="none" cap="none" strike="noStrike">
                <a:solidFill>
                  <a:schemeClr val="dk2"/>
                </a:solidFill>
                <a:latin typeface="Times New Roman"/>
                <a:ea typeface="Times New Roman"/>
                <a:cs typeface="Times New Roman"/>
                <a:sym typeface="Times New Roman"/>
              </a:rPr>
              <a:t>Interdependence and the Gains from Trade</a:t>
            </a:r>
          </a:p>
        </p:txBody>
      </p:sp>
      <p:sp>
        <p:nvSpPr>
          <p:cNvPr id="281" name="Shape 281"/>
          <p:cNvSpPr txBox="1"/>
          <p:nvPr>
            <p:ph idx="1" type="body"/>
          </p:nvPr>
        </p:nvSpPr>
        <p:spPr>
          <a:xfrm>
            <a:off x="457200" y="1817686"/>
            <a:ext cx="8229600" cy="4308474"/>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Individuals and nations rely on specialized production and  exchange as a way to address problems caused by scarcity. </a:t>
            </a:r>
          </a:p>
          <a:p>
            <a:pPr indent="-342900" lvl="0" marL="342900" marR="0" rtl="0" algn="l">
              <a:lnSpc>
                <a:spcPct val="100000"/>
              </a:lnSpc>
              <a:spcBef>
                <a:spcPts val="640"/>
              </a:spcBef>
              <a:spcAft>
                <a:spcPts val="0"/>
              </a:spcAft>
              <a:buClr>
                <a:schemeClr val="dk1"/>
              </a:buClr>
              <a:buSzPct val="100000"/>
              <a:buFont typeface="Times New Roman"/>
              <a:buChar char="•"/>
            </a:pPr>
            <a:r>
              <a:rPr b="0" i="0" lang="en-US" sz="3200" u="none" cap="none" strike="noStrike">
                <a:solidFill>
                  <a:schemeClr val="dk1"/>
                </a:solidFill>
                <a:latin typeface="Times New Roman"/>
                <a:ea typeface="Times New Roman"/>
                <a:cs typeface="Times New Roman"/>
                <a:sym typeface="Times New Roman"/>
              </a:rPr>
              <a:t>But this gives rise to two questions:</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Why is interdependence the norm?</a:t>
            </a:r>
          </a:p>
          <a:p>
            <a:pPr indent="-285750" lvl="1" marL="742950" marR="0" rtl="0" algn="l">
              <a:lnSpc>
                <a:spcPct val="100000"/>
              </a:lnSpc>
              <a:spcBef>
                <a:spcPts val="560"/>
              </a:spcBef>
              <a:spcAft>
                <a:spcPts val="0"/>
              </a:spcAft>
              <a:buClr>
                <a:schemeClr val="dk1"/>
              </a:buClr>
              <a:buSzPct val="100000"/>
              <a:buFont typeface="Times New Roman"/>
              <a:buChar char="–"/>
            </a:pPr>
            <a:r>
              <a:rPr b="0" i="0" lang="en-US" sz="2800" u="none" cap="none" strike="noStrike">
                <a:solidFill>
                  <a:schemeClr val="dk1"/>
                </a:solidFill>
                <a:latin typeface="Times New Roman"/>
                <a:ea typeface="Times New Roman"/>
                <a:cs typeface="Times New Roman"/>
                <a:sym typeface="Times New Roman"/>
              </a:rPr>
              <a:t>What determines production and trade?</a:t>
            </a:r>
          </a:p>
          <a:p>
            <a:pPr indent="-342900" lvl="0" marL="342900" marR="0" rtl="0" algn="l">
              <a:spcBef>
                <a:spcPts val="560"/>
              </a:spcBef>
              <a:spcAft>
                <a:spcPts val="0"/>
              </a:spcAft>
              <a:buClr>
                <a:schemeClr val="dk1"/>
              </a:buClr>
              <a:buSzPct val="1000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 calcmode="lin" valueType="num">
                                      <p:cBhvr additive="base">
                                        <p:cTn dur="500"/>
                                        <p:tgtEl>
                                          <p:spTgt spid="28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 calcmode="lin" valueType="num">
                                      <p:cBhvr additive="base">
                                        <p:cTn dur="500"/>
                                        <p:tgtEl>
                                          <p:spTgt spid="28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 calcmode="lin" valueType="num">
                                      <p:cBhvr additive="base">
                                        <p:cTn dur="500"/>
                                        <p:tgtEl>
                                          <p:spTgt spid="28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 calcmode="lin" valueType="num">
                                      <p:cBhvr additive="base">
                                        <p:cTn dur="500"/>
                                        <p:tgtEl>
                                          <p:spTgt spid="28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 calcmode="lin" valueType="num">
                                      <p:cBhvr additive="base">
                                        <p:cTn dur="500"/>
                                        <p:tgtEl>
                                          <p:spTgt spid="28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etemplate">
  <a:themeElements>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3etemplate">
  <a:themeElements>
    <a:clrScheme name="1_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Custom Design">
  <a:themeElements>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