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>
  <p:sldMasterIdLst>
    <p:sldMasterId id="2147483726" r:id="rId3"/>
    <p:sldMasterId id="2147483727" r:id="rId4"/>
    <p:sldMasterId id="2147483728" r:id="rId5"/>
    <p:sldMasterId id="2147483729" r:id="rId6"/>
    <p:sldMasterId id="2147483730" r:id="rId7"/>
    <p:sldMasterId id="2147483731" r:id="rId8"/>
    <p:sldMasterId id="2147483732" r:id="rId9"/>
    <p:sldMasterId id="2147483733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</p:sldIdLst>
  <p:sldSz cy="6858000" cx="9144000"/>
  <p:notesSz cx="6797675" cy="9926625"/>
  <p:embeddedFontLst>
    <p:embeddedFont>
      <p:font typeface="Tahoma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20" Type="http://schemas.openxmlformats.org/officeDocument/2006/relationships/slide" Target="slides/slide9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22" Type="http://schemas.openxmlformats.org/officeDocument/2006/relationships/slide" Target="slides/slide11.xml"/><Relationship Id="rId66" Type="http://schemas.openxmlformats.org/officeDocument/2006/relationships/slide" Target="slides/slide55.xml"/><Relationship Id="rId21" Type="http://schemas.openxmlformats.org/officeDocument/2006/relationships/slide" Target="slides/slide10.xml"/><Relationship Id="rId65" Type="http://schemas.openxmlformats.org/officeDocument/2006/relationships/slide" Target="slides/slide54.xml"/><Relationship Id="rId24" Type="http://schemas.openxmlformats.org/officeDocument/2006/relationships/slide" Target="slides/slide13.xml"/><Relationship Id="rId68" Type="http://schemas.openxmlformats.org/officeDocument/2006/relationships/font" Target="fonts/Tahoma-bold.fntdata"/><Relationship Id="rId23" Type="http://schemas.openxmlformats.org/officeDocument/2006/relationships/slide" Target="slides/slide12.xml"/><Relationship Id="rId67" Type="http://schemas.openxmlformats.org/officeDocument/2006/relationships/font" Target="fonts/Tahoma-regular.fntdata"/><Relationship Id="rId60" Type="http://schemas.openxmlformats.org/officeDocument/2006/relationships/slide" Target="slides/slide49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8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slide" Target="slides/slide46.xml"/><Relationship Id="rId12" Type="http://schemas.openxmlformats.org/officeDocument/2006/relationships/slide" Target="slides/slide1.xml"/><Relationship Id="rId56" Type="http://schemas.openxmlformats.org/officeDocument/2006/relationships/slide" Target="slides/slide45.xml"/><Relationship Id="rId15" Type="http://schemas.openxmlformats.org/officeDocument/2006/relationships/slide" Target="slides/slide4.xml"/><Relationship Id="rId59" Type="http://schemas.openxmlformats.org/officeDocument/2006/relationships/slide" Target="slides/slide48.xml"/><Relationship Id="rId14" Type="http://schemas.openxmlformats.org/officeDocument/2006/relationships/slide" Target="slides/slide3.xml"/><Relationship Id="rId58" Type="http://schemas.openxmlformats.org/officeDocument/2006/relationships/slide" Target="slides/slide4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9687" y="0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1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9687" y="9428161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6" name="Shape 113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2" name="Shape 114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6" name="Shape 129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4" name="Shape 130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6" name="Shape 133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2" name="Shape 134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hape 139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6" name="Shape 139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1" name="Shape 141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9" name="Shape 141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7" name="Shape 143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1" name="Shape 151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7" name="Shape 151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9" name="Shape 157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5" name="Shape 158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4" name="Shape 164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Shape 164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0" name="Shape 165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7" name="Shape 165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1" name="Shape 173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Shape 173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7" name="Shape 173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9" name="Shape 180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Shape 181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6" name="Shape 181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1" name="Shape 182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Shape 182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6" name="Shape 182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1" name="Shape 183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Shape 183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6" name="Shape 183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B85C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34975" y="6361112"/>
            <a:ext cx="7851774" cy="400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7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 rot="5400000">
            <a:off x="4695824" y="2181224"/>
            <a:ext cx="61721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0524" y="142874"/>
            <a:ext cx="6172199" cy="6191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133600" y="-304799"/>
            <a:ext cx="4876799" cy="838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10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6482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 rot="5400000">
            <a:off x="4695824" y="2181224"/>
            <a:ext cx="61721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 rot="5400000">
            <a:off x="390524" y="142874"/>
            <a:ext cx="6172199" cy="6191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2133600" y="-304799"/>
            <a:ext cx="4876799" cy="838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 rot="5400000">
            <a:off x="4890293" y="2329656"/>
            <a:ext cx="5516562" cy="2076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 rot="5400000">
            <a:off x="661193" y="329406"/>
            <a:ext cx="5516562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10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6482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 rot="5400000">
            <a:off x="4890293" y="2329656"/>
            <a:ext cx="5516562" cy="2076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 rot="5400000">
            <a:off x="661193" y="329406"/>
            <a:ext cx="5516562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6" name="Shape 20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 rot="5400000">
            <a:off x="4861718" y="2301081"/>
            <a:ext cx="5592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670718" y="319881"/>
            <a:ext cx="559276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6" name="Shape 24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8" name="Shape 28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1" name="Shape 30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2" name="Shape 30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56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8432800" y="6367462"/>
            <a:ext cx="609599" cy="374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252412"/>
            <a:ext cx="8229600" cy="64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001712"/>
            <a:ext cx="82296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9540" lvl="0" marL="342900" marR="0" rtl="0" algn="l">
              <a:lnSpc>
                <a:spcPct val="105000"/>
              </a:lnSpc>
              <a:spcBef>
                <a:spcPts val="1260"/>
              </a:spcBef>
              <a:spcAft>
                <a:spcPts val="0"/>
              </a:spcAft>
              <a:buClr>
                <a:srgbClr val="00B85C"/>
              </a:buClr>
              <a:buSzPct val="119999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2865" lvl="1" marL="742950" marR="0" rtl="0" algn="l">
              <a:spcBef>
                <a:spcPts val="540"/>
              </a:spcBef>
              <a:spcAft>
                <a:spcPts val="0"/>
              </a:spcAft>
              <a:buClr>
                <a:srgbClr val="0066CC"/>
              </a:buClr>
              <a:buSzPct val="129999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8080"/>
              </a:buClr>
              <a:buSzPct val="1100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34975" y="6361112"/>
            <a:ext cx="7851774" cy="400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7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0" y="-4761"/>
            <a:ext cx="9151936" cy="620711"/>
            <a:chOff x="0" y="-4761"/>
            <a:chExt cx="9151936" cy="620711"/>
          </a:xfrm>
        </p:grpSpPr>
        <p:sp>
          <p:nvSpPr>
            <p:cNvPr id="20" name="Shape 20"/>
            <p:cNvSpPr/>
            <p:nvPr/>
          </p:nvSpPr>
          <p:spPr>
            <a:xfrm>
              <a:off x="0" y="-4761"/>
              <a:ext cx="9144000" cy="614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Shape 2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-4761"/>
              <a:ext cx="9151936" cy="620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0" y="5334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533400" y="533400"/>
            <a:ext cx="1524000" cy="152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934200" y="6721475"/>
            <a:ext cx="1904999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72390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Shape 108"/>
          <p:cNvSpPr txBox="1"/>
          <p:nvPr/>
        </p:nvSpPr>
        <p:spPr>
          <a:xfrm>
            <a:off x="72390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Shape 146"/>
          <p:cNvGrpSpPr/>
          <p:nvPr/>
        </p:nvGrpSpPr>
        <p:grpSpPr>
          <a:xfrm>
            <a:off x="0" y="-4761"/>
            <a:ext cx="9151936" cy="620711"/>
            <a:chOff x="0" y="-4761"/>
            <a:chExt cx="9151936" cy="620711"/>
          </a:xfrm>
        </p:grpSpPr>
        <p:sp>
          <p:nvSpPr>
            <p:cNvPr id="147" name="Shape 147"/>
            <p:cNvSpPr/>
            <p:nvPr/>
          </p:nvSpPr>
          <p:spPr>
            <a:xfrm>
              <a:off x="0" y="-4761"/>
              <a:ext cx="9144000" cy="614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Shape 14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-4761"/>
              <a:ext cx="9151936" cy="620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Shape 149"/>
          <p:cNvSpPr txBox="1"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0" y="5334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33400" y="533400"/>
            <a:ext cx="1524000" cy="152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934200" y="6721475"/>
            <a:ext cx="1904999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" id="193" name="Shape 193"/>
          <p:cNvPicPr preferRelativeResize="0"/>
          <p:nvPr/>
        </p:nvPicPr>
        <p:blipFill rotWithShape="1">
          <a:blip r:embed="rId1">
            <a:alphaModFix/>
          </a:blip>
          <a:srcRect b="2249" l="0" r="1666" t="21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7239000" y="65690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02" id="233" name="Shape 2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95287"/>
            <a:ext cx="9144000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4" name="Shape 274"/>
          <p:cNvSpPr txBox="1"/>
          <p:nvPr/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cxnSp>
        <p:nvCxnSpPr>
          <p:cNvPr id="275" name="Shape 275"/>
          <p:cNvCxnSpPr/>
          <p:nvPr/>
        </p:nvCxnSpPr>
        <p:spPr>
          <a:xfrm>
            <a:off x="473075" y="1108075"/>
            <a:ext cx="8293099" cy="0"/>
          </a:xfrm>
          <a:prstGeom prst="straightConnector1">
            <a:avLst/>
          </a:prstGeom>
          <a:noFill/>
          <a:ln cap="flat" cmpd="sng" w="12700">
            <a:solidFill>
              <a:srgbClr val="FFFFCC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76" name="Shape 276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ahoma"/>
              <a:buNone/>
            </a:pPr>
            <a:r>
              <a:rPr b="1" i="0" lang="en-US" sz="2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K. NARAYANAN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722312" y="290671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B85C"/>
              </a:buClr>
              <a:buSzPct val="25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MARKETS AND COMPETITION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34975" y="6361112"/>
            <a:ext cx="7851774" cy="400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10Picture 9284989"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55700"/>
            <a:ext cx="7137399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Catherine’s Demand Schedule</a:t>
            </a:r>
          </a:p>
        </p:txBody>
      </p:sp>
      <p:sp>
        <p:nvSpPr>
          <p:cNvPr id="381" name="Shape 381"/>
          <p:cNvSpPr/>
          <p:nvPr/>
        </p:nvSpPr>
        <p:spPr>
          <a:xfrm>
            <a:off x="609600" y="3148011"/>
            <a:ext cx="1325562" cy="24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944562" y="4100512"/>
            <a:ext cx="679449" cy="1449386"/>
          </a:xfrm>
          <a:custGeom>
            <a:pathLst>
              <a:path extrusionOk="0" h="120000" w="120000">
                <a:moveTo>
                  <a:pt x="60087" y="116136"/>
                </a:moveTo>
                <a:lnTo>
                  <a:pt x="120000" y="0"/>
                </a:lnTo>
                <a:lnTo>
                  <a:pt x="115410" y="641"/>
                </a:lnTo>
                <a:lnTo>
                  <a:pt x="110119" y="1216"/>
                </a:lnTo>
                <a:lnTo>
                  <a:pt x="97576" y="2136"/>
                </a:lnTo>
                <a:lnTo>
                  <a:pt x="83106" y="2778"/>
                </a:lnTo>
                <a:lnTo>
                  <a:pt x="67094" y="3041"/>
                </a:lnTo>
                <a:lnTo>
                  <a:pt x="50242" y="2958"/>
                </a:lnTo>
                <a:lnTo>
                  <a:pt x="33039" y="2465"/>
                </a:lnTo>
                <a:lnTo>
                  <a:pt x="16081" y="1512"/>
                </a:lnTo>
                <a:lnTo>
                  <a:pt x="7918" y="838"/>
                </a:lnTo>
                <a:lnTo>
                  <a:pt x="0" y="49"/>
                </a:lnTo>
                <a:lnTo>
                  <a:pt x="45967" y="116136"/>
                </a:lnTo>
                <a:lnTo>
                  <a:pt x="46913" y="117715"/>
                </a:lnTo>
                <a:lnTo>
                  <a:pt x="48385" y="118882"/>
                </a:lnTo>
                <a:lnTo>
                  <a:pt x="50312" y="119671"/>
                </a:lnTo>
                <a:lnTo>
                  <a:pt x="51398" y="119901"/>
                </a:lnTo>
                <a:lnTo>
                  <a:pt x="52449" y="120000"/>
                </a:lnTo>
                <a:lnTo>
                  <a:pt x="54691" y="119852"/>
                </a:lnTo>
                <a:lnTo>
                  <a:pt x="55778" y="119589"/>
                </a:lnTo>
                <a:lnTo>
                  <a:pt x="56829" y="119178"/>
                </a:lnTo>
                <a:lnTo>
                  <a:pt x="58651" y="117945"/>
                </a:lnTo>
                <a:lnTo>
                  <a:pt x="59491" y="117139"/>
                </a:lnTo>
                <a:lnTo>
                  <a:pt x="60087" y="116136"/>
                </a:lnTo>
                <a:close/>
              </a:path>
            </a:pathLst>
          </a:custGeom>
          <a:solidFill>
            <a:srgbClr val="C28A5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330325" y="4164012"/>
            <a:ext cx="190500" cy="347662"/>
          </a:xfrm>
          <a:custGeom>
            <a:pathLst>
              <a:path extrusionOk="0" h="120000" w="120000">
                <a:moveTo>
                  <a:pt x="0" y="0"/>
                </a:moveTo>
                <a:lnTo>
                  <a:pt x="8348" y="3438"/>
                </a:lnTo>
                <a:lnTo>
                  <a:pt x="17196" y="8183"/>
                </a:lnTo>
                <a:lnTo>
                  <a:pt x="26417" y="14166"/>
                </a:lnTo>
                <a:lnTo>
                  <a:pt x="35887" y="21318"/>
                </a:lnTo>
                <a:lnTo>
                  <a:pt x="54953" y="37753"/>
                </a:lnTo>
                <a:lnTo>
                  <a:pt x="73146" y="56183"/>
                </a:lnTo>
                <a:lnTo>
                  <a:pt x="89844" y="75232"/>
                </a:lnTo>
                <a:lnTo>
                  <a:pt x="103800" y="93180"/>
                </a:lnTo>
                <a:lnTo>
                  <a:pt x="114143" y="108584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1230312" y="4144962"/>
            <a:ext cx="263525" cy="481011"/>
          </a:xfrm>
          <a:custGeom>
            <a:pathLst>
              <a:path extrusionOk="0" h="120000" w="120000">
                <a:moveTo>
                  <a:pt x="0" y="0"/>
                </a:moveTo>
                <a:lnTo>
                  <a:pt x="2535" y="3811"/>
                </a:lnTo>
                <a:lnTo>
                  <a:pt x="7064" y="8415"/>
                </a:lnTo>
                <a:lnTo>
                  <a:pt x="20830" y="20148"/>
                </a:lnTo>
                <a:lnTo>
                  <a:pt x="59592" y="50544"/>
                </a:lnTo>
                <a:lnTo>
                  <a:pt x="80150" y="67970"/>
                </a:lnTo>
                <a:lnTo>
                  <a:pt x="89841" y="76831"/>
                </a:lnTo>
                <a:lnTo>
                  <a:pt x="98716" y="85841"/>
                </a:lnTo>
                <a:lnTo>
                  <a:pt x="106415" y="94653"/>
                </a:lnTo>
                <a:lnTo>
                  <a:pt x="112664" y="103366"/>
                </a:lnTo>
                <a:lnTo>
                  <a:pt x="117192" y="111831"/>
                </a:lnTo>
                <a:lnTo>
                  <a:pt x="119999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141412" y="4152900"/>
            <a:ext cx="319087" cy="588962"/>
          </a:xfrm>
          <a:custGeom>
            <a:pathLst>
              <a:path extrusionOk="0" h="120000" w="120000">
                <a:moveTo>
                  <a:pt x="0" y="0"/>
                </a:moveTo>
                <a:lnTo>
                  <a:pt x="3434" y="4677"/>
                </a:lnTo>
                <a:lnTo>
                  <a:pt x="8886" y="10201"/>
                </a:lnTo>
                <a:lnTo>
                  <a:pt x="24268" y="23427"/>
                </a:lnTo>
                <a:lnTo>
                  <a:pt x="65040" y="55685"/>
                </a:lnTo>
                <a:lnTo>
                  <a:pt x="85724" y="73104"/>
                </a:lnTo>
                <a:lnTo>
                  <a:pt x="95059" y="81733"/>
                </a:lnTo>
                <a:lnTo>
                  <a:pt x="103273" y="90161"/>
                </a:lnTo>
                <a:lnTo>
                  <a:pt x="110292" y="98306"/>
                </a:lnTo>
                <a:lnTo>
                  <a:pt x="115519" y="106088"/>
                </a:lnTo>
                <a:lnTo>
                  <a:pt x="118879" y="113346"/>
                </a:lnTo>
                <a:lnTo>
                  <a:pt x="119999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1062037" y="4164012"/>
            <a:ext cx="369886" cy="695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3993" y="5379"/>
                </a:lnTo>
                <a:lnTo>
                  <a:pt x="9468" y="11273"/>
                </a:lnTo>
                <a:lnTo>
                  <a:pt x="16425" y="17647"/>
                </a:lnTo>
                <a:lnTo>
                  <a:pt x="24605" y="24466"/>
                </a:lnTo>
                <a:lnTo>
                  <a:pt x="43413" y="39200"/>
                </a:lnTo>
                <a:lnTo>
                  <a:pt x="63768" y="55031"/>
                </a:lnTo>
                <a:lnTo>
                  <a:pt x="83542" y="71513"/>
                </a:lnTo>
                <a:lnTo>
                  <a:pt x="92689" y="79805"/>
                </a:lnTo>
                <a:lnTo>
                  <a:pt x="100998" y="88132"/>
                </a:lnTo>
                <a:lnTo>
                  <a:pt x="108083" y="96322"/>
                </a:lnTo>
                <a:lnTo>
                  <a:pt x="113752" y="104443"/>
                </a:lnTo>
                <a:lnTo>
                  <a:pt x="117809" y="11235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1008062" y="4197350"/>
            <a:ext cx="395287" cy="769937"/>
          </a:xfrm>
          <a:custGeom>
            <a:pathLst>
              <a:path extrusionOk="0" h="120000" w="120000">
                <a:moveTo>
                  <a:pt x="0" y="0"/>
                </a:moveTo>
                <a:lnTo>
                  <a:pt x="2107" y="5205"/>
                </a:lnTo>
                <a:lnTo>
                  <a:pt x="6081" y="10627"/>
                </a:lnTo>
                <a:lnTo>
                  <a:pt x="11741" y="16297"/>
                </a:lnTo>
                <a:lnTo>
                  <a:pt x="18785" y="22277"/>
                </a:lnTo>
                <a:lnTo>
                  <a:pt x="27034" y="28505"/>
                </a:lnTo>
                <a:lnTo>
                  <a:pt x="36126" y="35042"/>
                </a:lnTo>
                <a:lnTo>
                  <a:pt x="55995" y="49109"/>
                </a:lnTo>
                <a:lnTo>
                  <a:pt x="66292" y="56607"/>
                </a:lnTo>
                <a:lnTo>
                  <a:pt x="76347" y="64508"/>
                </a:lnTo>
                <a:lnTo>
                  <a:pt x="86041" y="72780"/>
                </a:lnTo>
                <a:lnTo>
                  <a:pt x="95132" y="81394"/>
                </a:lnTo>
                <a:lnTo>
                  <a:pt x="103321" y="90441"/>
                </a:lnTo>
                <a:lnTo>
                  <a:pt x="110366" y="99829"/>
                </a:lnTo>
                <a:lnTo>
                  <a:pt x="113316" y="104694"/>
                </a:lnTo>
                <a:lnTo>
                  <a:pt x="115965" y="109713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990600" y="4322762"/>
            <a:ext cx="377824" cy="819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2523" y="4705"/>
                </a:lnTo>
                <a:lnTo>
                  <a:pt x="6876" y="9469"/>
                </a:lnTo>
                <a:lnTo>
                  <a:pt x="12807" y="14408"/>
                </a:lnTo>
                <a:lnTo>
                  <a:pt x="20063" y="19636"/>
                </a:lnTo>
                <a:lnTo>
                  <a:pt x="37602" y="30965"/>
                </a:lnTo>
                <a:lnTo>
                  <a:pt x="57476" y="43863"/>
                </a:lnTo>
                <a:lnTo>
                  <a:pt x="67570" y="51038"/>
                </a:lnTo>
                <a:lnTo>
                  <a:pt x="77665" y="58765"/>
                </a:lnTo>
                <a:lnTo>
                  <a:pt x="87255" y="67160"/>
                </a:lnTo>
                <a:lnTo>
                  <a:pt x="96025" y="76165"/>
                </a:lnTo>
                <a:lnTo>
                  <a:pt x="104037" y="85896"/>
                </a:lnTo>
                <a:lnTo>
                  <a:pt x="110851" y="96441"/>
                </a:lnTo>
                <a:lnTo>
                  <a:pt x="116151" y="107741"/>
                </a:lnTo>
                <a:lnTo>
                  <a:pt x="118296" y="113754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023937" y="4521200"/>
            <a:ext cx="284162" cy="631825"/>
          </a:xfrm>
          <a:custGeom>
            <a:pathLst>
              <a:path extrusionOk="0" h="120000" w="120000">
                <a:moveTo>
                  <a:pt x="0" y="0"/>
                </a:moveTo>
                <a:lnTo>
                  <a:pt x="2431" y="4104"/>
                </a:lnTo>
                <a:lnTo>
                  <a:pt x="6289" y="8471"/>
                </a:lnTo>
                <a:lnTo>
                  <a:pt x="11320" y="13065"/>
                </a:lnTo>
                <a:lnTo>
                  <a:pt x="17442" y="17922"/>
                </a:lnTo>
                <a:lnTo>
                  <a:pt x="50146" y="41531"/>
                </a:lnTo>
                <a:lnTo>
                  <a:pt x="59538" y="48722"/>
                </a:lnTo>
                <a:lnTo>
                  <a:pt x="69014" y="56592"/>
                </a:lnTo>
                <a:lnTo>
                  <a:pt x="78490" y="65101"/>
                </a:lnTo>
                <a:lnTo>
                  <a:pt x="87714" y="74364"/>
                </a:lnTo>
                <a:lnTo>
                  <a:pt x="96771" y="84417"/>
                </a:lnTo>
                <a:lnTo>
                  <a:pt x="105241" y="95337"/>
                </a:lnTo>
                <a:lnTo>
                  <a:pt x="112872" y="107197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973137" y="4143375"/>
            <a:ext cx="268286" cy="9366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7893" y="18773"/>
                </a:lnTo>
                <a:lnTo>
                  <a:pt x="94807" y="36279"/>
                </a:lnTo>
                <a:lnTo>
                  <a:pt x="81008" y="53276"/>
                </a:lnTo>
                <a:lnTo>
                  <a:pt x="66320" y="69006"/>
                </a:lnTo>
                <a:lnTo>
                  <a:pt x="50741" y="83974"/>
                </a:lnTo>
                <a:lnTo>
                  <a:pt x="34629" y="97674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993775" y="4149725"/>
            <a:ext cx="393700" cy="1746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0433" y="17491"/>
                </a:lnTo>
                <a:lnTo>
                  <a:pt x="98990" y="34847"/>
                </a:lnTo>
                <a:lnTo>
                  <a:pt x="85852" y="51796"/>
                </a:lnTo>
                <a:lnTo>
                  <a:pt x="71200" y="68067"/>
                </a:lnTo>
                <a:lnTo>
                  <a:pt x="55095" y="83389"/>
                </a:lnTo>
                <a:lnTo>
                  <a:pt x="37780" y="97220"/>
                </a:lnTo>
                <a:lnTo>
                  <a:pt x="19313" y="109694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008062" y="4187825"/>
            <a:ext cx="450850" cy="22383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5608" y="9698"/>
                </a:lnTo>
                <a:lnTo>
                  <a:pt x="110582" y="19289"/>
                </a:lnTo>
                <a:lnTo>
                  <a:pt x="104814" y="28774"/>
                </a:lnTo>
                <a:lnTo>
                  <a:pt x="98412" y="38152"/>
                </a:lnTo>
                <a:lnTo>
                  <a:pt x="84179" y="56163"/>
                </a:lnTo>
                <a:lnTo>
                  <a:pt x="68412" y="73001"/>
                </a:lnTo>
                <a:lnTo>
                  <a:pt x="51428" y="88241"/>
                </a:lnTo>
                <a:lnTo>
                  <a:pt x="34074" y="101456"/>
                </a:lnTo>
                <a:lnTo>
                  <a:pt x="16772" y="11222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1030287" y="4156075"/>
            <a:ext cx="530224" cy="3302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5693" y="10337"/>
                </a:lnTo>
                <a:lnTo>
                  <a:pt x="110893" y="20602"/>
                </a:lnTo>
                <a:lnTo>
                  <a:pt x="105465" y="30578"/>
                </a:lnTo>
                <a:lnTo>
                  <a:pt x="99633" y="40337"/>
                </a:lnTo>
                <a:lnTo>
                  <a:pt x="93263" y="49807"/>
                </a:lnTo>
                <a:lnTo>
                  <a:pt x="86489" y="58915"/>
                </a:lnTo>
                <a:lnTo>
                  <a:pt x="79177" y="67662"/>
                </a:lnTo>
                <a:lnTo>
                  <a:pt x="71641" y="76048"/>
                </a:lnTo>
                <a:lnTo>
                  <a:pt x="63611" y="83783"/>
                </a:lnTo>
                <a:lnTo>
                  <a:pt x="55357" y="91084"/>
                </a:lnTo>
                <a:lnTo>
                  <a:pt x="46743" y="97734"/>
                </a:lnTo>
                <a:lnTo>
                  <a:pt x="37816" y="103662"/>
                </a:lnTo>
                <a:lnTo>
                  <a:pt x="28665" y="109012"/>
                </a:lnTo>
                <a:lnTo>
                  <a:pt x="19289" y="113421"/>
                </a:lnTo>
                <a:lnTo>
                  <a:pt x="9734" y="11718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054100" y="4235450"/>
            <a:ext cx="519112" cy="33178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6515" y="9418"/>
                </a:lnTo>
                <a:lnTo>
                  <a:pt x="112342" y="18693"/>
                </a:lnTo>
                <a:lnTo>
                  <a:pt x="107573" y="28112"/>
                </a:lnTo>
                <a:lnTo>
                  <a:pt x="102254" y="37243"/>
                </a:lnTo>
                <a:lnTo>
                  <a:pt x="96339" y="46303"/>
                </a:lnTo>
                <a:lnTo>
                  <a:pt x="89873" y="55074"/>
                </a:lnTo>
                <a:lnTo>
                  <a:pt x="82858" y="63774"/>
                </a:lnTo>
                <a:lnTo>
                  <a:pt x="75338" y="72043"/>
                </a:lnTo>
                <a:lnTo>
                  <a:pt x="67405" y="79952"/>
                </a:lnTo>
                <a:lnTo>
                  <a:pt x="58968" y="87429"/>
                </a:lnTo>
                <a:lnTo>
                  <a:pt x="50072" y="94475"/>
                </a:lnTo>
                <a:lnTo>
                  <a:pt x="40855" y="100874"/>
                </a:lnTo>
                <a:lnTo>
                  <a:pt x="31180" y="106770"/>
                </a:lnTo>
                <a:lnTo>
                  <a:pt x="21138" y="111803"/>
                </a:lnTo>
                <a:lnTo>
                  <a:pt x="10729" y="116189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057275" y="4378325"/>
            <a:ext cx="487361" cy="27463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6187" y="8590"/>
                </a:lnTo>
                <a:lnTo>
                  <a:pt x="111837" y="17353"/>
                </a:lnTo>
                <a:lnTo>
                  <a:pt x="101376" y="34793"/>
                </a:lnTo>
                <a:lnTo>
                  <a:pt x="88765" y="52060"/>
                </a:lnTo>
                <a:lnTo>
                  <a:pt x="81727" y="60563"/>
                </a:lnTo>
                <a:lnTo>
                  <a:pt x="74199" y="68806"/>
                </a:lnTo>
                <a:lnTo>
                  <a:pt x="66183" y="76702"/>
                </a:lnTo>
                <a:lnTo>
                  <a:pt x="57824" y="84251"/>
                </a:lnTo>
                <a:lnTo>
                  <a:pt x="49124" y="91453"/>
                </a:lnTo>
                <a:lnTo>
                  <a:pt x="39934" y="98134"/>
                </a:lnTo>
                <a:lnTo>
                  <a:pt x="30452" y="104555"/>
                </a:lnTo>
                <a:lnTo>
                  <a:pt x="20578" y="110281"/>
                </a:lnTo>
                <a:lnTo>
                  <a:pt x="10460" y="115488"/>
                </a:lnTo>
                <a:lnTo>
                  <a:pt x="0" y="119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1074737" y="4508500"/>
            <a:ext cx="442912" cy="2158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4777" y="10859"/>
                </a:lnTo>
                <a:lnTo>
                  <a:pt x="108963" y="21499"/>
                </a:lnTo>
                <a:lnTo>
                  <a:pt x="95989" y="41572"/>
                </a:lnTo>
                <a:lnTo>
                  <a:pt x="81453" y="60329"/>
                </a:lnTo>
                <a:lnTo>
                  <a:pt x="65733" y="77001"/>
                </a:lnTo>
                <a:lnTo>
                  <a:pt x="49475" y="91700"/>
                </a:lnTo>
                <a:lnTo>
                  <a:pt x="32732" y="103875"/>
                </a:lnTo>
                <a:lnTo>
                  <a:pt x="16096" y="113418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1087437" y="4641850"/>
            <a:ext cx="390524" cy="1651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7615" y="20501"/>
                </a:lnTo>
                <a:lnTo>
                  <a:pt x="93950" y="39856"/>
                </a:lnTo>
                <a:lnTo>
                  <a:pt x="79308" y="57634"/>
                </a:lnTo>
                <a:lnTo>
                  <a:pt x="63812" y="73548"/>
                </a:lnTo>
                <a:lnTo>
                  <a:pt x="47890" y="88028"/>
                </a:lnTo>
                <a:lnTo>
                  <a:pt x="31845" y="100788"/>
                </a:lnTo>
                <a:lnTo>
                  <a:pt x="15739" y="111397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090612" y="4756150"/>
            <a:ext cx="361950" cy="15081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9873" y="17120"/>
                </a:lnTo>
                <a:lnTo>
                  <a:pt x="97380" y="34715"/>
                </a:lnTo>
                <a:lnTo>
                  <a:pt x="82783" y="52311"/>
                </a:lnTo>
                <a:lnTo>
                  <a:pt x="66673" y="69273"/>
                </a:lnTo>
                <a:lnTo>
                  <a:pt x="49841" y="85125"/>
                </a:lnTo>
                <a:lnTo>
                  <a:pt x="32679" y="99392"/>
                </a:lnTo>
                <a:lnTo>
                  <a:pt x="15978" y="110964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1116012" y="4862512"/>
            <a:ext cx="319087" cy="1238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8454" y="18105"/>
                </a:lnTo>
                <a:lnTo>
                  <a:pt x="97430" y="34093"/>
                </a:lnTo>
                <a:lnTo>
                  <a:pt x="86033" y="48731"/>
                </a:lnTo>
                <a:lnTo>
                  <a:pt x="73668" y="62600"/>
                </a:lnTo>
                <a:lnTo>
                  <a:pt x="59590" y="75890"/>
                </a:lnTo>
                <a:lnTo>
                  <a:pt x="43128" y="89373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125537" y="4972050"/>
            <a:ext cx="277811" cy="92074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101558" y="26666"/>
                </a:lnTo>
                <a:lnTo>
                  <a:pt x="84660" y="48974"/>
                </a:lnTo>
                <a:lnTo>
                  <a:pt x="68963" y="67179"/>
                </a:lnTo>
                <a:lnTo>
                  <a:pt x="54210" y="82051"/>
                </a:lnTo>
                <a:lnTo>
                  <a:pt x="26590" y="104102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147762" y="5064125"/>
            <a:ext cx="238124" cy="857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6989" y="20796"/>
                </a:lnTo>
                <a:lnTo>
                  <a:pt x="92577" y="40468"/>
                </a:lnTo>
                <a:lnTo>
                  <a:pt x="77464" y="58735"/>
                </a:lnTo>
                <a:lnTo>
                  <a:pt x="61951" y="75035"/>
                </a:lnTo>
                <a:lnTo>
                  <a:pt x="30125" y="102014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082675" y="4811712"/>
            <a:ext cx="134936" cy="344486"/>
          </a:xfrm>
          <a:custGeom>
            <a:pathLst>
              <a:path extrusionOk="0" h="120000" w="120000">
                <a:moveTo>
                  <a:pt x="0" y="0"/>
                </a:moveTo>
                <a:lnTo>
                  <a:pt x="29560" y="18286"/>
                </a:lnTo>
                <a:lnTo>
                  <a:pt x="44868" y="29120"/>
                </a:lnTo>
                <a:lnTo>
                  <a:pt x="60175" y="41886"/>
                </a:lnTo>
                <a:lnTo>
                  <a:pt x="75483" y="56860"/>
                </a:lnTo>
                <a:lnTo>
                  <a:pt x="90967" y="74663"/>
                </a:lnTo>
                <a:lnTo>
                  <a:pt x="105747" y="95503"/>
                </a:lnTo>
                <a:lnTo>
                  <a:pt x="119999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400175" y="4138612"/>
            <a:ext cx="149225" cy="23971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7370" y="87527"/>
                </a:lnTo>
                <a:lnTo>
                  <a:pt x="86055" y="73238"/>
                </a:lnTo>
                <a:lnTo>
                  <a:pt x="73784" y="59450"/>
                </a:lnTo>
                <a:lnTo>
                  <a:pt x="59760" y="45861"/>
                </a:lnTo>
                <a:lnTo>
                  <a:pt x="43027" y="31673"/>
                </a:lnTo>
                <a:lnTo>
                  <a:pt x="23266" y="1658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22300" y="3160711"/>
            <a:ext cx="1300162" cy="1065212"/>
          </a:xfrm>
          <a:custGeom>
            <a:pathLst>
              <a:path extrusionOk="0" h="120000" w="120000">
                <a:moveTo>
                  <a:pt x="17716" y="16893"/>
                </a:moveTo>
                <a:lnTo>
                  <a:pt x="23926" y="11910"/>
                </a:lnTo>
                <a:lnTo>
                  <a:pt x="27279" y="9318"/>
                </a:lnTo>
                <a:lnTo>
                  <a:pt x="31035" y="6837"/>
                </a:lnTo>
                <a:lnTo>
                  <a:pt x="33141" y="5675"/>
                </a:lnTo>
                <a:lnTo>
                  <a:pt x="35450" y="4558"/>
                </a:lnTo>
                <a:lnTo>
                  <a:pt x="37905" y="3553"/>
                </a:lnTo>
                <a:lnTo>
                  <a:pt x="40635" y="2569"/>
                </a:lnTo>
                <a:lnTo>
                  <a:pt x="43603" y="1765"/>
                </a:lnTo>
                <a:lnTo>
                  <a:pt x="46864" y="1027"/>
                </a:lnTo>
                <a:lnTo>
                  <a:pt x="50436" y="446"/>
                </a:lnTo>
                <a:lnTo>
                  <a:pt x="54302" y="0"/>
                </a:lnTo>
                <a:lnTo>
                  <a:pt x="58204" y="223"/>
                </a:lnTo>
                <a:lnTo>
                  <a:pt x="61960" y="916"/>
                </a:lnTo>
                <a:lnTo>
                  <a:pt x="65624" y="2078"/>
                </a:lnTo>
                <a:lnTo>
                  <a:pt x="69196" y="3553"/>
                </a:lnTo>
                <a:lnTo>
                  <a:pt x="72677" y="5273"/>
                </a:lnTo>
                <a:lnTo>
                  <a:pt x="76048" y="7195"/>
                </a:lnTo>
                <a:lnTo>
                  <a:pt x="82589" y="11217"/>
                </a:lnTo>
                <a:lnTo>
                  <a:pt x="85887" y="13474"/>
                </a:lnTo>
                <a:lnTo>
                  <a:pt x="89184" y="16089"/>
                </a:lnTo>
                <a:lnTo>
                  <a:pt x="92464" y="18994"/>
                </a:lnTo>
                <a:lnTo>
                  <a:pt x="95578" y="22055"/>
                </a:lnTo>
                <a:lnTo>
                  <a:pt x="98399" y="25184"/>
                </a:lnTo>
                <a:lnTo>
                  <a:pt x="100818" y="28223"/>
                </a:lnTo>
                <a:lnTo>
                  <a:pt x="102760" y="31106"/>
                </a:lnTo>
                <a:lnTo>
                  <a:pt x="104042" y="33698"/>
                </a:lnTo>
                <a:lnTo>
                  <a:pt x="105398" y="37027"/>
                </a:lnTo>
                <a:lnTo>
                  <a:pt x="106406" y="39932"/>
                </a:lnTo>
                <a:lnTo>
                  <a:pt x="107065" y="42592"/>
                </a:lnTo>
                <a:lnTo>
                  <a:pt x="107487" y="45139"/>
                </a:lnTo>
                <a:lnTo>
                  <a:pt x="107633" y="47709"/>
                </a:lnTo>
                <a:lnTo>
                  <a:pt x="107541" y="50480"/>
                </a:lnTo>
                <a:lnTo>
                  <a:pt x="106992" y="57027"/>
                </a:lnTo>
                <a:lnTo>
                  <a:pt x="107248" y="59307"/>
                </a:lnTo>
                <a:lnTo>
                  <a:pt x="107633" y="61385"/>
                </a:lnTo>
                <a:lnTo>
                  <a:pt x="108494" y="65430"/>
                </a:lnTo>
                <a:lnTo>
                  <a:pt x="108806" y="67597"/>
                </a:lnTo>
                <a:lnTo>
                  <a:pt x="108970" y="70033"/>
                </a:lnTo>
                <a:lnTo>
                  <a:pt x="108861" y="72849"/>
                </a:lnTo>
                <a:lnTo>
                  <a:pt x="108421" y="76134"/>
                </a:lnTo>
                <a:lnTo>
                  <a:pt x="109227" y="75597"/>
                </a:lnTo>
                <a:lnTo>
                  <a:pt x="110033" y="75441"/>
                </a:lnTo>
                <a:lnTo>
                  <a:pt x="110894" y="75530"/>
                </a:lnTo>
                <a:lnTo>
                  <a:pt x="111792" y="75843"/>
                </a:lnTo>
                <a:lnTo>
                  <a:pt x="113807" y="76916"/>
                </a:lnTo>
                <a:lnTo>
                  <a:pt x="116299" y="78122"/>
                </a:lnTo>
                <a:lnTo>
                  <a:pt x="118277" y="80558"/>
                </a:lnTo>
                <a:lnTo>
                  <a:pt x="119468" y="82659"/>
                </a:lnTo>
                <a:lnTo>
                  <a:pt x="119780" y="83620"/>
                </a:lnTo>
                <a:lnTo>
                  <a:pt x="119963" y="84536"/>
                </a:lnTo>
                <a:lnTo>
                  <a:pt x="119999" y="86324"/>
                </a:lnTo>
                <a:lnTo>
                  <a:pt x="119743" y="88044"/>
                </a:lnTo>
                <a:lnTo>
                  <a:pt x="119358" y="89877"/>
                </a:lnTo>
                <a:lnTo>
                  <a:pt x="119010" y="91865"/>
                </a:lnTo>
                <a:lnTo>
                  <a:pt x="118900" y="94122"/>
                </a:lnTo>
                <a:lnTo>
                  <a:pt x="118222" y="94905"/>
                </a:lnTo>
                <a:lnTo>
                  <a:pt x="117380" y="95955"/>
                </a:lnTo>
                <a:lnTo>
                  <a:pt x="116720" y="97474"/>
                </a:lnTo>
                <a:lnTo>
                  <a:pt x="116482" y="98525"/>
                </a:lnTo>
                <a:lnTo>
                  <a:pt x="116390" y="99731"/>
                </a:lnTo>
                <a:lnTo>
                  <a:pt x="115309" y="100715"/>
                </a:lnTo>
                <a:lnTo>
                  <a:pt x="114851" y="101340"/>
                </a:lnTo>
                <a:lnTo>
                  <a:pt x="114302" y="101474"/>
                </a:lnTo>
                <a:lnTo>
                  <a:pt x="113093" y="101229"/>
                </a:lnTo>
                <a:lnTo>
                  <a:pt x="112158" y="103016"/>
                </a:lnTo>
                <a:lnTo>
                  <a:pt x="110656" y="105050"/>
                </a:lnTo>
                <a:lnTo>
                  <a:pt x="110143" y="105385"/>
                </a:lnTo>
                <a:lnTo>
                  <a:pt x="109740" y="105430"/>
                </a:lnTo>
                <a:lnTo>
                  <a:pt x="108494" y="104826"/>
                </a:lnTo>
                <a:lnTo>
                  <a:pt x="107670" y="105810"/>
                </a:lnTo>
                <a:lnTo>
                  <a:pt x="106680" y="106458"/>
                </a:lnTo>
                <a:lnTo>
                  <a:pt x="105563" y="107217"/>
                </a:lnTo>
                <a:lnTo>
                  <a:pt x="104372" y="108491"/>
                </a:lnTo>
                <a:lnTo>
                  <a:pt x="103419" y="108134"/>
                </a:lnTo>
                <a:lnTo>
                  <a:pt x="102851" y="107374"/>
                </a:lnTo>
                <a:lnTo>
                  <a:pt x="102393" y="106301"/>
                </a:lnTo>
                <a:lnTo>
                  <a:pt x="101954" y="104960"/>
                </a:lnTo>
                <a:lnTo>
                  <a:pt x="101074" y="105877"/>
                </a:lnTo>
                <a:lnTo>
                  <a:pt x="100305" y="107195"/>
                </a:lnTo>
                <a:lnTo>
                  <a:pt x="99297" y="108558"/>
                </a:lnTo>
                <a:lnTo>
                  <a:pt x="98674" y="109139"/>
                </a:lnTo>
                <a:lnTo>
                  <a:pt x="97923" y="109541"/>
                </a:lnTo>
                <a:lnTo>
                  <a:pt x="95377" y="111217"/>
                </a:lnTo>
                <a:lnTo>
                  <a:pt x="93032" y="112201"/>
                </a:lnTo>
                <a:lnTo>
                  <a:pt x="90961" y="112581"/>
                </a:lnTo>
                <a:lnTo>
                  <a:pt x="89184" y="112536"/>
                </a:lnTo>
                <a:lnTo>
                  <a:pt x="87719" y="112178"/>
                </a:lnTo>
                <a:lnTo>
                  <a:pt x="86564" y="111642"/>
                </a:lnTo>
                <a:lnTo>
                  <a:pt x="85795" y="111061"/>
                </a:lnTo>
                <a:lnTo>
                  <a:pt x="85429" y="110569"/>
                </a:lnTo>
                <a:lnTo>
                  <a:pt x="83908" y="112581"/>
                </a:lnTo>
                <a:lnTo>
                  <a:pt x="82424" y="114167"/>
                </a:lnTo>
                <a:lnTo>
                  <a:pt x="81032" y="115262"/>
                </a:lnTo>
                <a:lnTo>
                  <a:pt x="79694" y="115754"/>
                </a:lnTo>
                <a:lnTo>
                  <a:pt x="78448" y="115754"/>
                </a:lnTo>
                <a:lnTo>
                  <a:pt x="77844" y="115530"/>
                </a:lnTo>
                <a:lnTo>
                  <a:pt x="77294" y="115128"/>
                </a:lnTo>
                <a:lnTo>
                  <a:pt x="76232" y="113810"/>
                </a:lnTo>
                <a:lnTo>
                  <a:pt x="75297" y="111821"/>
                </a:lnTo>
                <a:lnTo>
                  <a:pt x="72970" y="111597"/>
                </a:lnTo>
                <a:lnTo>
                  <a:pt x="70570" y="111173"/>
                </a:lnTo>
                <a:lnTo>
                  <a:pt x="68225" y="110994"/>
                </a:lnTo>
                <a:lnTo>
                  <a:pt x="67108" y="111150"/>
                </a:lnTo>
                <a:lnTo>
                  <a:pt x="66100" y="111508"/>
                </a:lnTo>
                <a:lnTo>
                  <a:pt x="64103" y="113251"/>
                </a:lnTo>
                <a:lnTo>
                  <a:pt x="63279" y="113743"/>
                </a:lnTo>
                <a:lnTo>
                  <a:pt x="62564" y="113877"/>
                </a:lnTo>
                <a:lnTo>
                  <a:pt x="61868" y="113698"/>
                </a:lnTo>
                <a:lnTo>
                  <a:pt x="61245" y="113050"/>
                </a:lnTo>
                <a:lnTo>
                  <a:pt x="60586" y="111910"/>
                </a:lnTo>
                <a:lnTo>
                  <a:pt x="59871" y="110234"/>
                </a:lnTo>
                <a:lnTo>
                  <a:pt x="52635" y="110212"/>
                </a:lnTo>
                <a:lnTo>
                  <a:pt x="45233" y="109698"/>
                </a:lnTo>
                <a:lnTo>
                  <a:pt x="44372" y="109921"/>
                </a:lnTo>
                <a:lnTo>
                  <a:pt x="43438" y="110301"/>
                </a:lnTo>
                <a:lnTo>
                  <a:pt x="41349" y="111575"/>
                </a:lnTo>
                <a:lnTo>
                  <a:pt x="36952" y="114793"/>
                </a:lnTo>
                <a:lnTo>
                  <a:pt x="35945" y="115687"/>
                </a:lnTo>
                <a:lnTo>
                  <a:pt x="35102" y="116625"/>
                </a:lnTo>
                <a:lnTo>
                  <a:pt x="33600" y="118502"/>
                </a:lnTo>
                <a:lnTo>
                  <a:pt x="32903" y="119262"/>
                </a:lnTo>
                <a:lnTo>
                  <a:pt x="32207" y="119798"/>
                </a:lnTo>
                <a:lnTo>
                  <a:pt x="31419" y="120000"/>
                </a:lnTo>
                <a:lnTo>
                  <a:pt x="30522" y="119798"/>
                </a:lnTo>
                <a:lnTo>
                  <a:pt x="29972" y="118972"/>
                </a:lnTo>
                <a:lnTo>
                  <a:pt x="29587" y="118122"/>
                </a:lnTo>
                <a:lnTo>
                  <a:pt x="29074" y="116245"/>
                </a:lnTo>
                <a:lnTo>
                  <a:pt x="28525" y="114413"/>
                </a:lnTo>
                <a:lnTo>
                  <a:pt x="28048" y="113586"/>
                </a:lnTo>
                <a:lnTo>
                  <a:pt x="27334" y="112737"/>
                </a:lnTo>
                <a:lnTo>
                  <a:pt x="24641" y="112424"/>
                </a:lnTo>
                <a:lnTo>
                  <a:pt x="22516" y="111776"/>
                </a:lnTo>
                <a:lnTo>
                  <a:pt x="20775" y="110815"/>
                </a:lnTo>
                <a:lnTo>
                  <a:pt x="19309" y="109452"/>
                </a:lnTo>
                <a:lnTo>
                  <a:pt x="18851" y="109162"/>
                </a:lnTo>
                <a:lnTo>
                  <a:pt x="18393" y="109072"/>
                </a:lnTo>
                <a:lnTo>
                  <a:pt x="17972" y="109162"/>
                </a:lnTo>
                <a:lnTo>
                  <a:pt x="17551" y="109385"/>
                </a:lnTo>
                <a:lnTo>
                  <a:pt x="16800" y="110212"/>
                </a:lnTo>
                <a:lnTo>
                  <a:pt x="16048" y="111262"/>
                </a:lnTo>
                <a:lnTo>
                  <a:pt x="15316" y="112357"/>
                </a:lnTo>
                <a:lnTo>
                  <a:pt x="14546" y="113273"/>
                </a:lnTo>
                <a:lnTo>
                  <a:pt x="13685" y="113743"/>
                </a:lnTo>
                <a:lnTo>
                  <a:pt x="13245" y="113765"/>
                </a:lnTo>
                <a:lnTo>
                  <a:pt x="12751" y="113564"/>
                </a:lnTo>
                <a:lnTo>
                  <a:pt x="11890" y="112379"/>
                </a:lnTo>
                <a:lnTo>
                  <a:pt x="11358" y="111262"/>
                </a:lnTo>
                <a:lnTo>
                  <a:pt x="10790" y="110122"/>
                </a:lnTo>
                <a:lnTo>
                  <a:pt x="9893" y="108983"/>
                </a:lnTo>
                <a:lnTo>
                  <a:pt x="9490" y="109005"/>
                </a:lnTo>
                <a:lnTo>
                  <a:pt x="9123" y="108737"/>
                </a:lnTo>
                <a:lnTo>
                  <a:pt x="8519" y="107821"/>
                </a:lnTo>
                <a:lnTo>
                  <a:pt x="8189" y="107463"/>
                </a:lnTo>
                <a:lnTo>
                  <a:pt x="7822" y="107351"/>
                </a:lnTo>
                <a:lnTo>
                  <a:pt x="7309" y="107553"/>
                </a:lnTo>
                <a:lnTo>
                  <a:pt x="6687" y="108290"/>
                </a:lnTo>
                <a:lnTo>
                  <a:pt x="5917" y="109229"/>
                </a:lnTo>
                <a:lnTo>
                  <a:pt x="5056" y="109921"/>
                </a:lnTo>
                <a:lnTo>
                  <a:pt x="4177" y="110368"/>
                </a:lnTo>
                <a:lnTo>
                  <a:pt x="3316" y="110391"/>
                </a:lnTo>
                <a:lnTo>
                  <a:pt x="2619" y="109988"/>
                </a:lnTo>
                <a:lnTo>
                  <a:pt x="2125" y="109094"/>
                </a:lnTo>
                <a:lnTo>
                  <a:pt x="1887" y="107642"/>
                </a:lnTo>
                <a:lnTo>
                  <a:pt x="2015" y="105541"/>
                </a:lnTo>
                <a:lnTo>
                  <a:pt x="2033" y="104156"/>
                </a:lnTo>
                <a:lnTo>
                  <a:pt x="2125" y="103061"/>
                </a:lnTo>
                <a:lnTo>
                  <a:pt x="1941" y="102033"/>
                </a:lnTo>
                <a:lnTo>
                  <a:pt x="1319" y="100916"/>
                </a:lnTo>
                <a:lnTo>
                  <a:pt x="916" y="100156"/>
                </a:lnTo>
                <a:lnTo>
                  <a:pt x="586" y="99106"/>
                </a:lnTo>
                <a:lnTo>
                  <a:pt x="146" y="96536"/>
                </a:lnTo>
                <a:lnTo>
                  <a:pt x="0" y="94100"/>
                </a:lnTo>
                <a:lnTo>
                  <a:pt x="36" y="92558"/>
                </a:lnTo>
                <a:lnTo>
                  <a:pt x="1117" y="86525"/>
                </a:lnTo>
                <a:lnTo>
                  <a:pt x="1447" y="85050"/>
                </a:lnTo>
                <a:lnTo>
                  <a:pt x="1905" y="83888"/>
                </a:lnTo>
                <a:lnTo>
                  <a:pt x="2454" y="83061"/>
                </a:lnTo>
                <a:lnTo>
                  <a:pt x="2784" y="82905"/>
                </a:lnTo>
                <a:lnTo>
                  <a:pt x="3132" y="82815"/>
                </a:lnTo>
                <a:lnTo>
                  <a:pt x="3535" y="81072"/>
                </a:lnTo>
                <a:lnTo>
                  <a:pt x="4012" y="79664"/>
                </a:lnTo>
                <a:lnTo>
                  <a:pt x="4360" y="79083"/>
                </a:lnTo>
                <a:lnTo>
                  <a:pt x="4891" y="78636"/>
                </a:lnTo>
                <a:lnTo>
                  <a:pt x="5551" y="78301"/>
                </a:lnTo>
                <a:lnTo>
                  <a:pt x="6448" y="78055"/>
                </a:lnTo>
                <a:lnTo>
                  <a:pt x="6283" y="72469"/>
                </a:lnTo>
                <a:lnTo>
                  <a:pt x="6632" y="67195"/>
                </a:lnTo>
                <a:lnTo>
                  <a:pt x="7511" y="62279"/>
                </a:lnTo>
                <a:lnTo>
                  <a:pt x="8116" y="59910"/>
                </a:lnTo>
                <a:lnTo>
                  <a:pt x="8812" y="57631"/>
                </a:lnTo>
                <a:lnTo>
                  <a:pt x="10516" y="53385"/>
                </a:lnTo>
                <a:lnTo>
                  <a:pt x="12567" y="49452"/>
                </a:lnTo>
                <a:lnTo>
                  <a:pt x="14894" y="45877"/>
                </a:lnTo>
                <a:lnTo>
                  <a:pt x="17404" y="42659"/>
                </a:lnTo>
                <a:lnTo>
                  <a:pt x="17056" y="40357"/>
                </a:lnTo>
                <a:lnTo>
                  <a:pt x="16763" y="39530"/>
                </a:lnTo>
                <a:lnTo>
                  <a:pt x="16415" y="38927"/>
                </a:lnTo>
                <a:lnTo>
                  <a:pt x="15535" y="37988"/>
                </a:lnTo>
                <a:lnTo>
                  <a:pt x="14564" y="37117"/>
                </a:lnTo>
                <a:lnTo>
                  <a:pt x="13520" y="35374"/>
                </a:lnTo>
                <a:lnTo>
                  <a:pt x="12970" y="33631"/>
                </a:lnTo>
                <a:lnTo>
                  <a:pt x="12769" y="32000"/>
                </a:lnTo>
                <a:lnTo>
                  <a:pt x="12861" y="30480"/>
                </a:lnTo>
                <a:lnTo>
                  <a:pt x="13190" y="27016"/>
                </a:lnTo>
                <a:lnTo>
                  <a:pt x="13538" y="25363"/>
                </a:lnTo>
                <a:lnTo>
                  <a:pt x="14033" y="23687"/>
                </a:lnTo>
                <a:lnTo>
                  <a:pt x="14729" y="22011"/>
                </a:lnTo>
                <a:lnTo>
                  <a:pt x="15535" y="20335"/>
                </a:lnTo>
                <a:lnTo>
                  <a:pt x="17716" y="16893"/>
                </a:lnTo>
                <a:close/>
              </a:path>
            </a:pathLst>
          </a:custGeom>
          <a:solidFill>
            <a:srgbClr val="FF808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846137" y="3502025"/>
            <a:ext cx="955675" cy="466725"/>
          </a:xfrm>
          <a:custGeom>
            <a:pathLst>
              <a:path extrusionOk="0" h="120000" w="120000">
                <a:moveTo>
                  <a:pt x="117359" y="42590"/>
                </a:moveTo>
                <a:lnTo>
                  <a:pt x="114967" y="41312"/>
                </a:lnTo>
                <a:lnTo>
                  <a:pt x="112850" y="38704"/>
                </a:lnTo>
                <a:lnTo>
                  <a:pt x="111006" y="35176"/>
                </a:lnTo>
                <a:lnTo>
                  <a:pt x="109437" y="30984"/>
                </a:lnTo>
                <a:lnTo>
                  <a:pt x="108067" y="26536"/>
                </a:lnTo>
                <a:lnTo>
                  <a:pt x="106846" y="21985"/>
                </a:lnTo>
                <a:lnTo>
                  <a:pt x="104803" y="14162"/>
                </a:lnTo>
                <a:lnTo>
                  <a:pt x="98276" y="10379"/>
                </a:lnTo>
                <a:lnTo>
                  <a:pt x="93942" y="13600"/>
                </a:lnTo>
                <a:lnTo>
                  <a:pt x="92098" y="14316"/>
                </a:lnTo>
                <a:lnTo>
                  <a:pt x="90379" y="14162"/>
                </a:lnTo>
                <a:lnTo>
                  <a:pt x="90604" y="12526"/>
                </a:lnTo>
                <a:lnTo>
                  <a:pt x="90454" y="10839"/>
                </a:lnTo>
                <a:lnTo>
                  <a:pt x="89682" y="7311"/>
                </a:lnTo>
                <a:lnTo>
                  <a:pt x="88760" y="3732"/>
                </a:lnTo>
                <a:lnTo>
                  <a:pt x="88586" y="1840"/>
                </a:lnTo>
                <a:lnTo>
                  <a:pt x="88860" y="0"/>
                </a:lnTo>
                <a:lnTo>
                  <a:pt x="86842" y="2863"/>
                </a:lnTo>
                <a:lnTo>
                  <a:pt x="84700" y="4601"/>
                </a:lnTo>
                <a:lnTo>
                  <a:pt x="82457" y="5573"/>
                </a:lnTo>
                <a:lnTo>
                  <a:pt x="80116" y="5930"/>
                </a:lnTo>
                <a:lnTo>
                  <a:pt x="75358" y="5470"/>
                </a:lnTo>
                <a:lnTo>
                  <a:pt x="70774" y="4601"/>
                </a:lnTo>
                <a:lnTo>
                  <a:pt x="70226" y="6391"/>
                </a:lnTo>
                <a:lnTo>
                  <a:pt x="70051" y="8231"/>
                </a:lnTo>
                <a:lnTo>
                  <a:pt x="70101" y="12117"/>
                </a:lnTo>
                <a:lnTo>
                  <a:pt x="70176" y="16054"/>
                </a:lnTo>
                <a:lnTo>
                  <a:pt x="69977" y="17895"/>
                </a:lnTo>
                <a:lnTo>
                  <a:pt x="69503" y="19633"/>
                </a:lnTo>
                <a:lnTo>
                  <a:pt x="67361" y="16463"/>
                </a:lnTo>
                <a:lnTo>
                  <a:pt x="64073" y="12680"/>
                </a:lnTo>
                <a:lnTo>
                  <a:pt x="60759" y="8947"/>
                </a:lnTo>
                <a:lnTo>
                  <a:pt x="58667" y="5675"/>
                </a:lnTo>
                <a:lnTo>
                  <a:pt x="57072" y="5930"/>
                </a:lnTo>
                <a:lnTo>
                  <a:pt x="55304" y="6544"/>
                </a:lnTo>
                <a:lnTo>
                  <a:pt x="51343" y="8640"/>
                </a:lnTo>
                <a:lnTo>
                  <a:pt x="47407" y="10737"/>
                </a:lnTo>
                <a:lnTo>
                  <a:pt x="45588" y="11401"/>
                </a:lnTo>
                <a:lnTo>
                  <a:pt x="44019" y="11504"/>
                </a:lnTo>
                <a:lnTo>
                  <a:pt x="43495" y="12935"/>
                </a:lnTo>
                <a:lnTo>
                  <a:pt x="43221" y="14316"/>
                </a:lnTo>
                <a:lnTo>
                  <a:pt x="43172" y="16770"/>
                </a:lnTo>
                <a:lnTo>
                  <a:pt x="43097" y="19224"/>
                </a:lnTo>
                <a:lnTo>
                  <a:pt x="42848" y="20553"/>
                </a:lnTo>
                <a:lnTo>
                  <a:pt x="42325" y="21985"/>
                </a:lnTo>
                <a:lnTo>
                  <a:pt x="41652" y="20962"/>
                </a:lnTo>
                <a:lnTo>
                  <a:pt x="41228" y="19735"/>
                </a:lnTo>
                <a:lnTo>
                  <a:pt x="40880" y="16974"/>
                </a:lnTo>
                <a:lnTo>
                  <a:pt x="40506" y="14060"/>
                </a:lnTo>
                <a:lnTo>
                  <a:pt x="40107" y="12884"/>
                </a:lnTo>
                <a:lnTo>
                  <a:pt x="39435" y="11810"/>
                </a:lnTo>
                <a:lnTo>
                  <a:pt x="29819" y="10123"/>
                </a:lnTo>
                <a:lnTo>
                  <a:pt x="24438" y="8640"/>
                </a:lnTo>
                <a:lnTo>
                  <a:pt x="22320" y="7567"/>
                </a:lnTo>
                <a:lnTo>
                  <a:pt x="20751" y="6135"/>
                </a:lnTo>
                <a:lnTo>
                  <a:pt x="18484" y="8794"/>
                </a:lnTo>
                <a:lnTo>
                  <a:pt x="16616" y="10021"/>
                </a:lnTo>
                <a:lnTo>
                  <a:pt x="15146" y="10328"/>
                </a:lnTo>
                <a:lnTo>
                  <a:pt x="13826" y="9867"/>
                </a:lnTo>
                <a:lnTo>
                  <a:pt x="11409" y="8640"/>
                </a:lnTo>
                <a:lnTo>
                  <a:pt x="10089" y="8589"/>
                </a:lnTo>
                <a:lnTo>
                  <a:pt x="8544" y="9356"/>
                </a:lnTo>
                <a:lnTo>
                  <a:pt x="8295" y="12322"/>
                </a:lnTo>
                <a:lnTo>
                  <a:pt x="8420" y="14622"/>
                </a:lnTo>
                <a:lnTo>
                  <a:pt x="8694" y="16463"/>
                </a:lnTo>
                <a:lnTo>
                  <a:pt x="9067" y="18150"/>
                </a:lnTo>
                <a:lnTo>
                  <a:pt x="9441" y="19786"/>
                </a:lnTo>
                <a:lnTo>
                  <a:pt x="9715" y="21576"/>
                </a:lnTo>
                <a:lnTo>
                  <a:pt x="9740" y="23723"/>
                </a:lnTo>
                <a:lnTo>
                  <a:pt x="9466" y="26433"/>
                </a:lnTo>
                <a:lnTo>
                  <a:pt x="9416" y="39420"/>
                </a:lnTo>
                <a:lnTo>
                  <a:pt x="9615" y="47805"/>
                </a:lnTo>
                <a:lnTo>
                  <a:pt x="9939" y="52151"/>
                </a:lnTo>
                <a:lnTo>
                  <a:pt x="9640" y="54247"/>
                </a:lnTo>
                <a:lnTo>
                  <a:pt x="8818" y="56497"/>
                </a:lnTo>
                <a:lnTo>
                  <a:pt x="6950" y="59872"/>
                </a:lnTo>
                <a:lnTo>
                  <a:pt x="5430" y="62428"/>
                </a:lnTo>
                <a:lnTo>
                  <a:pt x="4409" y="65598"/>
                </a:lnTo>
                <a:lnTo>
                  <a:pt x="3836" y="69228"/>
                </a:lnTo>
                <a:lnTo>
                  <a:pt x="3537" y="73165"/>
                </a:lnTo>
                <a:lnTo>
                  <a:pt x="3263" y="81397"/>
                </a:lnTo>
                <a:lnTo>
                  <a:pt x="3039" y="85283"/>
                </a:lnTo>
                <a:lnTo>
                  <a:pt x="2615" y="88862"/>
                </a:lnTo>
                <a:lnTo>
                  <a:pt x="1918" y="91674"/>
                </a:lnTo>
                <a:lnTo>
                  <a:pt x="946" y="94997"/>
                </a:lnTo>
                <a:lnTo>
                  <a:pt x="149" y="98321"/>
                </a:lnTo>
                <a:lnTo>
                  <a:pt x="0" y="99804"/>
                </a:lnTo>
                <a:lnTo>
                  <a:pt x="0" y="101082"/>
                </a:lnTo>
                <a:lnTo>
                  <a:pt x="1768" y="105019"/>
                </a:lnTo>
                <a:lnTo>
                  <a:pt x="3039" y="106757"/>
                </a:lnTo>
                <a:lnTo>
                  <a:pt x="4832" y="107371"/>
                </a:lnTo>
                <a:lnTo>
                  <a:pt x="6676" y="108393"/>
                </a:lnTo>
                <a:lnTo>
                  <a:pt x="8993" y="110796"/>
                </a:lnTo>
                <a:lnTo>
                  <a:pt x="11011" y="113864"/>
                </a:lnTo>
                <a:lnTo>
                  <a:pt x="11683" y="115602"/>
                </a:lnTo>
                <a:lnTo>
                  <a:pt x="11882" y="117290"/>
                </a:lnTo>
                <a:lnTo>
                  <a:pt x="12829" y="116625"/>
                </a:lnTo>
                <a:lnTo>
                  <a:pt x="13850" y="115296"/>
                </a:lnTo>
                <a:lnTo>
                  <a:pt x="15096" y="113864"/>
                </a:lnTo>
                <a:lnTo>
                  <a:pt x="16715" y="112841"/>
                </a:lnTo>
                <a:lnTo>
                  <a:pt x="17637" y="112790"/>
                </a:lnTo>
                <a:lnTo>
                  <a:pt x="18384" y="113097"/>
                </a:lnTo>
                <a:lnTo>
                  <a:pt x="19481" y="114069"/>
                </a:lnTo>
                <a:lnTo>
                  <a:pt x="20078" y="114426"/>
                </a:lnTo>
                <a:lnTo>
                  <a:pt x="20776" y="114324"/>
                </a:lnTo>
                <a:lnTo>
                  <a:pt x="21723" y="113813"/>
                </a:lnTo>
                <a:lnTo>
                  <a:pt x="22993" y="112484"/>
                </a:lnTo>
                <a:lnTo>
                  <a:pt x="25235" y="108342"/>
                </a:lnTo>
                <a:lnTo>
                  <a:pt x="27901" y="104763"/>
                </a:lnTo>
                <a:lnTo>
                  <a:pt x="29321" y="103331"/>
                </a:lnTo>
                <a:lnTo>
                  <a:pt x="30766" y="102411"/>
                </a:lnTo>
                <a:lnTo>
                  <a:pt x="32136" y="102053"/>
                </a:lnTo>
                <a:lnTo>
                  <a:pt x="33381" y="102309"/>
                </a:lnTo>
                <a:lnTo>
                  <a:pt x="36719" y="104047"/>
                </a:lnTo>
                <a:lnTo>
                  <a:pt x="38488" y="105479"/>
                </a:lnTo>
                <a:lnTo>
                  <a:pt x="39684" y="106962"/>
                </a:lnTo>
                <a:lnTo>
                  <a:pt x="41627" y="106962"/>
                </a:lnTo>
                <a:lnTo>
                  <a:pt x="43321" y="106297"/>
                </a:lnTo>
                <a:lnTo>
                  <a:pt x="44866" y="105172"/>
                </a:lnTo>
                <a:lnTo>
                  <a:pt x="46211" y="103740"/>
                </a:lnTo>
                <a:lnTo>
                  <a:pt x="48652" y="101337"/>
                </a:lnTo>
                <a:lnTo>
                  <a:pt x="49798" y="100673"/>
                </a:lnTo>
                <a:lnTo>
                  <a:pt x="50994" y="100724"/>
                </a:lnTo>
                <a:lnTo>
                  <a:pt x="53086" y="101082"/>
                </a:lnTo>
                <a:lnTo>
                  <a:pt x="54631" y="102002"/>
                </a:lnTo>
                <a:lnTo>
                  <a:pt x="55677" y="103280"/>
                </a:lnTo>
                <a:lnTo>
                  <a:pt x="56524" y="104814"/>
                </a:lnTo>
                <a:lnTo>
                  <a:pt x="58044" y="107882"/>
                </a:lnTo>
                <a:lnTo>
                  <a:pt x="59065" y="109109"/>
                </a:lnTo>
                <a:lnTo>
                  <a:pt x="60535" y="109927"/>
                </a:lnTo>
                <a:lnTo>
                  <a:pt x="65418" y="112177"/>
                </a:lnTo>
                <a:lnTo>
                  <a:pt x="66937" y="113455"/>
                </a:lnTo>
                <a:lnTo>
                  <a:pt x="67934" y="114580"/>
                </a:lnTo>
                <a:lnTo>
                  <a:pt x="68532" y="115960"/>
                </a:lnTo>
                <a:lnTo>
                  <a:pt x="68905" y="117290"/>
                </a:lnTo>
                <a:lnTo>
                  <a:pt x="69304" y="120000"/>
                </a:lnTo>
                <a:lnTo>
                  <a:pt x="70525" y="119744"/>
                </a:lnTo>
                <a:lnTo>
                  <a:pt x="71422" y="119181"/>
                </a:lnTo>
                <a:lnTo>
                  <a:pt x="73265" y="117392"/>
                </a:lnTo>
                <a:lnTo>
                  <a:pt x="74286" y="115705"/>
                </a:lnTo>
                <a:lnTo>
                  <a:pt x="75333" y="115858"/>
                </a:lnTo>
                <a:lnTo>
                  <a:pt x="76429" y="116523"/>
                </a:lnTo>
                <a:lnTo>
                  <a:pt x="78247" y="117801"/>
                </a:lnTo>
                <a:lnTo>
                  <a:pt x="79020" y="117903"/>
                </a:lnTo>
                <a:lnTo>
                  <a:pt x="79941" y="117443"/>
                </a:lnTo>
                <a:lnTo>
                  <a:pt x="81635" y="116420"/>
                </a:lnTo>
                <a:lnTo>
                  <a:pt x="83280" y="116267"/>
                </a:lnTo>
                <a:lnTo>
                  <a:pt x="84401" y="116727"/>
                </a:lnTo>
                <a:lnTo>
                  <a:pt x="85372" y="116625"/>
                </a:lnTo>
                <a:lnTo>
                  <a:pt x="86742" y="114580"/>
                </a:lnTo>
                <a:lnTo>
                  <a:pt x="87241" y="111461"/>
                </a:lnTo>
                <a:lnTo>
                  <a:pt x="88137" y="109211"/>
                </a:lnTo>
                <a:lnTo>
                  <a:pt x="89333" y="107626"/>
                </a:lnTo>
                <a:lnTo>
                  <a:pt x="90703" y="106655"/>
                </a:lnTo>
                <a:lnTo>
                  <a:pt x="92098" y="106246"/>
                </a:lnTo>
                <a:lnTo>
                  <a:pt x="93468" y="106246"/>
                </a:lnTo>
                <a:lnTo>
                  <a:pt x="95735" y="106962"/>
                </a:lnTo>
                <a:lnTo>
                  <a:pt x="95910" y="109723"/>
                </a:lnTo>
                <a:lnTo>
                  <a:pt x="96657" y="109262"/>
                </a:lnTo>
                <a:lnTo>
                  <a:pt x="97604" y="108189"/>
                </a:lnTo>
                <a:lnTo>
                  <a:pt x="98526" y="107115"/>
                </a:lnTo>
                <a:lnTo>
                  <a:pt x="99298" y="106757"/>
                </a:lnTo>
                <a:lnTo>
                  <a:pt x="99946" y="107473"/>
                </a:lnTo>
                <a:lnTo>
                  <a:pt x="100568" y="108649"/>
                </a:lnTo>
                <a:lnTo>
                  <a:pt x="101789" y="111717"/>
                </a:lnTo>
                <a:lnTo>
                  <a:pt x="103010" y="114222"/>
                </a:lnTo>
                <a:lnTo>
                  <a:pt x="103682" y="114682"/>
                </a:lnTo>
                <a:lnTo>
                  <a:pt x="104380" y="114273"/>
                </a:lnTo>
                <a:lnTo>
                  <a:pt x="105302" y="113455"/>
                </a:lnTo>
                <a:lnTo>
                  <a:pt x="106074" y="113097"/>
                </a:lnTo>
                <a:lnTo>
                  <a:pt x="107544" y="113097"/>
                </a:lnTo>
                <a:lnTo>
                  <a:pt x="108789" y="113199"/>
                </a:lnTo>
                <a:lnTo>
                  <a:pt x="109387" y="112841"/>
                </a:lnTo>
                <a:lnTo>
                  <a:pt x="109985" y="112126"/>
                </a:lnTo>
                <a:lnTo>
                  <a:pt x="109885" y="110950"/>
                </a:lnTo>
                <a:lnTo>
                  <a:pt x="110035" y="109416"/>
                </a:lnTo>
                <a:lnTo>
                  <a:pt x="110782" y="106144"/>
                </a:lnTo>
                <a:lnTo>
                  <a:pt x="111654" y="102718"/>
                </a:lnTo>
                <a:lnTo>
                  <a:pt x="112102" y="99650"/>
                </a:lnTo>
                <a:lnTo>
                  <a:pt x="112775" y="99292"/>
                </a:lnTo>
                <a:lnTo>
                  <a:pt x="113796" y="99292"/>
                </a:lnTo>
                <a:lnTo>
                  <a:pt x="114793" y="99292"/>
                </a:lnTo>
                <a:lnTo>
                  <a:pt x="115515" y="98883"/>
                </a:lnTo>
                <a:lnTo>
                  <a:pt x="115665" y="97094"/>
                </a:lnTo>
                <a:lnTo>
                  <a:pt x="116313" y="93412"/>
                </a:lnTo>
                <a:lnTo>
                  <a:pt x="117508" y="89424"/>
                </a:lnTo>
                <a:lnTo>
                  <a:pt x="118281" y="87635"/>
                </a:lnTo>
                <a:lnTo>
                  <a:pt x="119277" y="86254"/>
                </a:lnTo>
                <a:lnTo>
                  <a:pt x="119900" y="78738"/>
                </a:lnTo>
                <a:lnTo>
                  <a:pt x="120000" y="72296"/>
                </a:lnTo>
                <a:lnTo>
                  <a:pt x="119825" y="66723"/>
                </a:lnTo>
                <a:lnTo>
                  <a:pt x="119402" y="61763"/>
                </a:lnTo>
                <a:lnTo>
                  <a:pt x="118231" y="52560"/>
                </a:lnTo>
                <a:lnTo>
                  <a:pt x="117708" y="47805"/>
                </a:lnTo>
                <a:lnTo>
                  <a:pt x="117359" y="42590"/>
                </a:lnTo>
                <a:close/>
              </a:path>
            </a:pathLst>
          </a:custGeom>
          <a:solidFill>
            <a:srgbClr val="D9595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869950" y="3211511"/>
            <a:ext cx="917575" cy="455612"/>
          </a:xfrm>
          <a:custGeom>
            <a:pathLst>
              <a:path extrusionOk="0" h="120000" w="120000">
                <a:moveTo>
                  <a:pt x="0" y="81725"/>
                </a:moveTo>
                <a:lnTo>
                  <a:pt x="1166" y="83346"/>
                </a:lnTo>
                <a:lnTo>
                  <a:pt x="2929" y="84287"/>
                </a:lnTo>
                <a:lnTo>
                  <a:pt x="5106" y="84392"/>
                </a:lnTo>
                <a:lnTo>
                  <a:pt x="7595" y="83921"/>
                </a:lnTo>
                <a:lnTo>
                  <a:pt x="10239" y="82875"/>
                </a:lnTo>
                <a:lnTo>
                  <a:pt x="12806" y="81307"/>
                </a:lnTo>
                <a:lnTo>
                  <a:pt x="15165" y="79320"/>
                </a:lnTo>
                <a:lnTo>
                  <a:pt x="17213" y="76810"/>
                </a:lnTo>
                <a:lnTo>
                  <a:pt x="20064" y="71477"/>
                </a:lnTo>
                <a:lnTo>
                  <a:pt x="22138" y="68183"/>
                </a:lnTo>
                <a:lnTo>
                  <a:pt x="23616" y="66457"/>
                </a:lnTo>
                <a:lnTo>
                  <a:pt x="24679" y="65830"/>
                </a:lnTo>
                <a:lnTo>
                  <a:pt x="26104" y="65830"/>
                </a:lnTo>
                <a:lnTo>
                  <a:pt x="26804" y="65464"/>
                </a:lnTo>
                <a:lnTo>
                  <a:pt x="27686" y="64209"/>
                </a:lnTo>
                <a:lnTo>
                  <a:pt x="29682" y="63738"/>
                </a:lnTo>
                <a:lnTo>
                  <a:pt x="31808" y="62797"/>
                </a:lnTo>
                <a:lnTo>
                  <a:pt x="36137" y="60287"/>
                </a:lnTo>
                <a:lnTo>
                  <a:pt x="38289" y="59607"/>
                </a:lnTo>
                <a:lnTo>
                  <a:pt x="40337" y="59764"/>
                </a:lnTo>
                <a:lnTo>
                  <a:pt x="41296" y="60392"/>
                </a:lnTo>
                <a:lnTo>
                  <a:pt x="42229" y="61176"/>
                </a:lnTo>
                <a:lnTo>
                  <a:pt x="43966" y="64209"/>
                </a:lnTo>
                <a:lnTo>
                  <a:pt x="46092" y="61856"/>
                </a:lnTo>
                <a:lnTo>
                  <a:pt x="48554" y="59294"/>
                </a:lnTo>
                <a:lnTo>
                  <a:pt x="51173" y="57359"/>
                </a:lnTo>
                <a:lnTo>
                  <a:pt x="53480" y="56522"/>
                </a:lnTo>
                <a:lnTo>
                  <a:pt x="53583" y="55215"/>
                </a:lnTo>
                <a:lnTo>
                  <a:pt x="53869" y="54274"/>
                </a:lnTo>
                <a:lnTo>
                  <a:pt x="54776" y="52705"/>
                </a:lnTo>
                <a:lnTo>
                  <a:pt x="55942" y="52026"/>
                </a:lnTo>
                <a:lnTo>
                  <a:pt x="57031" y="51764"/>
                </a:lnTo>
                <a:lnTo>
                  <a:pt x="58224" y="54692"/>
                </a:lnTo>
                <a:lnTo>
                  <a:pt x="58120" y="59973"/>
                </a:lnTo>
                <a:lnTo>
                  <a:pt x="58664" y="65045"/>
                </a:lnTo>
                <a:lnTo>
                  <a:pt x="59157" y="67294"/>
                </a:lnTo>
                <a:lnTo>
                  <a:pt x="59831" y="69333"/>
                </a:lnTo>
                <a:lnTo>
                  <a:pt x="60686" y="70797"/>
                </a:lnTo>
                <a:lnTo>
                  <a:pt x="61775" y="71843"/>
                </a:lnTo>
                <a:lnTo>
                  <a:pt x="62605" y="69908"/>
                </a:lnTo>
                <a:lnTo>
                  <a:pt x="62475" y="67450"/>
                </a:lnTo>
                <a:lnTo>
                  <a:pt x="62242" y="65359"/>
                </a:lnTo>
                <a:lnTo>
                  <a:pt x="61749" y="63372"/>
                </a:lnTo>
                <a:lnTo>
                  <a:pt x="61023" y="61385"/>
                </a:lnTo>
                <a:lnTo>
                  <a:pt x="61179" y="58666"/>
                </a:lnTo>
                <a:lnTo>
                  <a:pt x="61386" y="56522"/>
                </a:lnTo>
                <a:lnTo>
                  <a:pt x="63357" y="60392"/>
                </a:lnTo>
                <a:lnTo>
                  <a:pt x="64964" y="59398"/>
                </a:lnTo>
                <a:lnTo>
                  <a:pt x="65664" y="60705"/>
                </a:lnTo>
                <a:lnTo>
                  <a:pt x="66571" y="61594"/>
                </a:lnTo>
                <a:lnTo>
                  <a:pt x="68515" y="62274"/>
                </a:lnTo>
                <a:lnTo>
                  <a:pt x="69526" y="60549"/>
                </a:lnTo>
                <a:lnTo>
                  <a:pt x="70537" y="59398"/>
                </a:lnTo>
                <a:lnTo>
                  <a:pt x="72352" y="61176"/>
                </a:lnTo>
                <a:lnTo>
                  <a:pt x="73389" y="61960"/>
                </a:lnTo>
                <a:lnTo>
                  <a:pt x="74504" y="62274"/>
                </a:lnTo>
                <a:lnTo>
                  <a:pt x="76085" y="58405"/>
                </a:lnTo>
                <a:lnTo>
                  <a:pt x="75955" y="55111"/>
                </a:lnTo>
                <a:lnTo>
                  <a:pt x="75722" y="53385"/>
                </a:lnTo>
                <a:lnTo>
                  <a:pt x="75255" y="51764"/>
                </a:lnTo>
                <a:lnTo>
                  <a:pt x="76085" y="49830"/>
                </a:lnTo>
                <a:lnTo>
                  <a:pt x="77692" y="50405"/>
                </a:lnTo>
                <a:lnTo>
                  <a:pt x="79196" y="51869"/>
                </a:lnTo>
                <a:lnTo>
                  <a:pt x="81788" y="55790"/>
                </a:lnTo>
                <a:lnTo>
                  <a:pt x="83084" y="57568"/>
                </a:lnTo>
                <a:lnTo>
                  <a:pt x="84406" y="58718"/>
                </a:lnTo>
                <a:lnTo>
                  <a:pt x="85910" y="58875"/>
                </a:lnTo>
                <a:lnTo>
                  <a:pt x="86688" y="58352"/>
                </a:lnTo>
                <a:lnTo>
                  <a:pt x="87569" y="57516"/>
                </a:lnTo>
                <a:lnTo>
                  <a:pt x="87569" y="53647"/>
                </a:lnTo>
                <a:lnTo>
                  <a:pt x="87103" y="52705"/>
                </a:lnTo>
                <a:lnTo>
                  <a:pt x="86377" y="51764"/>
                </a:lnTo>
                <a:lnTo>
                  <a:pt x="86558" y="49411"/>
                </a:lnTo>
                <a:lnTo>
                  <a:pt x="86791" y="46954"/>
                </a:lnTo>
                <a:lnTo>
                  <a:pt x="88580" y="47529"/>
                </a:lnTo>
                <a:lnTo>
                  <a:pt x="90239" y="48941"/>
                </a:lnTo>
                <a:lnTo>
                  <a:pt x="91795" y="51032"/>
                </a:lnTo>
                <a:lnTo>
                  <a:pt x="93169" y="53647"/>
                </a:lnTo>
                <a:lnTo>
                  <a:pt x="94672" y="54326"/>
                </a:lnTo>
                <a:lnTo>
                  <a:pt x="95891" y="55581"/>
                </a:lnTo>
                <a:lnTo>
                  <a:pt x="95683" y="53228"/>
                </a:lnTo>
                <a:lnTo>
                  <a:pt x="95528" y="50823"/>
                </a:lnTo>
                <a:lnTo>
                  <a:pt x="96176" y="50823"/>
                </a:lnTo>
                <a:lnTo>
                  <a:pt x="96928" y="51398"/>
                </a:lnTo>
                <a:lnTo>
                  <a:pt x="98690" y="53594"/>
                </a:lnTo>
                <a:lnTo>
                  <a:pt x="101879" y="58405"/>
                </a:lnTo>
                <a:lnTo>
                  <a:pt x="102060" y="60287"/>
                </a:lnTo>
                <a:lnTo>
                  <a:pt x="102605" y="61960"/>
                </a:lnTo>
                <a:lnTo>
                  <a:pt x="104419" y="65045"/>
                </a:lnTo>
                <a:lnTo>
                  <a:pt x="106519" y="67241"/>
                </a:lnTo>
                <a:lnTo>
                  <a:pt x="108204" y="68026"/>
                </a:lnTo>
                <a:lnTo>
                  <a:pt x="108775" y="71529"/>
                </a:lnTo>
                <a:lnTo>
                  <a:pt x="109008" y="75660"/>
                </a:lnTo>
                <a:lnTo>
                  <a:pt x="110719" y="78588"/>
                </a:lnTo>
                <a:lnTo>
                  <a:pt x="111600" y="80000"/>
                </a:lnTo>
                <a:lnTo>
                  <a:pt x="112171" y="81411"/>
                </a:lnTo>
                <a:lnTo>
                  <a:pt x="112819" y="85751"/>
                </a:lnTo>
                <a:lnTo>
                  <a:pt x="113208" y="88209"/>
                </a:lnTo>
                <a:lnTo>
                  <a:pt x="113778" y="90039"/>
                </a:lnTo>
                <a:lnTo>
                  <a:pt x="114296" y="90352"/>
                </a:lnTo>
                <a:lnTo>
                  <a:pt x="114789" y="90928"/>
                </a:lnTo>
                <a:lnTo>
                  <a:pt x="115541" y="92967"/>
                </a:lnTo>
                <a:lnTo>
                  <a:pt x="115981" y="95738"/>
                </a:lnTo>
                <a:lnTo>
                  <a:pt x="116163" y="98666"/>
                </a:lnTo>
                <a:lnTo>
                  <a:pt x="116707" y="100705"/>
                </a:lnTo>
                <a:lnTo>
                  <a:pt x="117096" y="103267"/>
                </a:lnTo>
                <a:lnTo>
                  <a:pt x="117563" y="109071"/>
                </a:lnTo>
                <a:lnTo>
                  <a:pt x="118003" y="115032"/>
                </a:lnTo>
                <a:lnTo>
                  <a:pt x="118444" y="117751"/>
                </a:lnTo>
                <a:lnTo>
                  <a:pt x="119118" y="120000"/>
                </a:lnTo>
                <a:lnTo>
                  <a:pt x="119922" y="104627"/>
                </a:lnTo>
                <a:lnTo>
                  <a:pt x="120000" y="98248"/>
                </a:lnTo>
                <a:lnTo>
                  <a:pt x="119766" y="92183"/>
                </a:lnTo>
                <a:lnTo>
                  <a:pt x="119248" y="86169"/>
                </a:lnTo>
                <a:lnTo>
                  <a:pt x="118314" y="79947"/>
                </a:lnTo>
                <a:lnTo>
                  <a:pt x="116889" y="73150"/>
                </a:lnTo>
                <a:lnTo>
                  <a:pt x="114970" y="65359"/>
                </a:lnTo>
                <a:lnTo>
                  <a:pt x="113156" y="59294"/>
                </a:lnTo>
                <a:lnTo>
                  <a:pt x="110408" y="52549"/>
                </a:lnTo>
                <a:lnTo>
                  <a:pt x="106986" y="45437"/>
                </a:lnTo>
                <a:lnTo>
                  <a:pt x="102994" y="38117"/>
                </a:lnTo>
                <a:lnTo>
                  <a:pt x="98587" y="31006"/>
                </a:lnTo>
                <a:lnTo>
                  <a:pt x="93946" y="24209"/>
                </a:lnTo>
                <a:lnTo>
                  <a:pt x="89280" y="18196"/>
                </a:lnTo>
                <a:lnTo>
                  <a:pt x="84614" y="12967"/>
                </a:lnTo>
                <a:lnTo>
                  <a:pt x="80829" y="10666"/>
                </a:lnTo>
                <a:lnTo>
                  <a:pt x="76059" y="7372"/>
                </a:lnTo>
                <a:lnTo>
                  <a:pt x="71367" y="4496"/>
                </a:lnTo>
                <a:lnTo>
                  <a:pt x="69371" y="3503"/>
                </a:lnTo>
                <a:lnTo>
                  <a:pt x="67815" y="3189"/>
                </a:lnTo>
                <a:lnTo>
                  <a:pt x="67660" y="4758"/>
                </a:lnTo>
                <a:lnTo>
                  <a:pt x="67323" y="5647"/>
                </a:lnTo>
                <a:lnTo>
                  <a:pt x="66830" y="6274"/>
                </a:lnTo>
                <a:lnTo>
                  <a:pt x="66234" y="6588"/>
                </a:lnTo>
                <a:lnTo>
                  <a:pt x="64782" y="7267"/>
                </a:lnTo>
                <a:lnTo>
                  <a:pt x="64082" y="7843"/>
                </a:lnTo>
                <a:lnTo>
                  <a:pt x="63486" y="8941"/>
                </a:lnTo>
                <a:lnTo>
                  <a:pt x="60920" y="8784"/>
                </a:lnTo>
                <a:lnTo>
                  <a:pt x="59442" y="8209"/>
                </a:lnTo>
                <a:lnTo>
                  <a:pt x="57913" y="7006"/>
                </a:lnTo>
                <a:lnTo>
                  <a:pt x="55113" y="5124"/>
                </a:lnTo>
                <a:lnTo>
                  <a:pt x="51198" y="1777"/>
                </a:lnTo>
                <a:lnTo>
                  <a:pt x="49384" y="575"/>
                </a:lnTo>
                <a:lnTo>
                  <a:pt x="47621" y="0"/>
                </a:lnTo>
                <a:lnTo>
                  <a:pt x="45884" y="575"/>
                </a:lnTo>
                <a:lnTo>
                  <a:pt x="44121" y="2457"/>
                </a:lnTo>
                <a:lnTo>
                  <a:pt x="42359" y="6169"/>
                </a:lnTo>
                <a:lnTo>
                  <a:pt x="40466" y="11869"/>
                </a:lnTo>
                <a:lnTo>
                  <a:pt x="40777" y="14431"/>
                </a:lnTo>
                <a:lnTo>
                  <a:pt x="41399" y="15790"/>
                </a:lnTo>
                <a:lnTo>
                  <a:pt x="41840" y="17307"/>
                </a:lnTo>
                <a:lnTo>
                  <a:pt x="41659" y="20496"/>
                </a:lnTo>
                <a:lnTo>
                  <a:pt x="40699" y="19555"/>
                </a:lnTo>
                <a:lnTo>
                  <a:pt x="39818" y="19137"/>
                </a:lnTo>
                <a:lnTo>
                  <a:pt x="39040" y="19189"/>
                </a:lnTo>
                <a:lnTo>
                  <a:pt x="38418" y="19712"/>
                </a:lnTo>
                <a:lnTo>
                  <a:pt x="37926" y="20549"/>
                </a:lnTo>
                <a:lnTo>
                  <a:pt x="37589" y="21856"/>
                </a:lnTo>
                <a:lnTo>
                  <a:pt x="37278" y="25254"/>
                </a:lnTo>
                <a:lnTo>
                  <a:pt x="36448" y="26666"/>
                </a:lnTo>
                <a:lnTo>
                  <a:pt x="35852" y="28130"/>
                </a:lnTo>
                <a:lnTo>
                  <a:pt x="35074" y="31163"/>
                </a:lnTo>
                <a:lnTo>
                  <a:pt x="34348" y="33359"/>
                </a:lnTo>
                <a:lnTo>
                  <a:pt x="33752" y="33830"/>
                </a:lnTo>
                <a:lnTo>
                  <a:pt x="32948" y="33830"/>
                </a:lnTo>
                <a:lnTo>
                  <a:pt x="29812" y="33777"/>
                </a:lnTo>
                <a:lnTo>
                  <a:pt x="26519" y="34091"/>
                </a:lnTo>
                <a:lnTo>
                  <a:pt x="24912" y="34666"/>
                </a:lnTo>
                <a:lnTo>
                  <a:pt x="23434" y="35607"/>
                </a:lnTo>
                <a:lnTo>
                  <a:pt x="22086" y="37176"/>
                </a:lnTo>
                <a:lnTo>
                  <a:pt x="20946" y="39320"/>
                </a:lnTo>
                <a:lnTo>
                  <a:pt x="20764" y="42039"/>
                </a:lnTo>
                <a:lnTo>
                  <a:pt x="20557" y="44078"/>
                </a:lnTo>
                <a:lnTo>
                  <a:pt x="22060" y="47006"/>
                </a:lnTo>
                <a:lnTo>
                  <a:pt x="22890" y="49254"/>
                </a:lnTo>
                <a:lnTo>
                  <a:pt x="22968" y="50352"/>
                </a:lnTo>
                <a:lnTo>
                  <a:pt x="22864" y="51503"/>
                </a:lnTo>
                <a:lnTo>
                  <a:pt x="21749" y="54692"/>
                </a:lnTo>
                <a:lnTo>
                  <a:pt x="21620" y="58039"/>
                </a:lnTo>
                <a:lnTo>
                  <a:pt x="20998" y="62274"/>
                </a:lnTo>
                <a:lnTo>
                  <a:pt x="20479" y="63947"/>
                </a:lnTo>
                <a:lnTo>
                  <a:pt x="19727" y="64941"/>
                </a:lnTo>
                <a:lnTo>
                  <a:pt x="18794" y="64941"/>
                </a:lnTo>
                <a:lnTo>
                  <a:pt x="17550" y="63633"/>
                </a:lnTo>
                <a:lnTo>
                  <a:pt x="15968" y="68392"/>
                </a:lnTo>
                <a:lnTo>
                  <a:pt x="14724" y="71215"/>
                </a:lnTo>
                <a:lnTo>
                  <a:pt x="14206" y="71895"/>
                </a:lnTo>
                <a:lnTo>
                  <a:pt x="13713" y="72104"/>
                </a:lnTo>
                <a:lnTo>
                  <a:pt x="13195" y="71738"/>
                </a:lnTo>
                <a:lnTo>
                  <a:pt x="12650" y="70849"/>
                </a:lnTo>
                <a:lnTo>
                  <a:pt x="11561" y="67869"/>
                </a:lnTo>
                <a:lnTo>
                  <a:pt x="10421" y="65045"/>
                </a:lnTo>
                <a:lnTo>
                  <a:pt x="9825" y="64052"/>
                </a:lnTo>
                <a:lnTo>
                  <a:pt x="9073" y="63581"/>
                </a:lnTo>
                <a:lnTo>
                  <a:pt x="8139" y="63581"/>
                </a:lnTo>
                <a:lnTo>
                  <a:pt x="7051" y="64209"/>
                </a:lnTo>
                <a:lnTo>
                  <a:pt x="6429" y="65411"/>
                </a:lnTo>
                <a:lnTo>
                  <a:pt x="5780" y="67189"/>
                </a:lnTo>
                <a:lnTo>
                  <a:pt x="5288" y="69228"/>
                </a:lnTo>
                <a:lnTo>
                  <a:pt x="5081" y="70849"/>
                </a:lnTo>
                <a:lnTo>
                  <a:pt x="3966" y="71372"/>
                </a:lnTo>
                <a:lnTo>
                  <a:pt x="3084" y="72418"/>
                </a:lnTo>
                <a:lnTo>
                  <a:pt x="2436" y="73934"/>
                </a:lnTo>
                <a:lnTo>
                  <a:pt x="1944" y="75764"/>
                </a:lnTo>
                <a:lnTo>
                  <a:pt x="1166" y="79372"/>
                </a:lnTo>
                <a:lnTo>
                  <a:pt x="648" y="80836"/>
                </a:lnTo>
                <a:lnTo>
                  <a:pt x="0" y="81725"/>
                </a:lnTo>
                <a:close/>
              </a:path>
            </a:pathLst>
          </a:custGeom>
          <a:solidFill>
            <a:srgbClr val="E3636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823912" y="3482975"/>
            <a:ext cx="923924" cy="171449"/>
          </a:xfrm>
          <a:custGeom>
            <a:pathLst>
              <a:path extrusionOk="0" h="120000" w="120000">
                <a:moveTo>
                  <a:pt x="11312" y="32764"/>
                </a:moveTo>
                <a:lnTo>
                  <a:pt x="14249" y="32626"/>
                </a:lnTo>
                <a:lnTo>
                  <a:pt x="17341" y="29308"/>
                </a:lnTo>
                <a:lnTo>
                  <a:pt x="20382" y="23364"/>
                </a:lnTo>
                <a:lnTo>
                  <a:pt x="23139" y="14654"/>
                </a:lnTo>
                <a:lnTo>
                  <a:pt x="24247" y="19354"/>
                </a:lnTo>
                <a:lnTo>
                  <a:pt x="24711" y="20460"/>
                </a:lnTo>
                <a:lnTo>
                  <a:pt x="25664" y="17142"/>
                </a:lnTo>
                <a:lnTo>
                  <a:pt x="27107" y="15760"/>
                </a:lnTo>
                <a:lnTo>
                  <a:pt x="29813" y="15483"/>
                </a:lnTo>
                <a:lnTo>
                  <a:pt x="34348" y="18110"/>
                </a:lnTo>
                <a:lnTo>
                  <a:pt x="41073" y="25023"/>
                </a:lnTo>
                <a:lnTo>
                  <a:pt x="42207" y="31105"/>
                </a:lnTo>
                <a:lnTo>
                  <a:pt x="43650" y="34976"/>
                </a:lnTo>
                <a:lnTo>
                  <a:pt x="45299" y="36635"/>
                </a:lnTo>
                <a:lnTo>
                  <a:pt x="47154" y="36221"/>
                </a:lnTo>
                <a:lnTo>
                  <a:pt x="49087" y="33456"/>
                </a:lnTo>
                <a:lnTo>
                  <a:pt x="51045" y="28479"/>
                </a:lnTo>
                <a:lnTo>
                  <a:pt x="52978" y="21152"/>
                </a:lnTo>
                <a:lnTo>
                  <a:pt x="54807" y="11751"/>
                </a:lnTo>
                <a:lnTo>
                  <a:pt x="57693" y="10368"/>
                </a:lnTo>
                <a:lnTo>
                  <a:pt x="59626" y="8156"/>
                </a:lnTo>
                <a:lnTo>
                  <a:pt x="61533" y="5806"/>
                </a:lnTo>
                <a:lnTo>
                  <a:pt x="64393" y="4423"/>
                </a:lnTo>
                <a:lnTo>
                  <a:pt x="66557" y="17004"/>
                </a:lnTo>
                <a:lnTo>
                  <a:pt x="68748" y="29308"/>
                </a:lnTo>
                <a:lnTo>
                  <a:pt x="69881" y="22119"/>
                </a:lnTo>
                <a:lnTo>
                  <a:pt x="71376" y="14792"/>
                </a:lnTo>
                <a:lnTo>
                  <a:pt x="72819" y="7603"/>
                </a:lnTo>
                <a:lnTo>
                  <a:pt x="74004" y="0"/>
                </a:lnTo>
                <a:lnTo>
                  <a:pt x="82173" y="6635"/>
                </a:lnTo>
                <a:lnTo>
                  <a:pt x="90418" y="13133"/>
                </a:lnTo>
                <a:lnTo>
                  <a:pt x="91114" y="8986"/>
                </a:lnTo>
                <a:lnTo>
                  <a:pt x="91990" y="4562"/>
                </a:lnTo>
                <a:lnTo>
                  <a:pt x="92634" y="3041"/>
                </a:lnTo>
                <a:lnTo>
                  <a:pt x="93382" y="2073"/>
                </a:lnTo>
                <a:lnTo>
                  <a:pt x="95494" y="3317"/>
                </a:lnTo>
                <a:lnTo>
                  <a:pt x="96345" y="10506"/>
                </a:lnTo>
                <a:lnTo>
                  <a:pt x="97195" y="16451"/>
                </a:lnTo>
                <a:lnTo>
                  <a:pt x="98045" y="22258"/>
                </a:lnTo>
                <a:lnTo>
                  <a:pt x="98922" y="29308"/>
                </a:lnTo>
                <a:lnTo>
                  <a:pt x="100081" y="26129"/>
                </a:lnTo>
                <a:lnTo>
                  <a:pt x="100957" y="22119"/>
                </a:lnTo>
                <a:lnTo>
                  <a:pt x="101833" y="18387"/>
                </a:lnTo>
                <a:lnTo>
                  <a:pt x="103019" y="14792"/>
                </a:lnTo>
                <a:lnTo>
                  <a:pt x="105312" y="21152"/>
                </a:lnTo>
                <a:lnTo>
                  <a:pt x="107760" y="29723"/>
                </a:lnTo>
                <a:lnTo>
                  <a:pt x="110234" y="38294"/>
                </a:lnTo>
                <a:lnTo>
                  <a:pt x="112527" y="44377"/>
                </a:lnTo>
                <a:lnTo>
                  <a:pt x="113789" y="50599"/>
                </a:lnTo>
                <a:lnTo>
                  <a:pt x="114769" y="58479"/>
                </a:lnTo>
                <a:lnTo>
                  <a:pt x="115516" y="68433"/>
                </a:lnTo>
                <a:lnTo>
                  <a:pt x="116212" y="79078"/>
                </a:lnTo>
                <a:lnTo>
                  <a:pt x="117706" y="101336"/>
                </a:lnTo>
                <a:lnTo>
                  <a:pt x="118685" y="111566"/>
                </a:lnTo>
                <a:lnTo>
                  <a:pt x="120000" y="120000"/>
                </a:lnTo>
                <a:lnTo>
                  <a:pt x="118582" y="113917"/>
                </a:lnTo>
                <a:lnTo>
                  <a:pt x="117320" y="106589"/>
                </a:lnTo>
                <a:lnTo>
                  <a:pt x="115181" y="89447"/>
                </a:lnTo>
                <a:lnTo>
                  <a:pt x="111419" y="52258"/>
                </a:lnTo>
                <a:lnTo>
                  <a:pt x="104668" y="42027"/>
                </a:lnTo>
                <a:lnTo>
                  <a:pt x="100184" y="50737"/>
                </a:lnTo>
                <a:lnTo>
                  <a:pt x="98277" y="52672"/>
                </a:lnTo>
                <a:lnTo>
                  <a:pt x="96499" y="52258"/>
                </a:lnTo>
                <a:lnTo>
                  <a:pt x="96731" y="47834"/>
                </a:lnTo>
                <a:lnTo>
                  <a:pt x="96577" y="43271"/>
                </a:lnTo>
                <a:lnTo>
                  <a:pt x="95778" y="33732"/>
                </a:lnTo>
                <a:lnTo>
                  <a:pt x="94824" y="24055"/>
                </a:lnTo>
                <a:lnTo>
                  <a:pt x="94644" y="18940"/>
                </a:lnTo>
                <a:lnTo>
                  <a:pt x="94928" y="13963"/>
                </a:lnTo>
                <a:lnTo>
                  <a:pt x="92840" y="21705"/>
                </a:lnTo>
                <a:lnTo>
                  <a:pt x="90624" y="26405"/>
                </a:lnTo>
                <a:lnTo>
                  <a:pt x="88305" y="29032"/>
                </a:lnTo>
                <a:lnTo>
                  <a:pt x="85883" y="30000"/>
                </a:lnTo>
                <a:lnTo>
                  <a:pt x="80961" y="28755"/>
                </a:lnTo>
                <a:lnTo>
                  <a:pt x="76220" y="26405"/>
                </a:lnTo>
                <a:lnTo>
                  <a:pt x="75653" y="31244"/>
                </a:lnTo>
                <a:lnTo>
                  <a:pt x="75473" y="36221"/>
                </a:lnTo>
                <a:lnTo>
                  <a:pt x="75525" y="46728"/>
                </a:lnTo>
                <a:lnTo>
                  <a:pt x="75602" y="57373"/>
                </a:lnTo>
                <a:lnTo>
                  <a:pt x="75396" y="62350"/>
                </a:lnTo>
                <a:lnTo>
                  <a:pt x="74906" y="67050"/>
                </a:lnTo>
                <a:lnTo>
                  <a:pt x="72690" y="58479"/>
                </a:lnTo>
                <a:lnTo>
                  <a:pt x="69289" y="48248"/>
                </a:lnTo>
                <a:lnTo>
                  <a:pt x="65862" y="38156"/>
                </a:lnTo>
                <a:lnTo>
                  <a:pt x="63697" y="29308"/>
                </a:lnTo>
                <a:lnTo>
                  <a:pt x="62048" y="30000"/>
                </a:lnTo>
                <a:lnTo>
                  <a:pt x="60219" y="31658"/>
                </a:lnTo>
                <a:lnTo>
                  <a:pt x="56121" y="37327"/>
                </a:lnTo>
                <a:lnTo>
                  <a:pt x="52050" y="42995"/>
                </a:lnTo>
                <a:lnTo>
                  <a:pt x="50169" y="44792"/>
                </a:lnTo>
                <a:lnTo>
                  <a:pt x="48546" y="45069"/>
                </a:lnTo>
                <a:lnTo>
                  <a:pt x="48005" y="48940"/>
                </a:lnTo>
                <a:lnTo>
                  <a:pt x="47721" y="52672"/>
                </a:lnTo>
                <a:lnTo>
                  <a:pt x="47670" y="59308"/>
                </a:lnTo>
                <a:lnTo>
                  <a:pt x="47592" y="65944"/>
                </a:lnTo>
                <a:lnTo>
                  <a:pt x="47335" y="69539"/>
                </a:lnTo>
                <a:lnTo>
                  <a:pt x="46794" y="73410"/>
                </a:lnTo>
                <a:lnTo>
                  <a:pt x="46098" y="70645"/>
                </a:lnTo>
                <a:lnTo>
                  <a:pt x="45660" y="67327"/>
                </a:lnTo>
                <a:lnTo>
                  <a:pt x="45299" y="59861"/>
                </a:lnTo>
                <a:lnTo>
                  <a:pt x="44913" y="51981"/>
                </a:lnTo>
                <a:lnTo>
                  <a:pt x="44500" y="48801"/>
                </a:lnTo>
                <a:lnTo>
                  <a:pt x="43805" y="45898"/>
                </a:lnTo>
                <a:lnTo>
                  <a:pt x="33858" y="41336"/>
                </a:lnTo>
                <a:lnTo>
                  <a:pt x="28292" y="37327"/>
                </a:lnTo>
                <a:lnTo>
                  <a:pt x="26102" y="34423"/>
                </a:lnTo>
                <a:lnTo>
                  <a:pt x="24479" y="30552"/>
                </a:lnTo>
                <a:lnTo>
                  <a:pt x="22134" y="37741"/>
                </a:lnTo>
                <a:lnTo>
                  <a:pt x="20201" y="41059"/>
                </a:lnTo>
                <a:lnTo>
                  <a:pt x="18681" y="41612"/>
                </a:lnTo>
                <a:lnTo>
                  <a:pt x="17315" y="40506"/>
                </a:lnTo>
                <a:lnTo>
                  <a:pt x="14816" y="36912"/>
                </a:lnTo>
                <a:lnTo>
                  <a:pt x="13476" y="36635"/>
                </a:lnTo>
                <a:lnTo>
                  <a:pt x="11878" y="38294"/>
                </a:lnTo>
                <a:lnTo>
                  <a:pt x="9379" y="48248"/>
                </a:lnTo>
                <a:lnTo>
                  <a:pt x="7189" y="54608"/>
                </a:lnTo>
                <a:lnTo>
                  <a:pt x="5411" y="58064"/>
                </a:lnTo>
                <a:lnTo>
                  <a:pt x="3890" y="58341"/>
                </a:lnTo>
                <a:lnTo>
                  <a:pt x="2628" y="56543"/>
                </a:lnTo>
                <a:lnTo>
                  <a:pt x="1571" y="52534"/>
                </a:lnTo>
                <a:lnTo>
                  <a:pt x="721" y="47142"/>
                </a:lnTo>
                <a:lnTo>
                  <a:pt x="0" y="40230"/>
                </a:lnTo>
                <a:lnTo>
                  <a:pt x="979" y="42165"/>
                </a:lnTo>
                <a:lnTo>
                  <a:pt x="1777" y="42027"/>
                </a:lnTo>
                <a:lnTo>
                  <a:pt x="2525" y="40368"/>
                </a:lnTo>
                <a:lnTo>
                  <a:pt x="3169" y="37741"/>
                </a:lnTo>
                <a:lnTo>
                  <a:pt x="4586" y="31935"/>
                </a:lnTo>
                <a:lnTo>
                  <a:pt x="5385" y="30000"/>
                </a:lnTo>
                <a:lnTo>
                  <a:pt x="6261" y="29308"/>
                </a:lnTo>
                <a:lnTo>
                  <a:pt x="7884" y="32488"/>
                </a:lnTo>
                <a:lnTo>
                  <a:pt x="9224" y="33179"/>
                </a:lnTo>
                <a:lnTo>
                  <a:pt x="11312" y="32764"/>
                </a:lnTo>
                <a:close/>
              </a:path>
            </a:pathLst>
          </a:custGeom>
          <a:solidFill>
            <a:srgbClr val="9E1F1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755650" y="3971925"/>
            <a:ext cx="1154111" cy="254000"/>
          </a:xfrm>
          <a:custGeom>
            <a:pathLst>
              <a:path extrusionOk="0" h="120000" w="120000">
                <a:moveTo>
                  <a:pt x="495" y="93021"/>
                </a:moveTo>
                <a:lnTo>
                  <a:pt x="41" y="82248"/>
                </a:lnTo>
                <a:lnTo>
                  <a:pt x="0" y="76627"/>
                </a:lnTo>
                <a:lnTo>
                  <a:pt x="144" y="74847"/>
                </a:lnTo>
                <a:lnTo>
                  <a:pt x="391" y="74098"/>
                </a:lnTo>
                <a:lnTo>
                  <a:pt x="1938" y="80468"/>
                </a:lnTo>
                <a:lnTo>
                  <a:pt x="1959" y="71756"/>
                </a:lnTo>
                <a:lnTo>
                  <a:pt x="2165" y="63793"/>
                </a:lnTo>
                <a:lnTo>
                  <a:pt x="2619" y="56299"/>
                </a:lnTo>
                <a:lnTo>
                  <a:pt x="3506" y="49648"/>
                </a:lnTo>
                <a:lnTo>
                  <a:pt x="4269" y="49648"/>
                </a:lnTo>
                <a:lnTo>
                  <a:pt x="4826" y="50679"/>
                </a:lnTo>
                <a:lnTo>
                  <a:pt x="5197" y="52552"/>
                </a:lnTo>
                <a:lnTo>
                  <a:pt x="5548" y="55175"/>
                </a:lnTo>
                <a:lnTo>
                  <a:pt x="6249" y="60421"/>
                </a:lnTo>
                <a:lnTo>
                  <a:pt x="6703" y="62482"/>
                </a:lnTo>
                <a:lnTo>
                  <a:pt x="7301" y="63325"/>
                </a:lnTo>
                <a:lnTo>
                  <a:pt x="8105" y="63044"/>
                </a:lnTo>
                <a:lnTo>
                  <a:pt x="8807" y="63606"/>
                </a:lnTo>
                <a:lnTo>
                  <a:pt x="10044" y="66791"/>
                </a:lnTo>
                <a:lnTo>
                  <a:pt x="11096" y="70913"/>
                </a:lnTo>
                <a:lnTo>
                  <a:pt x="12045" y="73536"/>
                </a:lnTo>
                <a:lnTo>
                  <a:pt x="13179" y="71569"/>
                </a:lnTo>
                <a:lnTo>
                  <a:pt x="14479" y="70257"/>
                </a:lnTo>
                <a:lnTo>
                  <a:pt x="17243" y="68571"/>
                </a:lnTo>
                <a:lnTo>
                  <a:pt x="18624" y="67259"/>
                </a:lnTo>
                <a:lnTo>
                  <a:pt x="19903" y="65573"/>
                </a:lnTo>
                <a:lnTo>
                  <a:pt x="21120" y="62576"/>
                </a:lnTo>
                <a:lnTo>
                  <a:pt x="22151" y="58079"/>
                </a:lnTo>
                <a:lnTo>
                  <a:pt x="22667" y="63325"/>
                </a:lnTo>
                <a:lnTo>
                  <a:pt x="23265" y="67447"/>
                </a:lnTo>
                <a:lnTo>
                  <a:pt x="23884" y="70351"/>
                </a:lnTo>
                <a:lnTo>
                  <a:pt x="24606" y="72599"/>
                </a:lnTo>
                <a:lnTo>
                  <a:pt x="25410" y="74098"/>
                </a:lnTo>
                <a:lnTo>
                  <a:pt x="26359" y="74847"/>
                </a:lnTo>
                <a:lnTo>
                  <a:pt x="28463" y="75316"/>
                </a:lnTo>
                <a:lnTo>
                  <a:pt x="29989" y="66510"/>
                </a:lnTo>
                <a:lnTo>
                  <a:pt x="31412" y="55737"/>
                </a:lnTo>
                <a:lnTo>
                  <a:pt x="32464" y="44309"/>
                </a:lnTo>
                <a:lnTo>
                  <a:pt x="32794" y="38313"/>
                </a:lnTo>
                <a:lnTo>
                  <a:pt x="32897" y="32505"/>
                </a:lnTo>
                <a:lnTo>
                  <a:pt x="33661" y="29414"/>
                </a:lnTo>
                <a:lnTo>
                  <a:pt x="34486" y="27728"/>
                </a:lnTo>
                <a:lnTo>
                  <a:pt x="35269" y="27540"/>
                </a:lnTo>
                <a:lnTo>
                  <a:pt x="36115" y="28196"/>
                </a:lnTo>
                <a:lnTo>
                  <a:pt x="36940" y="29976"/>
                </a:lnTo>
                <a:lnTo>
                  <a:pt x="37703" y="32505"/>
                </a:lnTo>
                <a:lnTo>
                  <a:pt x="38879" y="39437"/>
                </a:lnTo>
                <a:lnTo>
                  <a:pt x="40158" y="39437"/>
                </a:lnTo>
                <a:lnTo>
                  <a:pt x="41106" y="34098"/>
                </a:lnTo>
                <a:lnTo>
                  <a:pt x="42777" y="35690"/>
                </a:lnTo>
                <a:lnTo>
                  <a:pt x="44345" y="39625"/>
                </a:lnTo>
                <a:lnTo>
                  <a:pt x="45809" y="45152"/>
                </a:lnTo>
                <a:lnTo>
                  <a:pt x="47088" y="51334"/>
                </a:lnTo>
                <a:lnTo>
                  <a:pt x="48284" y="50866"/>
                </a:lnTo>
                <a:lnTo>
                  <a:pt x="49439" y="49742"/>
                </a:lnTo>
                <a:lnTo>
                  <a:pt x="50635" y="48524"/>
                </a:lnTo>
                <a:lnTo>
                  <a:pt x="51811" y="47868"/>
                </a:lnTo>
                <a:lnTo>
                  <a:pt x="53667" y="56861"/>
                </a:lnTo>
                <a:lnTo>
                  <a:pt x="54204" y="58360"/>
                </a:lnTo>
                <a:lnTo>
                  <a:pt x="54513" y="58360"/>
                </a:lnTo>
                <a:lnTo>
                  <a:pt x="54678" y="57517"/>
                </a:lnTo>
                <a:lnTo>
                  <a:pt x="54719" y="55737"/>
                </a:lnTo>
                <a:lnTo>
                  <a:pt x="54596" y="51990"/>
                </a:lnTo>
                <a:lnTo>
                  <a:pt x="54348" y="50210"/>
                </a:lnTo>
                <a:lnTo>
                  <a:pt x="54245" y="48430"/>
                </a:lnTo>
                <a:lnTo>
                  <a:pt x="54492" y="45245"/>
                </a:lnTo>
                <a:lnTo>
                  <a:pt x="54905" y="42341"/>
                </a:lnTo>
                <a:lnTo>
                  <a:pt x="55173" y="39625"/>
                </a:lnTo>
                <a:lnTo>
                  <a:pt x="55214" y="35784"/>
                </a:lnTo>
                <a:lnTo>
                  <a:pt x="55008" y="32599"/>
                </a:lnTo>
                <a:lnTo>
                  <a:pt x="54513" y="30070"/>
                </a:lnTo>
                <a:lnTo>
                  <a:pt x="53894" y="27634"/>
                </a:lnTo>
                <a:lnTo>
                  <a:pt x="52286" y="22482"/>
                </a:lnTo>
                <a:lnTo>
                  <a:pt x="50553" y="15269"/>
                </a:lnTo>
                <a:lnTo>
                  <a:pt x="49790" y="16112"/>
                </a:lnTo>
                <a:lnTo>
                  <a:pt x="48985" y="16861"/>
                </a:lnTo>
                <a:lnTo>
                  <a:pt x="49522" y="15925"/>
                </a:lnTo>
                <a:lnTo>
                  <a:pt x="50079" y="13583"/>
                </a:lnTo>
                <a:lnTo>
                  <a:pt x="50635" y="12084"/>
                </a:lnTo>
                <a:lnTo>
                  <a:pt x="50883" y="12084"/>
                </a:lnTo>
                <a:lnTo>
                  <a:pt x="51110" y="12833"/>
                </a:lnTo>
                <a:lnTo>
                  <a:pt x="51254" y="16112"/>
                </a:lnTo>
                <a:lnTo>
                  <a:pt x="51564" y="18548"/>
                </a:lnTo>
                <a:lnTo>
                  <a:pt x="52059" y="20046"/>
                </a:lnTo>
                <a:lnTo>
                  <a:pt x="52636" y="21077"/>
                </a:lnTo>
                <a:lnTo>
                  <a:pt x="53915" y="22388"/>
                </a:lnTo>
                <a:lnTo>
                  <a:pt x="55049" y="24074"/>
                </a:lnTo>
                <a:lnTo>
                  <a:pt x="55421" y="25667"/>
                </a:lnTo>
                <a:lnTo>
                  <a:pt x="55936" y="28946"/>
                </a:lnTo>
                <a:lnTo>
                  <a:pt x="56576" y="32412"/>
                </a:lnTo>
                <a:lnTo>
                  <a:pt x="57133" y="33911"/>
                </a:lnTo>
                <a:lnTo>
                  <a:pt x="57710" y="38969"/>
                </a:lnTo>
                <a:lnTo>
                  <a:pt x="57813" y="43466"/>
                </a:lnTo>
                <a:lnTo>
                  <a:pt x="57586" y="47400"/>
                </a:lnTo>
                <a:lnTo>
                  <a:pt x="57256" y="51053"/>
                </a:lnTo>
                <a:lnTo>
                  <a:pt x="57071" y="54426"/>
                </a:lnTo>
                <a:lnTo>
                  <a:pt x="57277" y="57517"/>
                </a:lnTo>
                <a:lnTo>
                  <a:pt x="58102" y="60421"/>
                </a:lnTo>
                <a:lnTo>
                  <a:pt x="59711" y="63325"/>
                </a:lnTo>
                <a:lnTo>
                  <a:pt x="60990" y="63793"/>
                </a:lnTo>
                <a:lnTo>
                  <a:pt x="61567" y="62763"/>
                </a:lnTo>
                <a:lnTo>
                  <a:pt x="62083" y="61451"/>
                </a:lnTo>
                <a:lnTo>
                  <a:pt x="63011" y="57236"/>
                </a:lnTo>
                <a:lnTo>
                  <a:pt x="63774" y="51709"/>
                </a:lnTo>
                <a:lnTo>
                  <a:pt x="65280" y="40281"/>
                </a:lnTo>
                <a:lnTo>
                  <a:pt x="66063" y="35597"/>
                </a:lnTo>
                <a:lnTo>
                  <a:pt x="66971" y="32505"/>
                </a:lnTo>
                <a:lnTo>
                  <a:pt x="68642" y="28571"/>
                </a:lnTo>
                <a:lnTo>
                  <a:pt x="69941" y="23700"/>
                </a:lnTo>
                <a:lnTo>
                  <a:pt x="71055" y="17330"/>
                </a:lnTo>
                <a:lnTo>
                  <a:pt x="72024" y="8430"/>
                </a:lnTo>
                <a:lnTo>
                  <a:pt x="72024" y="16768"/>
                </a:lnTo>
                <a:lnTo>
                  <a:pt x="71756" y="23606"/>
                </a:lnTo>
                <a:lnTo>
                  <a:pt x="71344" y="26791"/>
                </a:lnTo>
                <a:lnTo>
                  <a:pt x="70745" y="30070"/>
                </a:lnTo>
                <a:lnTo>
                  <a:pt x="68539" y="37564"/>
                </a:lnTo>
                <a:lnTo>
                  <a:pt x="67961" y="41498"/>
                </a:lnTo>
                <a:lnTo>
                  <a:pt x="67466" y="46088"/>
                </a:lnTo>
                <a:lnTo>
                  <a:pt x="66476" y="55550"/>
                </a:lnTo>
                <a:lnTo>
                  <a:pt x="65816" y="59953"/>
                </a:lnTo>
                <a:lnTo>
                  <a:pt x="64929" y="63419"/>
                </a:lnTo>
                <a:lnTo>
                  <a:pt x="63753" y="65948"/>
                </a:lnTo>
                <a:lnTo>
                  <a:pt x="62248" y="67166"/>
                </a:lnTo>
                <a:lnTo>
                  <a:pt x="61320" y="68758"/>
                </a:lnTo>
                <a:lnTo>
                  <a:pt x="60928" y="71007"/>
                </a:lnTo>
                <a:lnTo>
                  <a:pt x="60660" y="73442"/>
                </a:lnTo>
                <a:lnTo>
                  <a:pt x="60144" y="75409"/>
                </a:lnTo>
                <a:lnTo>
                  <a:pt x="60391" y="76814"/>
                </a:lnTo>
                <a:lnTo>
                  <a:pt x="60948" y="77751"/>
                </a:lnTo>
                <a:lnTo>
                  <a:pt x="62784" y="77751"/>
                </a:lnTo>
                <a:lnTo>
                  <a:pt x="64743" y="75878"/>
                </a:lnTo>
                <a:lnTo>
                  <a:pt x="65568" y="74098"/>
                </a:lnTo>
                <a:lnTo>
                  <a:pt x="66125" y="71756"/>
                </a:lnTo>
                <a:lnTo>
                  <a:pt x="66703" y="71381"/>
                </a:lnTo>
                <a:lnTo>
                  <a:pt x="67301" y="70257"/>
                </a:lnTo>
                <a:lnTo>
                  <a:pt x="68374" y="66229"/>
                </a:lnTo>
                <a:lnTo>
                  <a:pt x="69281" y="59859"/>
                </a:lnTo>
                <a:lnTo>
                  <a:pt x="70106" y="51615"/>
                </a:lnTo>
                <a:lnTo>
                  <a:pt x="71261" y="54426"/>
                </a:lnTo>
                <a:lnTo>
                  <a:pt x="72189" y="54988"/>
                </a:lnTo>
                <a:lnTo>
                  <a:pt x="72891" y="53864"/>
                </a:lnTo>
                <a:lnTo>
                  <a:pt x="73468" y="51334"/>
                </a:lnTo>
                <a:lnTo>
                  <a:pt x="73901" y="47494"/>
                </a:lnTo>
                <a:lnTo>
                  <a:pt x="74293" y="42903"/>
                </a:lnTo>
                <a:lnTo>
                  <a:pt x="75159" y="32412"/>
                </a:lnTo>
                <a:lnTo>
                  <a:pt x="75819" y="39437"/>
                </a:lnTo>
                <a:lnTo>
                  <a:pt x="79656" y="39063"/>
                </a:lnTo>
                <a:lnTo>
                  <a:pt x="81615" y="38313"/>
                </a:lnTo>
                <a:lnTo>
                  <a:pt x="83533" y="36814"/>
                </a:lnTo>
                <a:lnTo>
                  <a:pt x="85410" y="34379"/>
                </a:lnTo>
                <a:lnTo>
                  <a:pt x="87184" y="30725"/>
                </a:lnTo>
                <a:lnTo>
                  <a:pt x="88793" y="25573"/>
                </a:lnTo>
                <a:lnTo>
                  <a:pt x="90319" y="18641"/>
                </a:lnTo>
                <a:lnTo>
                  <a:pt x="91124" y="19859"/>
                </a:lnTo>
                <a:lnTo>
                  <a:pt x="91887" y="22201"/>
                </a:lnTo>
                <a:lnTo>
                  <a:pt x="92341" y="23044"/>
                </a:lnTo>
                <a:lnTo>
                  <a:pt x="92815" y="23138"/>
                </a:lnTo>
                <a:lnTo>
                  <a:pt x="93640" y="21733"/>
                </a:lnTo>
                <a:lnTo>
                  <a:pt x="94444" y="19859"/>
                </a:lnTo>
                <a:lnTo>
                  <a:pt x="95372" y="18641"/>
                </a:lnTo>
                <a:lnTo>
                  <a:pt x="95847" y="19297"/>
                </a:lnTo>
                <a:lnTo>
                  <a:pt x="96404" y="20608"/>
                </a:lnTo>
                <a:lnTo>
                  <a:pt x="97538" y="24918"/>
                </a:lnTo>
                <a:lnTo>
                  <a:pt x="98611" y="29601"/>
                </a:lnTo>
                <a:lnTo>
                  <a:pt x="99477" y="32505"/>
                </a:lnTo>
                <a:lnTo>
                  <a:pt x="100178" y="30725"/>
                </a:lnTo>
                <a:lnTo>
                  <a:pt x="100859" y="28009"/>
                </a:lnTo>
                <a:lnTo>
                  <a:pt x="102014" y="22201"/>
                </a:lnTo>
                <a:lnTo>
                  <a:pt x="102014" y="35878"/>
                </a:lnTo>
                <a:lnTo>
                  <a:pt x="102653" y="39437"/>
                </a:lnTo>
                <a:lnTo>
                  <a:pt x="104118" y="38594"/>
                </a:lnTo>
                <a:lnTo>
                  <a:pt x="105170" y="36440"/>
                </a:lnTo>
                <a:lnTo>
                  <a:pt x="105809" y="33161"/>
                </a:lnTo>
                <a:lnTo>
                  <a:pt x="106160" y="28665"/>
                </a:lnTo>
                <a:lnTo>
                  <a:pt x="106242" y="23419"/>
                </a:lnTo>
                <a:lnTo>
                  <a:pt x="106222" y="17704"/>
                </a:lnTo>
                <a:lnTo>
                  <a:pt x="106118" y="5058"/>
                </a:lnTo>
                <a:lnTo>
                  <a:pt x="107377" y="0"/>
                </a:lnTo>
                <a:lnTo>
                  <a:pt x="108635" y="1592"/>
                </a:lnTo>
                <a:lnTo>
                  <a:pt x="108841" y="7868"/>
                </a:lnTo>
                <a:lnTo>
                  <a:pt x="109398" y="15175"/>
                </a:lnTo>
                <a:lnTo>
                  <a:pt x="110099" y="22201"/>
                </a:lnTo>
                <a:lnTo>
                  <a:pt x="110842" y="27259"/>
                </a:lnTo>
                <a:lnTo>
                  <a:pt x="111254" y="26885"/>
                </a:lnTo>
                <a:lnTo>
                  <a:pt x="111584" y="25573"/>
                </a:lnTo>
                <a:lnTo>
                  <a:pt x="112121" y="21077"/>
                </a:lnTo>
                <a:lnTo>
                  <a:pt x="112698" y="15550"/>
                </a:lnTo>
                <a:lnTo>
                  <a:pt x="113544" y="10398"/>
                </a:lnTo>
                <a:lnTo>
                  <a:pt x="114059" y="9086"/>
                </a:lnTo>
                <a:lnTo>
                  <a:pt x="114534" y="9180"/>
                </a:lnTo>
                <a:lnTo>
                  <a:pt x="115771" y="11803"/>
                </a:lnTo>
                <a:lnTo>
                  <a:pt x="116514" y="13208"/>
                </a:lnTo>
                <a:lnTo>
                  <a:pt x="117442" y="13957"/>
                </a:lnTo>
                <a:lnTo>
                  <a:pt x="118597" y="13583"/>
                </a:lnTo>
                <a:lnTo>
                  <a:pt x="120000" y="11522"/>
                </a:lnTo>
                <a:lnTo>
                  <a:pt x="119236" y="14800"/>
                </a:lnTo>
                <a:lnTo>
                  <a:pt x="118288" y="19203"/>
                </a:lnTo>
                <a:lnTo>
                  <a:pt x="117545" y="25573"/>
                </a:lnTo>
                <a:lnTo>
                  <a:pt x="117277" y="29976"/>
                </a:lnTo>
                <a:lnTo>
                  <a:pt x="117174" y="35035"/>
                </a:lnTo>
                <a:lnTo>
                  <a:pt x="115957" y="39156"/>
                </a:lnTo>
                <a:lnTo>
                  <a:pt x="115441" y="41779"/>
                </a:lnTo>
                <a:lnTo>
                  <a:pt x="114822" y="42341"/>
                </a:lnTo>
                <a:lnTo>
                  <a:pt x="113461" y="41311"/>
                </a:lnTo>
                <a:lnTo>
                  <a:pt x="112409" y="48805"/>
                </a:lnTo>
                <a:lnTo>
                  <a:pt x="110718" y="57330"/>
                </a:lnTo>
                <a:lnTo>
                  <a:pt x="110140" y="58735"/>
                </a:lnTo>
                <a:lnTo>
                  <a:pt x="109687" y="58922"/>
                </a:lnTo>
                <a:lnTo>
                  <a:pt x="108284" y="56393"/>
                </a:lnTo>
                <a:lnTo>
                  <a:pt x="107356" y="60515"/>
                </a:lnTo>
                <a:lnTo>
                  <a:pt x="106242" y="63231"/>
                </a:lnTo>
                <a:lnTo>
                  <a:pt x="104984" y="66416"/>
                </a:lnTo>
                <a:lnTo>
                  <a:pt x="103643" y="71756"/>
                </a:lnTo>
                <a:lnTo>
                  <a:pt x="102571" y="70257"/>
                </a:lnTo>
                <a:lnTo>
                  <a:pt x="101931" y="67072"/>
                </a:lnTo>
                <a:lnTo>
                  <a:pt x="101416" y="62576"/>
                </a:lnTo>
                <a:lnTo>
                  <a:pt x="100921" y="56955"/>
                </a:lnTo>
                <a:lnTo>
                  <a:pt x="99931" y="60796"/>
                </a:lnTo>
                <a:lnTo>
                  <a:pt x="99064" y="66323"/>
                </a:lnTo>
                <a:lnTo>
                  <a:pt x="97930" y="72037"/>
                </a:lnTo>
                <a:lnTo>
                  <a:pt x="97229" y="74473"/>
                </a:lnTo>
                <a:lnTo>
                  <a:pt x="96383" y="76159"/>
                </a:lnTo>
                <a:lnTo>
                  <a:pt x="93516" y="83185"/>
                </a:lnTo>
                <a:lnTo>
                  <a:pt x="90876" y="87306"/>
                </a:lnTo>
                <a:lnTo>
                  <a:pt x="88545" y="88899"/>
                </a:lnTo>
                <a:lnTo>
                  <a:pt x="86545" y="88711"/>
                </a:lnTo>
                <a:lnTo>
                  <a:pt x="84895" y="87213"/>
                </a:lnTo>
                <a:lnTo>
                  <a:pt x="83595" y="84964"/>
                </a:lnTo>
                <a:lnTo>
                  <a:pt x="82729" y="82529"/>
                </a:lnTo>
                <a:lnTo>
                  <a:pt x="82316" y="80468"/>
                </a:lnTo>
                <a:lnTo>
                  <a:pt x="80605" y="88899"/>
                </a:lnTo>
                <a:lnTo>
                  <a:pt x="78934" y="95550"/>
                </a:lnTo>
                <a:lnTo>
                  <a:pt x="77366" y="100140"/>
                </a:lnTo>
                <a:lnTo>
                  <a:pt x="75861" y="102201"/>
                </a:lnTo>
                <a:lnTo>
                  <a:pt x="74458" y="102201"/>
                </a:lnTo>
                <a:lnTo>
                  <a:pt x="73777" y="101264"/>
                </a:lnTo>
                <a:lnTo>
                  <a:pt x="73159" y="99578"/>
                </a:lnTo>
                <a:lnTo>
                  <a:pt x="71962" y="94051"/>
                </a:lnTo>
                <a:lnTo>
                  <a:pt x="70910" y="85714"/>
                </a:lnTo>
                <a:lnTo>
                  <a:pt x="68291" y="84777"/>
                </a:lnTo>
                <a:lnTo>
                  <a:pt x="65589" y="82997"/>
                </a:lnTo>
                <a:lnTo>
                  <a:pt x="62949" y="82248"/>
                </a:lnTo>
                <a:lnTo>
                  <a:pt x="61691" y="82903"/>
                </a:lnTo>
                <a:lnTo>
                  <a:pt x="60556" y="84402"/>
                </a:lnTo>
                <a:lnTo>
                  <a:pt x="58308" y="91709"/>
                </a:lnTo>
                <a:lnTo>
                  <a:pt x="57380" y="93770"/>
                </a:lnTo>
                <a:lnTo>
                  <a:pt x="56576" y="94332"/>
                </a:lnTo>
                <a:lnTo>
                  <a:pt x="55792" y="93583"/>
                </a:lnTo>
                <a:lnTo>
                  <a:pt x="55091" y="90866"/>
                </a:lnTo>
                <a:lnTo>
                  <a:pt x="54348" y="86088"/>
                </a:lnTo>
                <a:lnTo>
                  <a:pt x="53544" y="79063"/>
                </a:lnTo>
                <a:lnTo>
                  <a:pt x="45397" y="78969"/>
                </a:lnTo>
                <a:lnTo>
                  <a:pt x="37064" y="76814"/>
                </a:lnTo>
                <a:lnTo>
                  <a:pt x="36094" y="77751"/>
                </a:lnTo>
                <a:lnTo>
                  <a:pt x="35042" y="79344"/>
                </a:lnTo>
                <a:lnTo>
                  <a:pt x="32691" y="84683"/>
                </a:lnTo>
                <a:lnTo>
                  <a:pt x="27741" y="98173"/>
                </a:lnTo>
                <a:lnTo>
                  <a:pt x="26607" y="101920"/>
                </a:lnTo>
                <a:lnTo>
                  <a:pt x="25658" y="105854"/>
                </a:lnTo>
                <a:lnTo>
                  <a:pt x="23966" y="113723"/>
                </a:lnTo>
                <a:lnTo>
                  <a:pt x="23183" y="116908"/>
                </a:lnTo>
                <a:lnTo>
                  <a:pt x="22399" y="119156"/>
                </a:lnTo>
                <a:lnTo>
                  <a:pt x="21512" y="120000"/>
                </a:lnTo>
                <a:lnTo>
                  <a:pt x="20501" y="119156"/>
                </a:lnTo>
                <a:lnTo>
                  <a:pt x="19883" y="115690"/>
                </a:lnTo>
                <a:lnTo>
                  <a:pt x="19449" y="112131"/>
                </a:lnTo>
                <a:lnTo>
                  <a:pt x="18872" y="104262"/>
                </a:lnTo>
                <a:lnTo>
                  <a:pt x="18253" y="96580"/>
                </a:lnTo>
                <a:lnTo>
                  <a:pt x="17717" y="93114"/>
                </a:lnTo>
                <a:lnTo>
                  <a:pt x="16913" y="89555"/>
                </a:lnTo>
                <a:lnTo>
                  <a:pt x="13881" y="88243"/>
                </a:lnTo>
                <a:lnTo>
                  <a:pt x="11488" y="85526"/>
                </a:lnTo>
                <a:lnTo>
                  <a:pt x="9529" y="81498"/>
                </a:lnTo>
                <a:lnTo>
                  <a:pt x="7878" y="75784"/>
                </a:lnTo>
                <a:lnTo>
                  <a:pt x="7363" y="74566"/>
                </a:lnTo>
                <a:lnTo>
                  <a:pt x="6847" y="74192"/>
                </a:lnTo>
                <a:lnTo>
                  <a:pt x="6373" y="74566"/>
                </a:lnTo>
                <a:lnTo>
                  <a:pt x="5898" y="75503"/>
                </a:lnTo>
                <a:lnTo>
                  <a:pt x="5053" y="78969"/>
                </a:lnTo>
                <a:lnTo>
                  <a:pt x="4207" y="83372"/>
                </a:lnTo>
                <a:lnTo>
                  <a:pt x="3382" y="87962"/>
                </a:lnTo>
                <a:lnTo>
                  <a:pt x="2516" y="91803"/>
                </a:lnTo>
                <a:lnTo>
                  <a:pt x="1546" y="93770"/>
                </a:lnTo>
                <a:lnTo>
                  <a:pt x="1051" y="93864"/>
                </a:lnTo>
                <a:lnTo>
                  <a:pt x="495" y="93021"/>
                </a:lnTo>
                <a:close/>
              </a:path>
            </a:pathLst>
          </a:custGeom>
          <a:solidFill>
            <a:srgbClr val="BF404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Shape 409"/>
          <p:cNvGrpSpPr/>
          <p:nvPr/>
        </p:nvGrpSpPr>
        <p:grpSpPr>
          <a:xfrm>
            <a:off x="6934200" y="3224211"/>
            <a:ext cx="1325562" cy="2414586"/>
            <a:chOff x="6934200" y="3224211"/>
            <a:chExt cx="1325562" cy="2414586"/>
          </a:xfrm>
        </p:grpSpPr>
        <p:sp>
          <p:nvSpPr>
            <p:cNvPr id="410" name="Shape 410"/>
            <p:cNvSpPr/>
            <p:nvPr/>
          </p:nvSpPr>
          <p:spPr>
            <a:xfrm>
              <a:off x="6934200" y="3224211"/>
              <a:ext cx="1325562" cy="241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7269161" y="4176712"/>
              <a:ext cx="679449" cy="1449386"/>
            </a:xfrm>
            <a:custGeom>
              <a:pathLst>
                <a:path extrusionOk="0" h="120000" w="120000">
                  <a:moveTo>
                    <a:pt x="60087" y="116136"/>
                  </a:moveTo>
                  <a:lnTo>
                    <a:pt x="120000" y="0"/>
                  </a:lnTo>
                  <a:lnTo>
                    <a:pt x="115410" y="641"/>
                  </a:lnTo>
                  <a:lnTo>
                    <a:pt x="110119" y="1216"/>
                  </a:lnTo>
                  <a:lnTo>
                    <a:pt x="97576" y="2136"/>
                  </a:lnTo>
                  <a:lnTo>
                    <a:pt x="83106" y="2778"/>
                  </a:lnTo>
                  <a:lnTo>
                    <a:pt x="67094" y="3041"/>
                  </a:lnTo>
                  <a:lnTo>
                    <a:pt x="50242" y="2958"/>
                  </a:lnTo>
                  <a:lnTo>
                    <a:pt x="33039" y="2465"/>
                  </a:lnTo>
                  <a:lnTo>
                    <a:pt x="16081" y="1512"/>
                  </a:lnTo>
                  <a:lnTo>
                    <a:pt x="7918" y="838"/>
                  </a:lnTo>
                  <a:lnTo>
                    <a:pt x="0" y="49"/>
                  </a:lnTo>
                  <a:lnTo>
                    <a:pt x="45967" y="116136"/>
                  </a:lnTo>
                  <a:lnTo>
                    <a:pt x="46913" y="117715"/>
                  </a:lnTo>
                  <a:lnTo>
                    <a:pt x="48385" y="118882"/>
                  </a:lnTo>
                  <a:lnTo>
                    <a:pt x="50312" y="119671"/>
                  </a:lnTo>
                  <a:lnTo>
                    <a:pt x="51398" y="119901"/>
                  </a:lnTo>
                  <a:lnTo>
                    <a:pt x="52449" y="120000"/>
                  </a:lnTo>
                  <a:lnTo>
                    <a:pt x="54691" y="119852"/>
                  </a:lnTo>
                  <a:lnTo>
                    <a:pt x="55778" y="119589"/>
                  </a:lnTo>
                  <a:lnTo>
                    <a:pt x="56829" y="119178"/>
                  </a:lnTo>
                  <a:lnTo>
                    <a:pt x="58651" y="117945"/>
                  </a:lnTo>
                  <a:lnTo>
                    <a:pt x="59491" y="117139"/>
                  </a:lnTo>
                  <a:lnTo>
                    <a:pt x="60087" y="116136"/>
                  </a:lnTo>
                  <a:close/>
                </a:path>
              </a:pathLst>
            </a:custGeom>
            <a:solidFill>
              <a:srgbClr val="C28A5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7654925" y="4240212"/>
              <a:ext cx="190500" cy="3476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348" y="3438"/>
                  </a:lnTo>
                  <a:lnTo>
                    <a:pt x="17196" y="8183"/>
                  </a:lnTo>
                  <a:lnTo>
                    <a:pt x="26417" y="14166"/>
                  </a:lnTo>
                  <a:lnTo>
                    <a:pt x="35887" y="21318"/>
                  </a:lnTo>
                  <a:lnTo>
                    <a:pt x="54953" y="37753"/>
                  </a:lnTo>
                  <a:lnTo>
                    <a:pt x="73146" y="56183"/>
                  </a:lnTo>
                  <a:lnTo>
                    <a:pt x="89844" y="75232"/>
                  </a:lnTo>
                  <a:lnTo>
                    <a:pt x="103800" y="93180"/>
                  </a:lnTo>
                  <a:lnTo>
                    <a:pt x="114143" y="10858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7554911" y="4221162"/>
              <a:ext cx="263525" cy="48101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535" y="3811"/>
                  </a:lnTo>
                  <a:lnTo>
                    <a:pt x="7064" y="8415"/>
                  </a:lnTo>
                  <a:lnTo>
                    <a:pt x="20830" y="20148"/>
                  </a:lnTo>
                  <a:lnTo>
                    <a:pt x="59592" y="50544"/>
                  </a:lnTo>
                  <a:lnTo>
                    <a:pt x="80150" y="67970"/>
                  </a:lnTo>
                  <a:lnTo>
                    <a:pt x="89841" y="76831"/>
                  </a:lnTo>
                  <a:lnTo>
                    <a:pt x="98716" y="85841"/>
                  </a:lnTo>
                  <a:lnTo>
                    <a:pt x="106415" y="94653"/>
                  </a:lnTo>
                  <a:lnTo>
                    <a:pt x="112664" y="103366"/>
                  </a:lnTo>
                  <a:lnTo>
                    <a:pt x="117192" y="111831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7466011" y="4229100"/>
              <a:ext cx="319087" cy="5889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434" y="4677"/>
                  </a:lnTo>
                  <a:lnTo>
                    <a:pt x="8886" y="10201"/>
                  </a:lnTo>
                  <a:lnTo>
                    <a:pt x="24268" y="23427"/>
                  </a:lnTo>
                  <a:lnTo>
                    <a:pt x="65040" y="55685"/>
                  </a:lnTo>
                  <a:lnTo>
                    <a:pt x="85724" y="73104"/>
                  </a:lnTo>
                  <a:lnTo>
                    <a:pt x="95059" y="81733"/>
                  </a:lnTo>
                  <a:lnTo>
                    <a:pt x="103273" y="90161"/>
                  </a:lnTo>
                  <a:lnTo>
                    <a:pt x="110292" y="98306"/>
                  </a:lnTo>
                  <a:lnTo>
                    <a:pt x="115519" y="106088"/>
                  </a:lnTo>
                  <a:lnTo>
                    <a:pt x="118879" y="113346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7386636" y="4240212"/>
              <a:ext cx="369886" cy="6953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93" y="5379"/>
                  </a:lnTo>
                  <a:lnTo>
                    <a:pt x="9468" y="11273"/>
                  </a:lnTo>
                  <a:lnTo>
                    <a:pt x="16425" y="17647"/>
                  </a:lnTo>
                  <a:lnTo>
                    <a:pt x="24605" y="24466"/>
                  </a:lnTo>
                  <a:lnTo>
                    <a:pt x="43413" y="39200"/>
                  </a:lnTo>
                  <a:lnTo>
                    <a:pt x="63768" y="55031"/>
                  </a:lnTo>
                  <a:lnTo>
                    <a:pt x="83542" y="71513"/>
                  </a:lnTo>
                  <a:lnTo>
                    <a:pt x="92689" y="79805"/>
                  </a:lnTo>
                  <a:lnTo>
                    <a:pt x="100998" y="88132"/>
                  </a:lnTo>
                  <a:lnTo>
                    <a:pt x="108083" y="96322"/>
                  </a:lnTo>
                  <a:lnTo>
                    <a:pt x="113752" y="104443"/>
                  </a:lnTo>
                  <a:lnTo>
                    <a:pt x="117809" y="11235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7332661" y="4273550"/>
              <a:ext cx="395287" cy="7699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107" y="5205"/>
                  </a:lnTo>
                  <a:lnTo>
                    <a:pt x="6081" y="10627"/>
                  </a:lnTo>
                  <a:lnTo>
                    <a:pt x="11741" y="16297"/>
                  </a:lnTo>
                  <a:lnTo>
                    <a:pt x="18785" y="22277"/>
                  </a:lnTo>
                  <a:lnTo>
                    <a:pt x="27034" y="28505"/>
                  </a:lnTo>
                  <a:lnTo>
                    <a:pt x="36126" y="35042"/>
                  </a:lnTo>
                  <a:lnTo>
                    <a:pt x="55995" y="49109"/>
                  </a:lnTo>
                  <a:lnTo>
                    <a:pt x="66292" y="56607"/>
                  </a:lnTo>
                  <a:lnTo>
                    <a:pt x="76347" y="64508"/>
                  </a:lnTo>
                  <a:lnTo>
                    <a:pt x="86041" y="72780"/>
                  </a:lnTo>
                  <a:lnTo>
                    <a:pt x="95132" y="81394"/>
                  </a:lnTo>
                  <a:lnTo>
                    <a:pt x="103321" y="90441"/>
                  </a:lnTo>
                  <a:lnTo>
                    <a:pt x="110366" y="99829"/>
                  </a:lnTo>
                  <a:lnTo>
                    <a:pt x="113316" y="104694"/>
                  </a:lnTo>
                  <a:lnTo>
                    <a:pt x="115965" y="109713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7315200" y="4398962"/>
              <a:ext cx="377824" cy="8191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523" y="4705"/>
                  </a:lnTo>
                  <a:lnTo>
                    <a:pt x="6876" y="9469"/>
                  </a:lnTo>
                  <a:lnTo>
                    <a:pt x="12807" y="14408"/>
                  </a:lnTo>
                  <a:lnTo>
                    <a:pt x="20063" y="19636"/>
                  </a:lnTo>
                  <a:lnTo>
                    <a:pt x="37602" y="30965"/>
                  </a:lnTo>
                  <a:lnTo>
                    <a:pt x="57476" y="43863"/>
                  </a:lnTo>
                  <a:lnTo>
                    <a:pt x="67570" y="51038"/>
                  </a:lnTo>
                  <a:lnTo>
                    <a:pt x="77665" y="58765"/>
                  </a:lnTo>
                  <a:lnTo>
                    <a:pt x="87255" y="67160"/>
                  </a:lnTo>
                  <a:lnTo>
                    <a:pt x="96025" y="76165"/>
                  </a:lnTo>
                  <a:lnTo>
                    <a:pt x="104037" y="85896"/>
                  </a:lnTo>
                  <a:lnTo>
                    <a:pt x="110851" y="96441"/>
                  </a:lnTo>
                  <a:lnTo>
                    <a:pt x="116151" y="107741"/>
                  </a:lnTo>
                  <a:lnTo>
                    <a:pt x="118296" y="11375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7348536" y="4597400"/>
              <a:ext cx="284162" cy="6318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431" y="4104"/>
                  </a:lnTo>
                  <a:lnTo>
                    <a:pt x="6289" y="8471"/>
                  </a:lnTo>
                  <a:lnTo>
                    <a:pt x="11320" y="13065"/>
                  </a:lnTo>
                  <a:lnTo>
                    <a:pt x="17442" y="17922"/>
                  </a:lnTo>
                  <a:lnTo>
                    <a:pt x="50146" y="41531"/>
                  </a:lnTo>
                  <a:lnTo>
                    <a:pt x="59538" y="48722"/>
                  </a:lnTo>
                  <a:lnTo>
                    <a:pt x="69014" y="56592"/>
                  </a:lnTo>
                  <a:lnTo>
                    <a:pt x="78490" y="65101"/>
                  </a:lnTo>
                  <a:lnTo>
                    <a:pt x="87714" y="74364"/>
                  </a:lnTo>
                  <a:lnTo>
                    <a:pt x="96771" y="84417"/>
                  </a:lnTo>
                  <a:lnTo>
                    <a:pt x="105241" y="95337"/>
                  </a:lnTo>
                  <a:lnTo>
                    <a:pt x="112872" y="10719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7297736" y="4219575"/>
              <a:ext cx="268286" cy="93662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7893" y="18773"/>
                  </a:lnTo>
                  <a:lnTo>
                    <a:pt x="94807" y="36279"/>
                  </a:lnTo>
                  <a:lnTo>
                    <a:pt x="81008" y="53276"/>
                  </a:lnTo>
                  <a:lnTo>
                    <a:pt x="66320" y="69006"/>
                  </a:lnTo>
                  <a:lnTo>
                    <a:pt x="50741" y="83974"/>
                  </a:lnTo>
                  <a:lnTo>
                    <a:pt x="34629" y="9767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7318375" y="4225925"/>
              <a:ext cx="393700" cy="174625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0433" y="17491"/>
                  </a:lnTo>
                  <a:lnTo>
                    <a:pt x="98990" y="34847"/>
                  </a:lnTo>
                  <a:lnTo>
                    <a:pt x="85852" y="51796"/>
                  </a:lnTo>
                  <a:lnTo>
                    <a:pt x="71200" y="68067"/>
                  </a:lnTo>
                  <a:lnTo>
                    <a:pt x="55095" y="83389"/>
                  </a:lnTo>
                  <a:lnTo>
                    <a:pt x="37780" y="97220"/>
                  </a:lnTo>
                  <a:lnTo>
                    <a:pt x="19313" y="10969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2661" y="4264025"/>
              <a:ext cx="450850" cy="22383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5608" y="9698"/>
                  </a:lnTo>
                  <a:lnTo>
                    <a:pt x="110582" y="19289"/>
                  </a:lnTo>
                  <a:lnTo>
                    <a:pt x="104814" y="28774"/>
                  </a:lnTo>
                  <a:lnTo>
                    <a:pt x="98412" y="38152"/>
                  </a:lnTo>
                  <a:lnTo>
                    <a:pt x="84179" y="56163"/>
                  </a:lnTo>
                  <a:lnTo>
                    <a:pt x="68412" y="73001"/>
                  </a:lnTo>
                  <a:lnTo>
                    <a:pt x="51428" y="88241"/>
                  </a:lnTo>
                  <a:lnTo>
                    <a:pt x="34074" y="101456"/>
                  </a:lnTo>
                  <a:lnTo>
                    <a:pt x="16772" y="11222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7354886" y="4232275"/>
              <a:ext cx="530224" cy="330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5693" y="10337"/>
                  </a:lnTo>
                  <a:lnTo>
                    <a:pt x="110893" y="20602"/>
                  </a:lnTo>
                  <a:lnTo>
                    <a:pt x="105465" y="30578"/>
                  </a:lnTo>
                  <a:lnTo>
                    <a:pt x="99633" y="40337"/>
                  </a:lnTo>
                  <a:lnTo>
                    <a:pt x="93263" y="49807"/>
                  </a:lnTo>
                  <a:lnTo>
                    <a:pt x="86489" y="58915"/>
                  </a:lnTo>
                  <a:lnTo>
                    <a:pt x="79177" y="67662"/>
                  </a:lnTo>
                  <a:lnTo>
                    <a:pt x="71641" y="76048"/>
                  </a:lnTo>
                  <a:lnTo>
                    <a:pt x="63611" y="83783"/>
                  </a:lnTo>
                  <a:lnTo>
                    <a:pt x="55357" y="91084"/>
                  </a:lnTo>
                  <a:lnTo>
                    <a:pt x="46743" y="97734"/>
                  </a:lnTo>
                  <a:lnTo>
                    <a:pt x="37816" y="103662"/>
                  </a:lnTo>
                  <a:lnTo>
                    <a:pt x="28665" y="109012"/>
                  </a:lnTo>
                  <a:lnTo>
                    <a:pt x="19289" y="113421"/>
                  </a:lnTo>
                  <a:lnTo>
                    <a:pt x="9734" y="11718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7378700" y="4311650"/>
              <a:ext cx="519112" cy="331786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6515" y="9418"/>
                  </a:lnTo>
                  <a:lnTo>
                    <a:pt x="112342" y="18693"/>
                  </a:lnTo>
                  <a:lnTo>
                    <a:pt x="107573" y="28112"/>
                  </a:lnTo>
                  <a:lnTo>
                    <a:pt x="102254" y="37243"/>
                  </a:lnTo>
                  <a:lnTo>
                    <a:pt x="96339" y="46303"/>
                  </a:lnTo>
                  <a:lnTo>
                    <a:pt x="89873" y="55074"/>
                  </a:lnTo>
                  <a:lnTo>
                    <a:pt x="82858" y="63774"/>
                  </a:lnTo>
                  <a:lnTo>
                    <a:pt x="75338" y="72043"/>
                  </a:lnTo>
                  <a:lnTo>
                    <a:pt x="67405" y="79952"/>
                  </a:lnTo>
                  <a:lnTo>
                    <a:pt x="58968" y="87429"/>
                  </a:lnTo>
                  <a:lnTo>
                    <a:pt x="50072" y="94475"/>
                  </a:lnTo>
                  <a:lnTo>
                    <a:pt x="40855" y="100874"/>
                  </a:lnTo>
                  <a:lnTo>
                    <a:pt x="31180" y="106770"/>
                  </a:lnTo>
                  <a:lnTo>
                    <a:pt x="21138" y="111803"/>
                  </a:lnTo>
                  <a:lnTo>
                    <a:pt x="10729" y="116189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7381875" y="4454525"/>
              <a:ext cx="487361" cy="274636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6187" y="8590"/>
                  </a:lnTo>
                  <a:lnTo>
                    <a:pt x="111837" y="17353"/>
                  </a:lnTo>
                  <a:lnTo>
                    <a:pt x="101376" y="34793"/>
                  </a:lnTo>
                  <a:lnTo>
                    <a:pt x="88765" y="52060"/>
                  </a:lnTo>
                  <a:lnTo>
                    <a:pt x="81727" y="60563"/>
                  </a:lnTo>
                  <a:lnTo>
                    <a:pt x="74199" y="68806"/>
                  </a:lnTo>
                  <a:lnTo>
                    <a:pt x="66183" y="76702"/>
                  </a:lnTo>
                  <a:lnTo>
                    <a:pt x="57824" y="84251"/>
                  </a:lnTo>
                  <a:lnTo>
                    <a:pt x="49124" y="91453"/>
                  </a:lnTo>
                  <a:lnTo>
                    <a:pt x="39934" y="98134"/>
                  </a:lnTo>
                  <a:lnTo>
                    <a:pt x="30452" y="104555"/>
                  </a:lnTo>
                  <a:lnTo>
                    <a:pt x="20578" y="110281"/>
                  </a:lnTo>
                  <a:lnTo>
                    <a:pt x="10460" y="115488"/>
                  </a:lnTo>
                  <a:lnTo>
                    <a:pt x="0" y="11999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7399336" y="4584700"/>
              <a:ext cx="442912" cy="2158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4777" y="10859"/>
                  </a:lnTo>
                  <a:lnTo>
                    <a:pt x="108963" y="21499"/>
                  </a:lnTo>
                  <a:lnTo>
                    <a:pt x="95989" y="41572"/>
                  </a:lnTo>
                  <a:lnTo>
                    <a:pt x="81453" y="60329"/>
                  </a:lnTo>
                  <a:lnTo>
                    <a:pt x="65733" y="77001"/>
                  </a:lnTo>
                  <a:lnTo>
                    <a:pt x="49475" y="91700"/>
                  </a:lnTo>
                  <a:lnTo>
                    <a:pt x="32732" y="103875"/>
                  </a:lnTo>
                  <a:lnTo>
                    <a:pt x="16096" y="113418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7412036" y="4718050"/>
              <a:ext cx="390524" cy="1651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7615" y="20501"/>
                  </a:lnTo>
                  <a:lnTo>
                    <a:pt x="93950" y="39856"/>
                  </a:lnTo>
                  <a:lnTo>
                    <a:pt x="79308" y="57634"/>
                  </a:lnTo>
                  <a:lnTo>
                    <a:pt x="63812" y="73548"/>
                  </a:lnTo>
                  <a:lnTo>
                    <a:pt x="47890" y="88028"/>
                  </a:lnTo>
                  <a:lnTo>
                    <a:pt x="31845" y="100788"/>
                  </a:lnTo>
                  <a:lnTo>
                    <a:pt x="15739" y="11139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7415211" y="4832350"/>
              <a:ext cx="361950" cy="150811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9873" y="17120"/>
                  </a:lnTo>
                  <a:lnTo>
                    <a:pt x="97380" y="34715"/>
                  </a:lnTo>
                  <a:lnTo>
                    <a:pt x="82783" y="52311"/>
                  </a:lnTo>
                  <a:lnTo>
                    <a:pt x="66673" y="69273"/>
                  </a:lnTo>
                  <a:lnTo>
                    <a:pt x="49841" y="85125"/>
                  </a:lnTo>
                  <a:lnTo>
                    <a:pt x="32679" y="99392"/>
                  </a:lnTo>
                  <a:lnTo>
                    <a:pt x="15978" y="11096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7440611" y="4938712"/>
              <a:ext cx="319087" cy="123824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8454" y="18105"/>
                  </a:lnTo>
                  <a:lnTo>
                    <a:pt x="97430" y="34093"/>
                  </a:lnTo>
                  <a:lnTo>
                    <a:pt x="86033" y="48731"/>
                  </a:lnTo>
                  <a:lnTo>
                    <a:pt x="73668" y="62600"/>
                  </a:lnTo>
                  <a:lnTo>
                    <a:pt x="59590" y="75890"/>
                  </a:lnTo>
                  <a:lnTo>
                    <a:pt x="43128" y="8937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7450136" y="5048250"/>
              <a:ext cx="277811" cy="92074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01558" y="26666"/>
                  </a:lnTo>
                  <a:lnTo>
                    <a:pt x="84660" y="48974"/>
                  </a:lnTo>
                  <a:lnTo>
                    <a:pt x="68963" y="67179"/>
                  </a:lnTo>
                  <a:lnTo>
                    <a:pt x="54210" y="82051"/>
                  </a:lnTo>
                  <a:lnTo>
                    <a:pt x="26590" y="104102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7472361" y="5140325"/>
              <a:ext cx="238124" cy="85724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6989" y="20796"/>
                  </a:lnTo>
                  <a:lnTo>
                    <a:pt x="92577" y="40468"/>
                  </a:lnTo>
                  <a:lnTo>
                    <a:pt x="77464" y="58735"/>
                  </a:lnTo>
                  <a:lnTo>
                    <a:pt x="61951" y="75035"/>
                  </a:lnTo>
                  <a:lnTo>
                    <a:pt x="30125" y="10201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7407275" y="4887912"/>
              <a:ext cx="134936" cy="34448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560" y="18286"/>
                  </a:lnTo>
                  <a:lnTo>
                    <a:pt x="44868" y="29120"/>
                  </a:lnTo>
                  <a:lnTo>
                    <a:pt x="60175" y="41886"/>
                  </a:lnTo>
                  <a:lnTo>
                    <a:pt x="75483" y="56860"/>
                  </a:lnTo>
                  <a:lnTo>
                    <a:pt x="90967" y="74663"/>
                  </a:lnTo>
                  <a:lnTo>
                    <a:pt x="105747" y="95503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7724775" y="4214812"/>
              <a:ext cx="149225" cy="239711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370" y="87527"/>
                  </a:lnTo>
                  <a:lnTo>
                    <a:pt x="86055" y="73238"/>
                  </a:lnTo>
                  <a:lnTo>
                    <a:pt x="73784" y="59450"/>
                  </a:lnTo>
                  <a:lnTo>
                    <a:pt x="59760" y="45861"/>
                  </a:lnTo>
                  <a:lnTo>
                    <a:pt x="43027" y="31673"/>
                  </a:lnTo>
                  <a:lnTo>
                    <a:pt x="23266" y="16586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6946900" y="3236911"/>
              <a:ext cx="1300162" cy="1065212"/>
            </a:xfrm>
            <a:custGeom>
              <a:pathLst>
                <a:path extrusionOk="0" h="120000" w="120000">
                  <a:moveTo>
                    <a:pt x="17716" y="16893"/>
                  </a:moveTo>
                  <a:lnTo>
                    <a:pt x="23926" y="11910"/>
                  </a:lnTo>
                  <a:lnTo>
                    <a:pt x="27279" y="9318"/>
                  </a:lnTo>
                  <a:lnTo>
                    <a:pt x="31035" y="6837"/>
                  </a:lnTo>
                  <a:lnTo>
                    <a:pt x="33141" y="5675"/>
                  </a:lnTo>
                  <a:lnTo>
                    <a:pt x="35450" y="4558"/>
                  </a:lnTo>
                  <a:lnTo>
                    <a:pt x="37905" y="3553"/>
                  </a:lnTo>
                  <a:lnTo>
                    <a:pt x="40635" y="2569"/>
                  </a:lnTo>
                  <a:lnTo>
                    <a:pt x="43603" y="1765"/>
                  </a:lnTo>
                  <a:lnTo>
                    <a:pt x="46864" y="1027"/>
                  </a:lnTo>
                  <a:lnTo>
                    <a:pt x="50436" y="446"/>
                  </a:lnTo>
                  <a:lnTo>
                    <a:pt x="54302" y="0"/>
                  </a:lnTo>
                  <a:lnTo>
                    <a:pt x="58204" y="223"/>
                  </a:lnTo>
                  <a:lnTo>
                    <a:pt x="61960" y="916"/>
                  </a:lnTo>
                  <a:lnTo>
                    <a:pt x="65624" y="2078"/>
                  </a:lnTo>
                  <a:lnTo>
                    <a:pt x="69196" y="3553"/>
                  </a:lnTo>
                  <a:lnTo>
                    <a:pt x="72677" y="5273"/>
                  </a:lnTo>
                  <a:lnTo>
                    <a:pt x="76048" y="7195"/>
                  </a:lnTo>
                  <a:lnTo>
                    <a:pt x="82589" y="11217"/>
                  </a:lnTo>
                  <a:lnTo>
                    <a:pt x="85887" y="13474"/>
                  </a:lnTo>
                  <a:lnTo>
                    <a:pt x="89184" y="16089"/>
                  </a:lnTo>
                  <a:lnTo>
                    <a:pt x="92464" y="18994"/>
                  </a:lnTo>
                  <a:lnTo>
                    <a:pt x="95578" y="22055"/>
                  </a:lnTo>
                  <a:lnTo>
                    <a:pt x="98399" y="25184"/>
                  </a:lnTo>
                  <a:lnTo>
                    <a:pt x="100818" y="28223"/>
                  </a:lnTo>
                  <a:lnTo>
                    <a:pt x="102760" y="31106"/>
                  </a:lnTo>
                  <a:lnTo>
                    <a:pt x="104042" y="33698"/>
                  </a:lnTo>
                  <a:lnTo>
                    <a:pt x="105398" y="37027"/>
                  </a:lnTo>
                  <a:lnTo>
                    <a:pt x="106406" y="39932"/>
                  </a:lnTo>
                  <a:lnTo>
                    <a:pt x="107065" y="42592"/>
                  </a:lnTo>
                  <a:lnTo>
                    <a:pt x="107487" y="45139"/>
                  </a:lnTo>
                  <a:lnTo>
                    <a:pt x="107633" y="47709"/>
                  </a:lnTo>
                  <a:lnTo>
                    <a:pt x="107541" y="50480"/>
                  </a:lnTo>
                  <a:lnTo>
                    <a:pt x="106992" y="57027"/>
                  </a:lnTo>
                  <a:lnTo>
                    <a:pt x="107248" y="59307"/>
                  </a:lnTo>
                  <a:lnTo>
                    <a:pt x="107633" y="61385"/>
                  </a:lnTo>
                  <a:lnTo>
                    <a:pt x="108494" y="65430"/>
                  </a:lnTo>
                  <a:lnTo>
                    <a:pt x="108806" y="67597"/>
                  </a:lnTo>
                  <a:lnTo>
                    <a:pt x="108970" y="70033"/>
                  </a:lnTo>
                  <a:lnTo>
                    <a:pt x="108861" y="72849"/>
                  </a:lnTo>
                  <a:lnTo>
                    <a:pt x="108421" y="76134"/>
                  </a:lnTo>
                  <a:lnTo>
                    <a:pt x="109227" y="75597"/>
                  </a:lnTo>
                  <a:lnTo>
                    <a:pt x="110033" y="75441"/>
                  </a:lnTo>
                  <a:lnTo>
                    <a:pt x="110894" y="75530"/>
                  </a:lnTo>
                  <a:lnTo>
                    <a:pt x="111792" y="75843"/>
                  </a:lnTo>
                  <a:lnTo>
                    <a:pt x="113807" y="76916"/>
                  </a:lnTo>
                  <a:lnTo>
                    <a:pt x="116299" y="78122"/>
                  </a:lnTo>
                  <a:lnTo>
                    <a:pt x="118277" y="80558"/>
                  </a:lnTo>
                  <a:lnTo>
                    <a:pt x="119468" y="82659"/>
                  </a:lnTo>
                  <a:lnTo>
                    <a:pt x="119780" y="83620"/>
                  </a:lnTo>
                  <a:lnTo>
                    <a:pt x="119963" y="84536"/>
                  </a:lnTo>
                  <a:lnTo>
                    <a:pt x="119999" y="86324"/>
                  </a:lnTo>
                  <a:lnTo>
                    <a:pt x="119743" y="88044"/>
                  </a:lnTo>
                  <a:lnTo>
                    <a:pt x="119358" y="89877"/>
                  </a:lnTo>
                  <a:lnTo>
                    <a:pt x="119010" y="91865"/>
                  </a:lnTo>
                  <a:lnTo>
                    <a:pt x="118900" y="94122"/>
                  </a:lnTo>
                  <a:lnTo>
                    <a:pt x="118222" y="94905"/>
                  </a:lnTo>
                  <a:lnTo>
                    <a:pt x="117380" y="95955"/>
                  </a:lnTo>
                  <a:lnTo>
                    <a:pt x="116720" y="97474"/>
                  </a:lnTo>
                  <a:lnTo>
                    <a:pt x="116482" y="98525"/>
                  </a:lnTo>
                  <a:lnTo>
                    <a:pt x="116390" y="99731"/>
                  </a:lnTo>
                  <a:lnTo>
                    <a:pt x="115309" y="100715"/>
                  </a:lnTo>
                  <a:lnTo>
                    <a:pt x="114851" y="101340"/>
                  </a:lnTo>
                  <a:lnTo>
                    <a:pt x="114302" y="101474"/>
                  </a:lnTo>
                  <a:lnTo>
                    <a:pt x="113093" y="101229"/>
                  </a:lnTo>
                  <a:lnTo>
                    <a:pt x="112158" y="103016"/>
                  </a:lnTo>
                  <a:lnTo>
                    <a:pt x="110656" y="105050"/>
                  </a:lnTo>
                  <a:lnTo>
                    <a:pt x="110143" y="105385"/>
                  </a:lnTo>
                  <a:lnTo>
                    <a:pt x="109740" y="105430"/>
                  </a:lnTo>
                  <a:lnTo>
                    <a:pt x="108494" y="104826"/>
                  </a:lnTo>
                  <a:lnTo>
                    <a:pt x="107670" y="105810"/>
                  </a:lnTo>
                  <a:lnTo>
                    <a:pt x="106680" y="106458"/>
                  </a:lnTo>
                  <a:lnTo>
                    <a:pt x="105563" y="107217"/>
                  </a:lnTo>
                  <a:lnTo>
                    <a:pt x="104372" y="108491"/>
                  </a:lnTo>
                  <a:lnTo>
                    <a:pt x="103419" y="108134"/>
                  </a:lnTo>
                  <a:lnTo>
                    <a:pt x="102851" y="107374"/>
                  </a:lnTo>
                  <a:lnTo>
                    <a:pt x="102393" y="106301"/>
                  </a:lnTo>
                  <a:lnTo>
                    <a:pt x="101954" y="104960"/>
                  </a:lnTo>
                  <a:lnTo>
                    <a:pt x="101074" y="105877"/>
                  </a:lnTo>
                  <a:lnTo>
                    <a:pt x="100305" y="107195"/>
                  </a:lnTo>
                  <a:lnTo>
                    <a:pt x="99297" y="108558"/>
                  </a:lnTo>
                  <a:lnTo>
                    <a:pt x="98674" y="109139"/>
                  </a:lnTo>
                  <a:lnTo>
                    <a:pt x="97923" y="109541"/>
                  </a:lnTo>
                  <a:lnTo>
                    <a:pt x="95377" y="111217"/>
                  </a:lnTo>
                  <a:lnTo>
                    <a:pt x="93032" y="112201"/>
                  </a:lnTo>
                  <a:lnTo>
                    <a:pt x="90961" y="112581"/>
                  </a:lnTo>
                  <a:lnTo>
                    <a:pt x="89184" y="112536"/>
                  </a:lnTo>
                  <a:lnTo>
                    <a:pt x="87719" y="112178"/>
                  </a:lnTo>
                  <a:lnTo>
                    <a:pt x="86564" y="111642"/>
                  </a:lnTo>
                  <a:lnTo>
                    <a:pt x="85795" y="111061"/>
                  </a:lnTo>
                  <a:lnTo>
                    <a:pt x="85429" y="110569"/>
                  </a:lnTo>
                  <a:lnTo>
                    <a:pt x="83908" y="112581"/>
                  </a:lnTo>
                  <a:lnTo>
                    <a:pt x="82424" y="114167"/>
                  </a:lnTo>
                  <a:lnTo>
                    <a:pt x="81032" y="115262"/>
                  </a:lnTo>
                  <a:lnTo>
                    <a:pt x="79694" y="115754"/>
                  </a:lnTo>
                  <a:lnTo>
                    <a:pt x="78448" y="115754"/>
                  </a:lnTo>
                  <a:lnTo>
                    <a:pt x="77844" y="115530"/>
                  </a:lnTo>
                  <a:lnTo>
                    <a:pt x="77294" y="115128"/>
                  </a:lnTo>
                  <a:lnTo>
                    <a:pt x="76232" y="113810"/>
                  </a:lnTo>
                  <a:lnTo>
                    <a:pt x="75297" y="111821"/>
                  </a:lnTo>
                  <a:lnTo>
                    <a:pt x="72970" y="111597"/>
                  </a:lnTo>
                  <a:lnTo>
                    <a:pt x="70570" y="111173"/>
                  </a:lnTo>
                  <a:lnTo>
                    <a:pt x="68225" y="110994"/>
                  </a:lnTo>
                  <a:lnTo>
                    <a:pt x="67108" y="111150"/>
                  </a:lnTo>
                  <a:lnTo>
                    <a:pt x="66100" y="111508"/>
                  </a:lnTo>
                  <a:lnTo>
                    <a:pt x="64103" y="113251"/>
                  </a:lnTo>
                  <a:lnTo>
                    <a:pt x="63279" y="113743"/>
                  </a:lnTo>
                  <a:lnTo>
                    <a:pt x="62564" y="113877"/>
                  </a:lnTo>
                  <a:lnTo>
                    <a:pt x="61868" y="113698"/>
                  </a:lnTo>
                  <a:lnTo>
                    <a:pt x="61245" y="113050"/>
                  </a:lnTo>
                  <a:lnTo>
                    <a:pt x="60586" y="111910"/>
                  </a:lnTo>
                  <a:lnTo>
                    <a:pt x="59871" y="110234"/>
                  </a:lnTo>
                  <a:lnTo>
                    <a:pt x="52635" y="110212"/>
                  </a:lnTo>
                  <a:lnTo>
                    <a:pt x="45233" y="109698"/>
                  </a:lnTo>
                  <a:lnTo>
                    <a:pt x="44372" y="109921"/>
                  </a:lnTo>
                  <a:lnTo>
                    <a:pt x="43438" y="110301"/>
                  </a:lnTo>
                  <a:lnTo>
                    <a:pt x="41349" y="111575"/>
                  </a:lnTo>
                  <a:lnTo>
                    <a:pt x="36952" y="114793"/>
                  </a:lnTo>
                  <a:lnTo>
                    <a:pt x="35945" y="115687"/>
                  </a:lnTo>
                  <a:lnTo>
                    <a:pt x="35102" y="116625"/>
                  </a:lnTo>
                  <a:lnTo>
                    <a:pt x="33600" y="118502"/>
                  </a:lnTo>
                  <a:lnTo>
                    <a:pt x="32903" y="119262"/>
                  </a:lnTo>
                  <a:lnTo>
                    <a:pt x="32207" y="119798"/>
                  </a:lnTo>
                  <a:lnTo>
                    <a:pt x="31419" y="120000"/>
                  </a:lnTo>
                  <a:lnTo>
                    <a:pt x="30522" y="119798"/>
                  </a:lnTo>
                  <a:lnTo>
                    <a:pt x="29972" y="118972"/>
                  </a:lnTo>
                  <a:lnTo>
                    <a:pt x="29587" y="118122"/>
                  </a:lnTo>
                  <a:lnTo>
                    <a:pt x="29074" y="116245"/>
                  </a:lnTo>
                  <a:lnTo>
                    <a:pt x="28525" y="114413"/>
                  </a:lnTo>
                  <a:lnTo>
                    <a:pt x="28048" y="113586"/>
                  </a:lnTo>
                  <a:lnTo>
                    <a:pt x="27334" y="112737"/>
                  </a:lnTo>
                  <a:lnTo>
                    <a:pt x="24641" y="112424"/>
                  </a:lnTo>
                  <a:lnTo>
                    <a:pt x="22516" y="111776"/>
                  </a:lnTo>
                  <a:lnTo>
                    <a:pt x="20775" y="110815"/>
                  </a:lnTo>
                  <a:lnTo>
                    <a:pt x="19309" y="109452"/>
                  </a:lnTo>
                  <a:lnTo>
                    <a:pt x="18851" y="109162"/>
                  </a:lnTo>
                  <a:lnTo>
                    <a:pt x="18393" y="109072"/>
                  </a:lnTo>
                  <a:lnTo>
                    <a:pt x="17972" y="109162"/>
                  </a:lnTo>
                  <a:lnTo>
                    <a:pt x="17551" y="109385"/>
                  </a:lnTo>
                  <a:lnTo>
                    <a:pt x="16800" y="110212"/>
                  </a:lnTo>
                  <a:lnTo>
                    <a:pt x="16048" y="111262"/>
                  </a:lnTo>
                  <a:lnTo>
                    <a:pt x="15316" y="112357"/>
                  </a:lnTo>
                  <a:lnTo>
                    <a:pt x="14546" y="113273"/>
                  </a:lnTo>
                  <a:lnTo>
                    <a:pt x="13685" y="113743"/>
                  </a:lnTo>
                  <a:lnTo>
                    <a:pt x="13245" y="113765"/>
                  </a:lnTo>
                  <a:lnTo>
                    <a:pt x="12751" y="113564"/>
                  </a:lnTo>
                  <a:lnTo>
                    <a:pt x="11890" y="112379"/>
                  </a:lnTo>
                  <a:lnTo>
                    <a:pt x="11358" y="111262"/>
                  </a:lnTo>
                  <a:lnTo>
                    <a:pt x="10790" y="110122"/>
                  </a:lnTo>
                  <a:lnTo>
                    <a:pt x="9893" y="108983"/>
                  </a:lnTo>
                  <a:lnTo>
                    <a:pt x="9490" y="109005"/>
                  </a:lnTo>
                  <a:lnTo>
                    <a:pt x="9123" y="108737"/>
                  </a:lnTo>
                  <a:lnTo>
                    <a:pt x="8519" y="107821"/>
                  </a:lnTo>
                  <a:lnTo>
                    <a:pt x="8189" y="107463"/>
                  </a:lnTo>
                  <a:lnTo>
                    <a:pt x="7822" y="107351"/>
                  </a:lnTo>
                  <a:lnTo>
                    <a:pt x="7309" y="107553"/>
                  </a:lnTo>
                  <a:lnTo>
                    <a:pt x="6687" y="108290"/>
                  </a:lnTo>
                  <a:lnTo>
                    <a:pt x="5917" y="109229"/>
                  </a:lnTo>
                  <a:lnTo>
                    <a:pt x="5056" y="109921"/>
                  </a:lnTo>
                  <a:lnTo>
                    <a:pt x="4177" y="110368"/>
                  </a:lnTo>
                  <a:lnTo>
                    <a:pt x="3316" y="110391"/>
                  </a:lnTo>
                  <a:lnTo>
                    <a:pt x="2619" y="109988"/>
                  </a:lnTo>
                  <a:lnTo>
                    <a:pt x="2125" y="109094"/>
                  </a:lnTo>
                  <a:lnTo>
                    <a:pt x="1887" y="107642"/>
                  </a:lnTo>
                  <a:lnTo>
                    <a:pt x="2015" y="105541"/>
                  </a:lnTo>
                  <a:lnTo>
                    <a:pt x="2033" y="104156"/>
                  </a:lnTo>
                  <a:lnTo>
                    <a:pt x="2125" y="103061"/>
                  </a:lnTo>
                  <a:lnTo>
                    <a:pt x="1941" y="102033"/>
                  </a:lnTo>
                  <a:lnTo>
                    <a:pt x="1319" y="100916"/>
                  </a:lnTo>
                  <a:lnTo>
                    <a:pt x="916" y="100156"/>
                  </a:lnTo>
                  <a:lnTo>
                    <a:pt x="586" y="99106"/>
                  </a:lnTo>
                  <a:lnTo>
                    <a:pt x="146" y="96536"/>
                  </a:lnTo>
                  <a:lnTo>
                    <a:pt x="0" y="94100"/>
                  </a:lnTo>
                  <a:lnTo>
                    <a:pt x="36" y="92558"/>
                  </a:lnTo>
                  <a:lnTo>
                    <a:pt x="1117" y="86525"/>
                  </a:lnTo>
                  <a:lnTo>
                    <a:pt x="1447" y="85050"/>
                  </a:lnTo>
                  <a:lnTo>
                    <a:pt x="1905" y="83888"/>
                  </a:lnTo>
                  <a:lnTo>
                    <a:pt x="2454" y="83061"/>
                  </a:lnTo>
                  <a:lnTo>
                    <a:pt x="2784" y="82905"/>
                  </a:lnTo>
                  <a:lnTo>
                    <a:pt x="3132" y="82815"/>
                  </a:lnTo>
                  <a:lnTo>
                    <a:pt x="3535" y="81072"/>
                  </a:lnTo>
                  <a:lnTo>
                    <a:pt x="4012" y="79664"/>
                  </a:lnTo>
                  <a:lnTo>
                    <a:pt x="4360" y="79083"/>
                  </a:lnTo>
                  <a:lnTo>
                    <a:pt x="4891" y="78636"/>
                  </a:lnTo>
                  <a:lnTo>
                    <a:pt x="5551" y="78301"/>
                  </a:lnTo>
                  <a:lnTo>
                    <a:pt x="6448" y="78055"/>
                  </a:lnTo>
                  <a:lnTo>
                    <a:pt x="6283" y="72469"/>
                  </a:lnTo>
                  <a:lnTo>
                    <a:pt x="6632" y="67195"/>
                  </a:lnTo>
                  <a:lnTo>
                    <a:pt x="7511" y="62279"/>
                  </a:lnTo>
                  <a:lnTo>
                    <a:pt x="8116" y="59910"/>
                  </a:lnTo>
                  <a:lnTo>
                    <a:pt x="8812" y="57631"/>
                  </a:lnTo>
                  <a:lnTo>
                    <a:pt x="10516" y="53385"/>
                  </a:lnTo>
                  <a:lnTo>
                    <a:pt x="12567" y="49452"/>
                  </a:lnTo>
                  <a:lnTo>
                    <a:pt x="14894" y="45877"/>
                  </a:lnTo>
                  <a:lnTo>
                    <a:pt x="17404" y="42659"/>
                  </a:lnTo>
                  <a:lnTo>
                    <a:pt x="17056" y="40357"/>
                  </a:lnTo>
                  <a:lnTo>
                    <a:pt x="16763" y="39530"/>
                  </a:lnTo>
                  <a:lnTo>
                    <a:pt x="16415" y="38927"/>
                  </a:lnTo>
                  <a:lnTo>
                    <a:pt x="15535" y="37988"/>
                  </a:lnTo>
                  <a:lnTo>
                    <a:pt x="14564" y="37117"/>
                  </a:lnTo>
                  <a:lnTo>
                    <a:pt x="13520" y="35374"/>
                  </a:lnTo>
                  <a:lnTo>
                    <a:pt x="12970" y="33631"/>
                  </a:lnTo>
                  <a:lnTo>
                    <a:pt x="12769" y="32000"/>
                  </a:lnTo>
                  <a:lnTo>
                    <a:pt x="12861" y="30480"/>
                  </a:lnTo>
                  <a:lnTo>
                    <a:pt x="13190" y="27016"/>
                  </a:lnTo>
                  <a:lnTo>
                    <a:pt x="13538" y="25363"/>
                  </a:lnTo>
                  <a:lnTo>
                    <a:pt x="14033" y="23687"/>
                  </a:lnTo>
                  <a:lnTo>
                    <a:pt x="14729" y="22011"/>
                  </a:lnTo>
                  <a:lnTo>
                    <a:pt x="15535" y="20335"/>
                  </a:lnTo>
                  <a:lnTo>
                    <a:pt x="17716" y="16893"/>
                  </a:lnTo>
                  <a:close/>
                </a:path>
              </a:pathLst>
            </a:custGeom>
            <a:solidFill>
              <a:srgbClr val="FF808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7170736" y="3578225"/>
              <a:ext cx="955675" cy="466725"/>
            </a:xfrm>
            <a:custGeom>
              <a:pathLst>
                <a:path extrusionOk="0" h="120000" w="120000">
                  <a:moveTo>
                    <a:pt x="117359" y="42590"/>
                  </a:moveTo>
                  <a:lnTo>
                    <a:pt x="114967" y="41312"/>
                  </a:lnTo>
                  <a:lnTo>
                    <a:pt x="112850" y="38704"/>
                  </a:lnTo>
                  <a:lnTo>
                    <a:pt x="111006" y="35176"/>
                  </a:lnTo>
                  <a:lnTo>
                    <a:pt x="109437" y="30984"/>
                  </a:lnTo>
                  <a:lnTo>
                    <a:pt x="108067" y="26536"/>
                  </a:lnTo>
                  <a:lnTo>
                    <a:pt x="106846" y="21985"/>
                  </a:lnTo>
                  <a:lnTo>
                    <a:pt x="104803" y="14162"/>
                  </a:lnTo>
                  <a:lnTo>
                    <a:pt x="98276" y="10379"/>
                  </a:lnTo>
                  <a:lnTo>
                    <a:pt x="93942" y="13600"/>
                  </a:lnTo>
                  <a:lnTo>
                    <a:pt x="92098" y="14316"/>
                  </a:lnTo>
                  <a:lnTo>
                    <a:pt x="90379" y="14162"/>
                  </a:lnTo>
                  <a:lnTo>
                    <a:pt x="90604" y="12526"/>
                  </a:lnTo>
                  <a:lnTo>
                    <a:pt x="90454" y="10839"/>
                  </a:lnTo>
                  <a:lnTo>
                    <a:pt x="89682" y="7311"/>
                  </a:lnTo>
                  <a:lnTo>
                    <a:pt x="88760" y="3732"/>
                  </a:lnTo>
                  <a:lnTo>
                    <a:pt x="88586" y="1840"/>
                  </a:lnTo>
                  <a:lnTo>
                    <a:pt x="88860" y="0"/>
                  </a:lnTo>
                  <a:lnTo>
                    <a:pt x="86842" y="2863"/>
                  </a:lnTo>
                  <a:lnTo>
                    <a:pt x="84700" y="4601"/>
                  </a:lnTo>
                  <a:lnTo>
                    <a:pt x="82457" y="5573"/>
                  </a:lnTo>
                  <a:lnTo>
                    <a:pt x="80116" y="5930"/>
                  </a:lnTo>
                  <a:lnTo>
                    <a:pt x="75358" y="5470"/>
                  </a:lnTo>
                  <a:lnTo>
                    <a:pt x="70774" y="4601"/>
                  </a:lnTo>
                  <a:lnTo>
                    <a:pt x="70226" y="6391"/>
                  </a:lnTo>
                  <a:lnTo>
                    <a:pt x="70051" y="8231"/>
                  </a:lnTo>
                  <a:lnTo>
                    <a:pt x="70101" y="12117"/>
                  </a:lnTo>
                  <a:lnTo>
                    <a:pt x="70176" y="16054"/>
                  </a:lnTo>
                  <a:lnTo>
                    <a:pt x="69977" y="17895"/>
                  </a:lnTo>
                  <a:lnTo>
                    <a:pt x="69503" y="19633"/>
                  </a:lnTo>
                  <a:lnTo>
                    <a:pt x="67361" y="16463"/>
                  </a:lnTo>
                  <a:lnTo>
                    <a:pt x="64073" y="12680"/>
                  </a:lnTo>
                  <a:lnTo>
                    <a:pt x="60759" y="8947"/>
                  </a:lnTo>
                  <a:lnTo>
                    <a:pt x="58667" y="5675"/>
                  </a:lnTo>
                  <a:lnTo>
                    <a:pt x="57072" y="5930"/>
                  </a:lnTo>
                  <a:lnTo>
                    <a:pt x="55304" y="6544"/>
                  </a:lnTo>
                  <a:lnTo>
                    <a:pt x="51343" y="8640"/>
                  </a:lnTo>
                  <a:lnTo>
                    <a:pt x="47407" y="10737"/>
                  </a:lnTo>
                  <a:lnTo>
                    <a:pt x="45588" y="11401"/>
                  </a:lnTo>
                  <a:lnTo>
                    <a:pt x="44019" y="11504"/>
                  </a:lnTo>
                  <a:lnTo>
                    <a:pt x="43495" y="12935"/>
                  </a:lnTo>
                  <a:lnTo>
                    <a:pt x="43221" y="14316"/>
                  </a:lnTo>
                  <a:lnTo>
                    <a:pt x="43172" y="16770"/>
                  </a:lnTo>
                  <a:lnTo>
                    <a:pt x="43097" y="19224"/>
                  </a:lnTo>
                  <a:lnTo>
                    <a:pt x="42848" y="20553"/>
                  </a:lnTo>
                  <a:lnTo>
                    <a:pt x="42325" y="21985"/>
                  </a:lnTo>
                  <a:lnTo>
                    <a:pt x="41652" y="20962"/>
                  </a:lnTo>
                  <a:lnTo>
                    <a:pt x="41228" y="19735"/>
                  </a:lnTo>
                  <a:lnTo>
                    <a:pt x="40880" y="16974"/>
                  </a:lnTo>
                  <a:lnTo>
                    <a:pt x="40506" y="14060"/>
                  </a:lnTo>
                  <a:lnTo>
                    <a:pt x="40107" y="12884"/>
                  </a:lnTo>
                  <a:lnTo>
                    <a:pt x="39435" y="11810"/>
                  </a:lnTo>
                  <a:lnTo>
                    <a:pt x="29819" y="10123"/>
                  </a:lnTo>
                  <a:lnTo>
                    <a:pt x="24438" y="8640"/>
                  </a:lnTo>
                  <a:lnTo>
                    <a:pt x="22320" y="7567"/>
                  </a:lnTo>
                  <a:lnTo>
                    <a:pt x="20751" y="6135"/>
                  </a:lnTo>
                  <a:lnTo>
                    <a:pt x="18484" y="8794"/>
                  </a:lnTo>
                  <a:lnTo>
                    <a:pt x="16616" y="10021"/>
                  </a:lnTo>
                  <a:lnTo>
                    <a:pt x="15146" y="10328"/>
                  </a:lnTo>
                  <a:lnTo>
                    <a:pt x="13826" y="9867"/>
                  </a:lnTo>
                  <a:lnTo>
                    <a:pt x="11409" y="8640"/>
                  </a:lnTo>
                  <a:lnTo>
                    <a:pt x="10089" y="8589"/>
                  </a:lnTo>
                  <a:lnTo>
                    <a:pt x="8544" y="9356"/>
                  </a:lnTo>
                  <a:lnTo>
                    <a:pt x="8295" y="12322"/>
                  </a:lnTo>
                  <a:lnTo>
                    <a:pt x="8420" y="14622"/>
                  </a:lnTo>
                  <a:lnTo>
                    <a:pt x="8694" y="16463"/>
                  </a:lnTo>
                  <a:lnTo>
                    <a:pt x="9067" y="18150"/>
                  </a:lnTo>
                  <a:lnTo>
                    <a:pt x="9441" y="19786"/>
                  </a:lnTo>
                  <a:lnTo>
                    <a:pt x="9715" y="21576"/>
                  </a:lnTo>
                  <a:lnTo>
                    <a:pt x="9740" y="23723"/>
                  </a:lnTo>
                  <a:lnTo>
                    <a:pt x="9466" y="26433"/>
                  </a:lnTo>
                  <a:lnTo>
                    <a:pt x="9416" y="39420"/>
                  </a:lnTo>
                  <a:lnTo>
                    <a:pt x="9615" y="47805"/>
                  </a:lnTo>
                  <a:lnTo>
                    <a:pt x="9939" y="52151"/>
                  </a:lnTo>
                  <a:lnTo>
                    <a:pt x="9640" y="54247"/>
                  </a:lnTo>
                  <a:lnTo>
                    <a:pt x="8818" y="56497"/>
                  </a:lnTo>
                  <a:lnTo>
                    <a:pt x="6950" y="59872"/>
                  </a:lnTo>
                  <a:lnTo>
                    <a:pt x="5430" y="62428"/>
                  </a:lnTo>
                  <a:lnTo>
                    <a:pt x="4409" y="65598"/>
                  </a:lnTo>
                  <a:lnTo>
                    <a:pt x="3836" y="69228"/>
                  </a:lnTo>
                  <a:lnTo>
                    <a:pt x="3537" y="73165"/>
                  </a:lnTo>
                  <a:lnTo>
                    <a:pt x="3263" y="81397"/>
                  </a:lnTo>
                  <a:lnTo>
                    <a:pt x="3039" y="85283"/>
                  </a:lnTo>
                  <a:lnTo>
                    <a:pt x="2615" y="88862"/>
                  </a:lnTo>
                  <a:lnTo>
                    <a:pt x="1918" y="91674"/>
                  </a:lnTo>
                  <a:lnTo>
                    <a:pt x="946" y="94997"/>
                  </a:lnTo>
                  <a:lnTo>
                    <a:pt x="149" y="98321"/>
                  </a:lnTo>
                  <a:lnTo>
                    <a:pt x="0" y="99804"/>
                  </a:lnTo>
                  <a:lnTo>
                    <a:pt x="0" y="101082"/>
                  </a:lnTo>
                  <a:lnTo>
                    <a:pt x="1768" y="105019"/>
                  </a:lnTo>
                  <a:lnTo>
                    <a:pt x="3039" y="106757"/>
                  </a:lnTo>
                  <a:lnTo>
                    <a:pt x="4832" y="107371"/>
                  </a:lnTo>
                  <a:lnTo>
                    <a:pt x="6676" y="108393"/>
                  </a:lnTo>
                  <a:lnTo>
                    <a:pt x="8993" y="110796"/>
                  </a:lnTo>
                  <a:lnTo>
                    <a:pt x="11011" y="113864"/>
                  </a:lnTo>
                  <a:lnTo>
                    <a:pt x="11683" y="115602"/>
                  </a:lnTo>
                  <a:lnTo>
                    <a:pt x="11882" y="117290"/>
                  </a:lnTo>
                  <a:lnTo>
                    <a:pt x="12829" y="116625"/>
                  </a:lnTo>
                  <a:lnTo>
                    <a:pt x="13850" y="115296"/>
                  </a:lnTo>
                  <a:lnTo>
                    <a:pt x="15096" y="113864"/>
                  </a:lnTo>
                  <a:lnTo>
                    <a:pt x="16715" y="112841"/>
                  </a:lnTo>
                  <a:lnTo>
                    <a:pt x="17637" y="112790"/>
                  </a:lnTo>
                  <a:lnTo>
                    <a:pt x="18384" y="113097"/>
                  </a:lnTo>
                  <a:lnTo>
                    <a:pt x="19481" y="114069"/>
                  </a:lnTo>
                  <a:lnTo>
                    <a:pt x="20078" y="114426"/>
                  </a:lnTo>
                  <a:lnTo>
                    <a:pt x="20776" y="114324"/>
                  </a:lnTo>
                  <a:lnTo>
                    <a:pt x="21723" y="113813"/>
                  </a:lnTo>
                  <a:lnTo>
                    <a:pt x="22993" y="112484"/>
                  </a:lnTo>
                  <a:lnTo>
                    <a:pt x="25235" y="108342"/>
                  </a:lnTo>
                  <a:lnTo>
                    <a:pt x="27901" y="104763"/>
                  </a:lnTo>
                  <a:lnTo>
                    <a:pt x="29321" y="103331"/>
                  </a:lnTo>
                  <a:lnTo>
                    <a:pt x="30766" y="102411"/>
                  </a:lnTo>
                  <a:lnTo>
                    <a:pt x="32136" y="102053"/>
                  </a:lnTo>
                  <a:lnTo>
                    <a:pt x="33381" y="102309"/>
                  </a:lnTo>
                  <a:lnTo>
                    <a:pt x="36719" y="104047"/>
                  </a:lnTo>
                  <a:lnTo>
                    <a:pt x="38488" y="105479"/>
                  </a:lnTo>
                  <a:lnTo>
                    <a:pt x="39684" y="106962"/>
                  </a:lnTo>
                  <a:lnTo>
                    <a:pt x="41627" y="106962"/>
                  </a:lnTo>
                  <a:lnTo>
                    <a:pt x="43321" y="106297"/>
                  </a:lnTo>
                  <a:lnTo>
                    <a:pt x="44866" y="105172"/>
                  </a:lnTo>
                  <a:lnTo>
                    <a:pt x="46211" y="103740"/>
                  </a:lnTo>
                  <a:lnTo>
                    <a:pt x="48652" y="101337"/>
                  </a:lnTo>
                  <a:lnTo>
                    <a:pt x="49798" y="100673"/>
                  </a:lnTo>
                  <a:lnTo>
                    <a:pt x="50994" y="100724"/>
                  </a:lnTo>
                  <a:lnTo>
                    <a:pt x="53086" y="101082"/>
                  </a:lnTo>
                  <a:lnTo>
                    <a:pt x="54631" y="102002"/>
                  </a:lnTo>
                  <a:lnTo>
                    <a:pt x="55677" y="103280"/>
                  </a:lnTo>
                  <a:lnTo>
                    <a:pt x="56524" y="104814"/>
                  </a:lnTo>
                  <a:lnTo>
                    <a:pt x="58044" y="107882"/>
                  </a:lnTo>
                  <a:lnTo>
                    <a:pt x="59065" y="109109"/>
                  </a:lnTo>
                  <a:lnTo>
                    <a:pt x="60535" y="109927"/>
                  </a:lnTo>
                  <a:lnTo>
                    <a:pt x="65418" y="112177"/>
                  </a:lnTo>
                  <a:lnTo>
                    <a:pt x="66937" y="113455"/>
                  </a:lnTo>
                  <a:lnTo>
                    <a:pt x="67934" y="114580"/>
                  </a:lnTo>
                  <a:lnTo>
                    <a:pt x="68532" y="115960"/>
                  </a:lnTo>
                  <a:lnTo>
                    <a:pt x="68905" y="117290"/>
                  </a:lnTo>
                  <a:lnTo>
                    <a:pt x="69304" y="120000"/>
                  </a:lnTo>
                  <a:lnTo>
                    <a:pt x="70525" y="119744"/>
                  </a:lnTo>
                  <a:lnTo>
                    <a:pt x="71422" y="119181"/>
                  </a:lnTo>
                  <a:lnTo>
                    <a:pt x="73265" y="117392"/>
                  </a:lnTo>
                  <a:lnTo>
                    <a:pt x="74286" y="115705"/>
                  </a:lnTo>
                  <a:lnTo>
                    <a:pt x="75333" y="115858"/>
                  </a:lnTo>
                  <a:lnTo>
                    <a:pt x="76429" y="116523"/>
                  </a:lnTo>
                  <a:lnTo>
                    <a:pt x="78247" y="117801"/>
                  </a:lnTo>
                  <a:lnTo>
                    <a:pt x="79020" y="117903"/>
                  </a:lnTo>
                  <a:lnTo>
                    <a:pt x="79941" y="117443"/>
                  </a:lnTo>
                  <a:lnTo>
                    <a:pt x="81635" y="116420"/>
                  </a:lnTo>
                  <a:lnTo>
                    <a:pt x="83280" y="116267"/>
                  </a:lnTo>
                  <a:lnTo>
                    <a:pt x="84401" y="116727"/>
                  </a:lnTo>
                  <a:lnTo>
                    <a:pt x="85372" y="116625"/>
                  </a:lnTo>
                  <a:lnTo>
                    <a:pt x="86742" y="114580"/>
                  </a:lnTo>
                  <a:lnTo>
                    <a:pt x="87241" y="111461"/>
                  </a:lnTo>
                  <a:lnTo>
                    <a:pt x="88137" y="109211"/>
                  </a:lnTo>
                  <a:lnTo>
                    <a:pt x="89333" y="107626"/>
                  </a:lnTo>
                  <a:lnTo>
                    <a:pt x="90703" y="106655"/>
                  </a:lnTo>
                  <a:lnTo>
                    <a:pt x="92098" y="106246"/>
                  </a:lnTo>
                  <a:lnTo>
                    <a:pt x="93468" y="106246"/>
                  </a:lnTo>
                  <a:lnTo>
                    <a:pt x="95735" y="106962"/>
                  </a:lnTo>
                  <a:lnTo>
                    <a:pt x="95910" y="109723"/>
                  </a:lnTo>
                  <a:lnTo>
                    <a:pt x="96657" y="109262"/>
                  </a:lnTo>
                  <a:lnTo>
                    <a:pt x="97604" y="108189"/>
                  </a:lnTo>
                  <a:lnTo>
                    <a:pt x="98526" y="107115"/>
                  </a:lnTo>
                  <a:lnTo>
                    <a:pt x="99298" y="106757"/>
                  </a:lnTo>
                  <a:lnTo>
                    <a:pt x="99946" y="107473"/>
                  </a:lnTo>
                  <a:lnTo>
                    <a:pt x="100568" y="108649"/>
                  </a:lnTo>
                  <a:lnTo>
                    <a:pt x="101789" y="111717"/>
                  </a:lnTo>
                  <a:lnTo>
                    <a:pt x="103010" y="114222"/>
                  </a:lnTo>
                  <a:lnTo>
                    <a:pt x="103682" y="114682"/>
                  </a:lnTo>
                  <a:lnTo>
                    <a:pt x="104380" y="114273"/>
                  </a:lnTo>
                  <a:lnTo>
                    <a:pt x="105302" y="113455"/>
                  </a:lnTo>
                  <a:lnTo>
                    <a:pt x="106074" y="113097"/>
                  </a:lnTo>
                  <a:lnTo>
                    <a:pt x="107544" y="113097"/>
                  </a:lnTo>
                  <a:lnTo>
                    <a:pt x="108789" y="113199"/>
                  </a:lnTo>
                  <a:lnTo>
                    <a:pt x="109387" y="112841"/>
                  </a:lnTo>
                  <a:lnTo>
                    <a:pt x="109985" y="112126"/>
                  </a:lnTo>
                  <a:lnTo>
                    <a:pt x="109885" y="110950"/>
                  </a:lnTo>
                  <a:lnTo>
                    <a:pt x="110035" y="109416"/>
                  </a:lnTo>
                  <a:lnTo>
                    <a:pt x="110782" y="106144"/>
                  </a:lnTo>
                  <a:lnTo>
                    <a:pt x="111654" y="102718"/>
                  </a:lnTo>
                  <a:lnTo>
                    <a:pt x="112102" y="99650"/>
                  </a:lnTo>
                  <a:lnTo>
                    <a:pt x="112775" y="99292"/>
                  </a:lnTo>
                  <a:lnTo>
                    <a:pt x="113796" y="99292"/>
                  </a:lnTo>
                  <a:lnTo>
                    <a:pt x="114793" y="99292"/>
                  </a:lnTo>
                  <a:lnTo>
                    <a:pt x="115515" y="98883"/>
                  </a:lnTo>
                  <a:lnTo>
                    <a:pt x="115665" y="97094"/>
                  </a:lnTo>
                  <a:lnTo>
                    <a:pt x="116313" y="93412"/>
                  </a:lnTo>
                  <a:lnTo>
                    <a:pt x="117508" y="89424"/>
                  </a:lnTo>
                  <a:lnTo>
                    <a:pt x="118281" y="87635"/>
                  </a:lnTo>
                  <a:lnTo>
                    <a:pt x="119277" y="86254"/>
                  </a:lnTo>
                  <a:lnTo>
                    <a:pt x="119900" y="78738"/>
                  </a:lnTo>
                  <a:lnTo>
                    <a:pt x="120000" y="72296"/>
                  </a:lnTo>
                  <a:lnTo>
                    <a:pt x="119825" y="66723"/>
                  </a:lnTo>
                  <a:lnTo>
                    <a:pt x="119402" y="61763"/>
                  </a:lnTo>
                  <a:lnTo>
                    <a:pt x="118231" y="52560"/>
                  </a:lnTo>
                  <a:lnTo>
                    <a:pt x="117708" y="47805"/>
                  </a:lnTo>
                  <a:lnTo>
                    <a:pt x="117359" y="42590"/>
                  </a:lnTo>
                  <a:close/>
                </a:path>
              </a:pathLst>
            </a:custGeom>
            <a:solidFill>
              <a:srgbClr val="D9595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194550" y="3287712"/>
              <a:ext cx="917575" cy="455612"/>
            </a:xfrm>
            <a:custGeom>
              <a:pathLst>
                <a:path extrusionOk="0" h="120000" w="120000">
                  <a:moveTo>
                    <a:pt x="0" y="81725"/>
                  </a:moveTo>
                  <a:lnTo>
                    <a:pt x="1166" y="83346"/>
                  </a:lnTo>
                  <a:lnTo>
                    <a:pt x="2929" y="84287"/>
                  </a:lnTo>
                  <a:lnTo>
                    <a:pt x="5106" y="84392"/>
                  </a:lnTo>
                  <a:lnTo>
                    <a:pt x="7595" y="83921"/>
                  </a:lnTo>
                  <a:lnTo>
                    <a:pt x="10239" y="82875"/>
                  </a:lnTo>
                  <a:lnTo>
                    <a:pt x="12806" y="81307"/>
                  </a:lnTo>
                  <a:lnTo>
                    <a:pt x="15165" y="79320"/>
                  </a:lnTo>
                  <a:lnTo>
                    <a:pt x="17213" y="76810"/>
                  </a:lnTo>
                  <a:lnTo>
                    <a:pt x="20064" y="71477"/>
                  </a:lnTo>
                  <a:lnTo>
                    <a:pt x="22138" y="68183"/>
                  </a:lnTo>
                  <a:lnTo>
                    <a:pt x="23616" y="66457"/>
                  </a:lnTo>
                  <a:lnTo>
                    <a:pt x="24679" y="65830"/>
                  </a:lnTo>
                  <a:lnTo>
                    <a:pt x="26104" y="65830"/>
                  </a:lnTo>
                  <a:lnTo>
                    <a:pt x="26804" y="65464"/>
                  </a:lnTo>
                  <a:lnTo>
                    <a:pt x="27686" y="64209"/>
                  </a:lnTo>
                  <a:lnTo>
                    <a:pt x="29682" y="63738"/>
                  </a:lnTo>
                  <a:lnTo>
                    <a:pt x="31808" y="62797"/>
                  </a:lnTo>
                  <a:lnTo>
                    <a:pt x="36137" y="60287"/>
                  </a:lnTo>
                  <a:lnTo>
                    <a:pt x="38289" y="59607"/>
                  </a:lnTo>
                  <a:lnTo>
                    <a:pt x="40337" y="59764"/>
                  </a:lnTo>
                  <a:lnTo>
                    <a:pt x="41296" y="60392"/>
                  </a:lnTo>
                  <a:lnTo>
                    <a:pt x="42229" y="61176"/>
                  </a:lnTo>
                  <a:lnTo>
                    <a:pt x="43966" y="64209"/>
                  </a:lnTo>
                  <a:lnTo>
                    <a:pt x="46092" y="61856"/>
                  </a:lnTo>
                  <a:lnTo>
                    <a:pt x="48554" y="59294"/>
                  </a:lnTo>
                  <a:lnTo>
                    <a:pt x="51173" y="57359"/>
                  </a:lnTo>
                  <a:lnTo>
                    <a:pt x="53480" y="56522"/>
                  </a:lnTo>
                  <a:lnTo>
                    <a:pt x="53583" y="55215"/>
                  </a:lnTo>
                  <a:lnTo>
                    <a:pt x="53869" y="54274"/>
                  </a:lnTo>
                  <a:lnTo>
                    <a:pt x="54776" y="52705"/>
                  </a:lnTo>
                  <a:lnTo>
                    <a:pt x="55942" y="52026"/>
                  </a:lnTo>
                  <a:lnTo>
                    <a:pt x="57031" y="51764"/>
                  </a:lnTo>
                  <a:lnTo>
                    <a:pt x="58224" y="54692"/>
                  </a:lnTo>
                  <a:lnTo>
                    <a:pt x="58120" y="59973"/>
                  </a:lnTo>
                  <a:lnTo>
                    <a:pt x="58664" y="65045"/>
                  </a:lnTo>
                  <a:lnTo>
                    <a:pt x="59157" y="67294"/>
                  </a:lnTo>
                  <a:lnTo>
                    <a:pt x="59831" y="69333"/>
                  </a:lnTo>
                  <a:lnTo>
                    <a:pt x="60686" y="70797"/>
                  </a:lnTo>
                  <a:lnTo>
                    <a:pt x="61775" y="71843"/>
                  </a:lnTo>
                  <a:lnTo>
                    <a:pt x="62605" y="69908"/>
                  </a:lnTo>
                  <a:lnTo>
                    <a:pt x="62475" y="67450"/>
                  </a:lnTo>
                  <a:lnTo>
                    <a:pt x="62242" y="65359"/>
                  </a:lnTo>
                  <a:lnTo>
                    <a:pt x="61749" y="63372"/>
                  </a:lnTo>
                  <a:lnTo>
                    <a:pt x="61023" y="61385"/>
                  </a:lnTo>
                  <a:lnTo>
                    <a:pt x="61179" y="58666"/>
                  </a:lnTo>
                  <a:lnTo>
                    <a:pt x="61386" y="56522"/>
                  </a:lnTo>
                  <a:lnTo>
                    <a:pt x="63357" y="60392"/>
                  </a:lnTo>
                  <a:lnTo>
                    <a:pt x="64964" y="59398"/>
                  </a:lnTo>
                  <a:lnTo>
                    <a:pt x="65664" y="60705"/>
                  </a:lnTo>
                  <a:lnTo>
                    <a:pt x="66571" y="61594"/>
                  </a:lnTo>
                  <a:lnTo>
                    <a:pt x="68515" y="62274"/>
                  </a:lnTo>
                  <a:lnTo>
                    <a:pt x="69526" y="60549"/>
                  </a:lnTo>
                  <a:lnTo>
                    <a:pt x="70537" y="59398"/>
                  </a:lnTo>
                  <a:lnTo>
                    <a:pt x="72352" y="61176"/>
                  </a:lnTo>
                  <a:lnTo>
                    <a:pt x="73389" y="61960"/>
                  </a:lnTo>
                  <a:lnTo>
                    <a:pt x="74504" y="62274"/>
                  </a:lnTo>
                  <a:lnTo>
                    <a:pt x="76085" y="58405"/>
                  </a:lnTo>
                  <a:lnTo>
                    <a:pt x="75955" y="55111"/>
                  </a:lnTo>
                  <a:lnTo>
                    <a:pt x="75722" y="53385"/>
                  </a:lnTo>
                  <a:lnTo>
                    <a:pt x="75255" y="51764"/>
                  </a:lnTo>
                  <a:lnTo>
                    <a:pt x="76085" y="49830"/>
                  </a:lnTo>
                  <a:lnTo>
                    <a:pt x="77692" y="50405"/>
                  </a:lnTo>
                  <a:lnTo>
                    <a:pt x="79196" y="51869"/>
                  </a:lnTo>
                  <a:lnTo>
                    <a:pt x="81788" y="55790"/>
                  </a:lnTo>
                  <a:lnTo>
                    <a:pt x="83084" y="57568"/>
                  </a:lnTo>
                  <a:lnTo>
                    <a:pt x="84406" y="58718"/>
                  </a:lnTo>
                  <a:lnTo>
                    <a:pt x="85910" y="58875"/>
                  </a:lnTo>
                  <a:lnTo>
                    <a:pt x="86688" y="58352"/>
                  </a:lnTo>
                  <a:lnTo>
                    <a:pt x="87569" y="57516"/>
                  </a:lnTo>
                  <a:lnTo>
                    <a:pt x="87569" y="53647"/>
                  </a:lnTo>
                  <a:lnTo>
                    <a:pt x="87103" y="52705"/>
                  </a:lnTo>
                  <a:lnTo>
                    <a:pt x="86377" y="51764"/>
                  </a:lnTo>
                  <a:lnTo>
                    <a:pt x="86558" y="49411"/>
                  </a:lnTo>
                  <a:lnTo>
                    <a:pt x="86791" y="46954"/>
                  </a:lnTo>
                  <a:lnTo>
                    <a:pt x="88580" y="47529"/>
                  </a:lnTo>
                  <a:lnTo>
                    <a:pt x="90239" y="48941"/>
                  </a:lnTo>
                  <a:lnTo>
                    <a:pt x="91795" y="51032"/>
                  </a:lnTo>
                  <a:lnTo>
                    <a:pt x="93169" y="53647"/>
                  </a:lnTo>
                  <a:lnTo>
                    <a:pt x="94672" y="54326"/>
                  </a:lnTo>
                  <a:lnTo>
                    <a:pt x="95891" y="55581"/>
                  </a:lnTo>
                  <a:lnTo>
                    <a:pt x="95683" y="53228"/>
                  </a:lnTo>
                  <a:lnTo>
                    <a:pt x="95528" y="50823"/>
                  </a:lnTo>
                  <a:lnTo>
                    <a:pt x="96176" y="50823"/>
                  </a:lnTo>
                  <a:lnTo>
                    <a:pt x="96928" y="51398"/>
                  </a:lnTo>
                  <a:lnTo>
                    <a:pt x="98690" y="53594"/>
                  </a:lnTo>
                  <a:lnTo>
                    <a:pt x="101879" y="58405"/>
                  </a:lnTo>
                  <a:lnTo>
                    <a:pt x="102060" y="60287"/>
                  </a:lnTo>
                  <a:lnTo>
                    <a:pt x="102605" y="61960"/>
                  </a:lnTo>
                  <a:lnTo>
                    <a:pt x="104419" y="65045"/>
                  </a:lnTo>
                  <a:lnTo>
                    <a:pt x="106519" y="67241"/>
                  </a:lnTo>
                  <a:lnTo>
                    <a:pt x="108204" y="68026"/>
                  </a:lnTo>
                  <a:lnTo>
                    <a:pt x="108775" y="71529"/>
                  </a:lnTo>
                  <a:lnTo>
                    <a:pt x="109008" y="75660"/>
                  </a:lnTo>
                  <a:lnTo>
                    <a:pt x="110719" y="78588"/>
                  </a:lnTo>
                  <a:lnTo>
                    <a:pt x="111600" y="80000"/>
                  </a:lnTo>
                  <a:lnTo>
                    <a:pt x="112171" y="81411"/>
                  </a:lnTo>
                  <a:lnTo>
                    <a:pt x="112819" y="85751"/>
                  </a:lnTo>
                  <a:lnTo>
                    <a:pt x="113208" y="88209"/>
                  </a:lnTo>
                  <a:lnTo>
                    <a:pt x="113778" y="90039"/>
                  </a:lnTo>
                  <a:lnTo>
                    <a:pt x="114296" y="90352"/>
                  </a:lnTo>
                  <a:lnTo>
                    <a:pt x="114789" y="90928"/>
                  </a:lnTo>
                  <a:lnTo>
                    <a:pt x="115541" y="92967"/>
                  </a:lnTo>
                  <a:lnTo>
                    <a:pt x="115981" y="95738"/>
                  </a:lnTo>
                  <a:lnTo>
                    <a:pt x="116163" y="98666"/>
                  </a:lnTo>
                  <a:lnTo>
                    <a:pt x="116707" y="100705"/>
                  </a:lnTo>
                  <a:lnTo>
                    <a:pt x="117096" y="103267"/>
                  </a:lnTo>
                  <a:lnTo>
                    <a:pt x="117563" y="109071"/>
                  </a:lnTo>
                  <a:lnTo>
                    <a:pt x="118003" y="115032"/>
                  </a:lnTo>
                  <a:lnTo>
                    <a:pt x="118444" y="117751"/>
                  </a:lnTo>
                  <a:lnTo>
                    <a:pt x="119118" y="120000"/>
                  </a:lnTo>
                  <a:lnTo>
                    <a:pt x="119922" y="104627"/>
                  </a:lnTo>
                  <a:lnTo>
                    <a:pt x="120000" y="98248"/>
                  </a:lnTo>
                  <a:lnTo>
                    <a:pt x="119766" y="92183"/>
                  </a:lnTo>
                  <a:lnTo>
                    <a:pt x="119248" y="86169"/>
                  </a:lnTo>
                  <a:lnTo>
                    <a:pt x="118314" y="79947"/>
                  </a:lnTo>
                  <a:lnTo>
                    <a:pt x="116889" y="73150"/>
                  </a:lnTo>
                  <a:lnTo>
                    <a:pt x="114970" y="65359"/>
                  </a:lnTo>
                  <a:lnTo>
                    <a:pt x="113156" y="59294"/>
                  </a:lnTo>
                  <a:lnTo>
                    <a:pt x="110408" y="52549"/>
                  </a:lnTo>
                  <a:lnTo>
                    <a:pt x="106986" y="45437"/>
                  </a:lnTo>
                  <a:lnTo>
                    <a:pt x="102994" y="38117"/>
                  </a:lnTo>
                  <a:lnTo>
                    <a:pt x="98587" y="31006"/>
                  </a:lnTo>
                  <a:lnTo>
                    <a:pt x="93946" y="24209"/>
                  </a:lnTo>
                  <a:lnTo>
                    <a:pt x="89280" y="18196"/>
                  </a:lnTo>
                  <a:lnTo>
                    <a:pt x="84614" y="12967"/>
                  </a:lnTo>
                  <a:lnTo>
                    <a:pt x="80829" y="10666"/>
                  </a:lnTo>
                  <a:lnTo>
                    <a:pt x="76059" y="7372"/>
                  </a:lnTo>
                  <a:lnTo>
                    <a:pt x="71367" y="4496"/>
                  </a:lnTo>
                  <a:lnTo>
                    <a:pt x="69371" y="3503"/>
                  </a:lnTo>
                  <a:lnTo>
                    <a:pt x="67815" y="3189"/>
                  </a:lnTo>
                  <a:lnTo>
                    <a:pt x="67660" y="4758"/>
                  </a:lnTo>
                  <a:lnTo>
                    <a:pt x="67323" y="5647"/>
                  </a:lnTo>
                  <a:lnTo>
                    <a:pt x="66830" y="6274"/>
                  </a:lnTo>
                  <a:lnTo>
                    <a:pt x="66234" y="6588"/>
                  </a:lnTo>
                  <a:lnTo>
                    <a:pt x="64782" y="7267"/>
                  </a:lnTo>
                  <a:lnTo>
                    <a:pt x="64082" y="7843"/>
                  </a:lnTo>
                  <a:lnTo>
                    <a:pt x="63486" y="8941"/>
                  </a:lnTo>
                  <a:lnTo>
                    <a:pt x="60920" y="8784"/>
                  </a:lnTo>
                  <a:lnTo>
                    <a:pt x="59442" y="8209"/>
                  </a:lnTo>
                  <a:lnTo>
                    <a:pt x="57913" y="7006"/>
                  </a:lnTo>
                  <a:lnTo>
                    <a:pt x="55113" y="5124"/>
                  </a:lnTo>
                  <a:lnTo>
                    <a:pt x="51198" y="1777"/>
                  </a:lnTo>
                  <a:lnTo>
                    <a:pt x="49384" y="575"/>
                  </a:lnTo>
                  <a:lnTo>
                    <a:pt x="47621" y="0"/>
                  </a:lnTo>
                  <a:lnTo>
                    <a:pt x="45884" y="575"/>
                  </a:lnTo>
                  <a:lnTo>
                    <a:pt x="44121" y="2457"/>
                  </a:lnTo>
                  <a:lnTo>
                    <a:pt x="42359" y="6169"/>
                  </a:lnTo>
                  <a:lnTo>
                    <a:pt x="40466" y="11869"/>
                  </a:lnTo>
                  <a:lnTo>
                    <a:pt x="40777" y="14431"/>
                  </a:lnTo>
                  <a:lnTo>
                    <a:pt x="41399" y="15790"/>
                  </a:lnTo>
                  <a:lnTo>
                    <a:pt x="41840" y="17307"/>
                  </a:lnTo>
                  <a:lnTo>
                    <a:pt x="41659" y="20496"/>
                  </a:lnTo>
                  <a:lnTo>
                    <a:pt x="40699" y="19555"/>
                  </a:lnTo>
                  <a:lnTo>
                    <a:pt x="39818" y="19137"/>
                  </a:lnTo>
                  <a:lnTo>
                    <a:pt x="39040" y="19189"/>
                  </a:lnTo>
                  <a:lnTo>
                    <a:pt x="38418" y="19712"/>
                  </a:lnTo>
                  <a:lnTo>
                    <a:pt x="37926" y="20549"/>
                  </a:lnTo>
                  <a:lnTo>
                    <a:pt x="37589" y="21856"/>
                  </a:lnTo>
                  <a:lnTo>
                    <a:pt x="37278" y="25254"/>
                  </a:lnTo>
                  <a:lnTo>
                    <a:pt x="36448" y="26666"/>
                  </a:lnTo>
                  <a:lnTo>
                    <a:pt x="35852" y="28130"/>
                  </a:lnTo>
                  <a:lnTo>
                    <a:pt x="35074" y="31163"/>
                  </a:lnTo>
                  <a:lnTo>
                    <a:pt x="34348" y="33359"/>
                  </a:lnTo>
                  <a:lnTo>
                    <a:pt x="33752" y="33830"/>
                  </a:lnTo>
                  <a:lnTo>
                    <a:pt x="32948" y="33830"/>
                  </a:lnTo>
                  <a:lnTo>
                    <a:pt x="29812" y="33777"/>
                  </a:lnTo>
                  <a:lnTo>
                    <a:pt x="26519" y="34091"/>
                  </a:lnTo>
                  <a:lnTo>
                    <a:pt x="24912" y="34666"/>
                  </a:lnTo>
                  <a:lnTo>
                    <a:pt x="23434" y="35607"/>
                  </a:lnTo>
                  <a:lnTo>
                    <a:pt x="22086" y="37176"/>
                  </a:lnTo>
                  <a:lnTo>
                    <a:pt x="20946" y="39320"/>
                  </a:lnTo>
                  <a:lnTo>
                    <a:pt x="20764" y="42039"/>
                  </a:lnTo>
                  <a:lnTo>
                    <a:pt x="20557" y="44078"/>
                  </a:lnTo>
                  <a:lnTo>
                    <a:pt x="22060" y="47006"/>
                  </a:lnTo>
                  <a:lnTo>
                    <a:pt x="22890" y="49254"/>
                  </a:lnTo>
                  <a:lnTo>
                    <a:pt x="22968" y="50352"/>
                  </a:lnTo>
                  <a:lnTo>
                    <a:pt x="22864" y="51503"/>
                  </a:lnTo>
                  <a:lnTo>
                    <a:pt x="21749" y="54692"/>
                  </a:lnTo>
                  <a:lnTo>
                    <a:pt x="21620" y="58039"/>
                  </a:lnTo>
                  <a:lnTo>
                    <a:pt x="20998" y="62274"/>
                  </a:lnTo>
                  <a:lnTo>
                    <a:pt x="20479" y="63947"/>
                  </a:lnTo>
                  <a:lnTo>
                    <a:pt x="19727" y="64941"/>
                  </a:lnTo>
                  <a:lnTo>
                    <a:pt x="18794" y="64941"/>
                  </a:lnTo>
                  <a:lnTo>
                    <a:pt x="17550" y="63633"/>
                  </a:lnTo>
                  <a:lnTo>
                    <a:pt x="15968" y="68392"/>
                  </a:lnTo>
                  <a:lnTo>
                    <a:pt x="14724" y="71215"/>
                  </a:lnTo>
                  <a:lnTo>
                    <a:pt x="14206" y="71895"/>
                  </a:lnTo>
                  <a:lnTo>
                    <a:pt x="13713" y="72104"/>
                  </a:lnTo>
                  <a:lnTo>
                    <a:pt x="13195" y="71738"/>
                  </a:lnTo>
                  <a:lnTo>
                    <a:pt x="12650" y="70849"/>
                  </a:lnTo>
                  <a:lnTo>
                    <a:pt x="11561" y="67869"/>
                  </a:lnTo>
                  <a:lnTo>
                    <a:pt x="10421" y="65045"/>
                  </a:lnTo>
                  <a:lnTo>
                    <a:pt x="9825" y="64052"/>
                  </a:lnTo>
                  <a:lnTo>
                    <a:pt x="9073" y="63581"/>
                  </a:lnTo>
                  <a:lnTo>
                    <a:pt x="8139" y="63581"/>
                  </a:lnTo>
                  <a:lnTo>
                    <a:pt x="7051" y="64209"/>
                  </a:lnTo>
                  <a:lnTo>
                    <a:pt x="6429" y="65411"/>
                  </a:lnTo>
                  <a:lnTo>
                    <a:pt x="5780" y="67189"/>
                  </a:lnTo>
                  <a:lnTo>
                    <a:pt x="5288" y="69228"/>
                  </a:lnTo>
                  <a:lnTo>
                    <a:pt x="5081" y="70849"/>
                  </a:lnTo>
                  <a:lnTo>
                    <a:pt x="3966" y="71372"/>
                  </a:lnTo>
                  <a:lnTo>
                    <a:pt x="3084" y="72418"/>
                  </a:lnTo>
                  <a:lnTo>
                    <a:pt x="2436" y="73934"/>
                  </a:lnTo>
                  <a:lnTo>
                    <a:pt x="1944" y="75764"/>
                  </a:lnTo>
                  <a:lnTo>
                    <a:pt x="1166" y="79372"/>
                  </a:lnTo>
                  <a:lnTo>
                    <a:pt x="648" y="80836"/>
                  </a:lnTo>
                  <a:lnTo>
                    <a:pt x="0" y="81725"/>
                  </a:lnTo>
                  <a:close/>
                </a:path>
              </a:pathLst>
            </a:custGeom>
            <a:solidFill>
              <a:srgbClr val="E363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148511" y="3559175"/>
              <a:ext cx="923924" cy="171449"/>
            </a:xfrm>
            <a:custGeom>
              <a:pathLst>
                <a:path extrusionOk="0" h="120000" w="120000">
                  <a:moveTo>
                    <a:pt x="11312" y="32764"/>
                  </a:moveTo>
                  <a:lnTo>
                    <a:pt x="14249" y="32626"/>
                  </a:lnTo>
                  <a:lnTo>
                    <a:pt x="17341" y="29308"/>
                  </a:lnTo>
                  <a:lnTo>
                    <a:pt x="20382" y="23364"/>
                  </a:lnTo>
                  <a:lnTo>
                    <a:pt x="23139" y="14654"/>
                  </a:lnTo>
                  <a:lnTo>
                    <a:pt x="24247" y="19354"/>
                  </a:lnTo>
                  <a:lnTo>
                    <a:pt x="24711" y="20460"/>
                  </a:lnTo>
                  <a:lnTo>
                    <a:pt x="25664" y="17142"/>
                  </a:lnTo>
                  <a:lnTo>
                    <a:pt x="27107" y="15760"/>
                  </a:lnTo>
                  <a:lnTo>
                    <a:pt x="29813" y="15483"/>
                  </a:lnTo>
                  <a:lnTo>
                    <a:pt x="34348" y="18110"/>
                  </a:lnTo>
                  <a:lnTo>
                    <a:pt x="41073" y="25023"/>
                  </a:lnTo>
                  <a:lnTo>
                    <a:pt x="42207" y="31105"/>
                  </a:lnTo>
                  <a:lnTo>
                    <a:pt x="43650" y="34976"/>
                  </a:lnTo>
                  <a:lnTo>
                    <a:pt x="45299" y="36635"/>
                  </a:lnTo>
                  <a:lnTo>
                    <a:pt x="47154" y="36221"/>
                  </a:lnTo>
                  <a:lnTo>
                    <a:pt x="49087" y="33456"/>
                  </a:lnTo>
                  <a:lnTo>
                    <a:pt x="51045" y="28479"/>
                  </a:lnTo>
                  <a:lnTo>
                    <a:pt x="52978" y="21152"/>
                  </a:lnTo>
                  <a:lnTo>
                    <a:pt x="54807" y="11751"/>
                  </a:lnTo>
                  <a:lnTo>
                    <a:pt x="57693" y="10368"/>
                  </a:lnTo>
                  <a:lnTo>
                    <a:pt x="59626" y="8156"/>
                  </a:lnTo>
                  <a:lnTo>
                    <a:pt x="61533" y="5806"/>
                  </a:lnTo>
                  <a:lnTo>
                    <a:pt x="64393" y="4423"/>
                  </a:lnTo>
                  <a:lnTo>
                    <a:pt x="66557" y="17004"/>
                  </a:lnTo>
                  <a:lnTo>
                    <a:pt x="68748" y="29308"/>
                  </a:lnTo>
                  <a:lnTo>
                    <a:pt x="69881" y="22119"/>
                  </a:lnTo>
                  <a:lnTo>
                    <a:pt x="71376" y="14792"/>
                  </a:lnTo>
                  <a:lnTo>
                    <a:pt x="72819" y="7603"/>
                  </a:lnTo>
                  <a:lnTo>
                    <a:pt x="74004" y="0"/>
                  </a:lnTo>
                  <a:lnTo>
                    <a:pt x="82173" y="6635"/>
                  </a:lnTo>
                  <a:lnTo>
                    <a:pt x="90418" y="13133"/>
                  </a:lnTo>
                  <a:lnTo>
                    <a:pt x="91114" y="8986"/>
                  </a:lnTo>
                  <a:lnTo>
                    <a:pt x="91990" y="4562"/>
                  </a:lnTo>
                  <a:lnTo>
                    <a:pt x="92634" y="3041"/>
                  </a:lnTo>
                  <a:lnTo>
                    <a:pt x="93382" y="2073"/>
                  </a:lnTo>
                  <a:lnTo>
                    <a:pt x="95494" y="3317"/>
                  </a:lnTo>
                  <a:lnTo>
                    <a:pt x="96345" y="10506"/>
                  </a:lnTo>
                  <a:lnTo>
                    <a:pt x="97195" y="16451"/>
                  </a:lnTo>
                  <a:lnTo>
                    <a:pt x="98045" y="22258"/>
                  </a:lnTo>
                  <a:lnTo>
                    <a:pt x="98922" y="29308"/>
                  </a:lnTo>
                  <a:lnTo>
                    <a:pt x="100081" y="26129"/>
                  </a:lnTo>
                  <a:lnTo>
                    <a:pt x="100957" y="22119"/>
                  </a:lnTo>
                  <a:lnTo>
                    <a:pt x="101833" y="18387"/>
                  </a:lnTo>
                  <a:lnTo>
                    <a:pt x="103019" y="14792"/>
                  </a:lnTo>
                  <a:lnTo>
                    <a:pt x="105312" y="21152"/>
                  </a:lnTo>
                  <a:lnTo>
                    <a:pt x="107760" y="29723"/>
                  </a:lnTo>
                  <a:lnTo>
                    <a:pt x="110234" y="38294"/>
                  </a:lnTo>
                  <a:lnTo>
                    <a:pt x="112527" y="44377"/>
                  </a:lnTo>
                  <a:lnTo>
                    <a:pt x="113789" y="50599"/>
                  </a:lnTo>
                  <a:lnTo>
                    <a:pt x="114769" y="58479"/>
                  </a:lnTo>
                  <a:lnTo>
                    <a:pt x="115516" y="68433"/>
                  </a:lnTo>
                  <a:lnTo>
                    <a:pt x="116212" y="79078"/>
                  </a:lnTo>
                  <a:lnTo>
                    <a:pt x="117706" y="101336"/>
                  </a:lnTo>
                  <a:lnTo>
                    <a:pt x="118685" y="111566"/>
                  </a:lnTo>
                  <a:lnTo>
                    <a:pt x="120000" y="120000"/>
                  </a:lnTo>
                  <a:lnTo>
                    <a:pt x="118582" y="113917"/>
                  </a:lnTo>
                  <a:lnTo>
                    <a:pt x="117320" y="106589"/>
                  </a:lnTo>
                  <a:lnTo>
                    <a:pt x="115181" y="89447"/>
                  </a:lnTo>
                  <a:lnTo>
                    <a:pt x="111419" y="52258"/>
                  </a:lnTo>
                  <a:lnTo>
                    <a:pt x="104668" y="42027"/>
                  </a:lnTo>
                  <a:lnTo>
                    <a:pt x="100184" y="50737"/>
                  </a:lnTo>
                  <a:lnTo>
                    <a:pt x="98277" y="52672"/>
                  </a:lnTo>
                  <a:lnTo>
                    <a:pt x="96499" y="52258"/>
                  </a:lnTo>
                  <a:lnTo>
                    <a:pt x="96731" y="47834"/>
                  </a:lnTo>
                  <a:lnTo>
                    <a:pt x="96577" y="43271"/>
                  </a:lnTo>
                  <a:lnTo>
                    <a:pt x="95778" y="33732"/>
                  </a:lnTo>
                  <a:lnTo>
                    <a:pt x="94824" y="24055"/>
                  </a:lnTo>
                  <a:lnTo>
                    <a:pt x="94644" y="18940"/>
                  </a:lnTo>
                  <a:lnTo>
                    <a:pt x="94928" y="13963"/>
                  </a:lnTo>
                  <a:lnTo>
                    <a:pt x="92840" y="21705"/>
                  </a:lnTo>
                  <a:lnTo>
                    <a:pt x="90624" y="26405"/>
                  </a:lnTo>
                  <a:lnTo>
                    <a:pt x="88305" y="29032"/>
                  </a:lnTo>
                  <a:lnTo>
                    <a:pt x="85883" y="30000"/>
                  </a:lnTo>
                  <a:lnTo>
                    <a:pt x="80961" y="28755"/>
                  </a:lnTo>
                  <a:lnTo>
                    <a:pt x="76220" y="26405"/>
                  </a:lnTo>
                  <a:lnTo>
                    <a:pt x="75653" y="31244"/>
                  </a:lnTo>
                  <a:lnTo>
                    <a:pt x="75473" y="36221"/>
                  </a:lnTo>
                  <a:lnTo>
                    <a:pt x="75525" y="46728"/>
                  </a:lnTo>
                  <a:lnTo>
                    <a:pt x="75602" y="57373"/>
                  </a:lnTo>
                  <a:lnTo>
                    <a:pt x="75396" y="62350"/>
                  </a:lnTo>
                  <a:lnTo>
                    <a:pt x="74906" y="67050"/>
                  </a:lnTo>
                  <a:lnTo>
                    <a:pt x="72690" y="58479"/>
                  </a:lnTo>
                  <a:lnTo>
                    <a:pt x="69289" y="48248"/>
                  </a:lnTo>
                  <a:lnTo>
                    <a:pt x="65862" y="38156"/>
                  </a:lnTo>
                  <a:lnTo>
                    <a:pt x="63697" y="29308"/>
                  </a:lnTo>
                  <a:lnTo>
                    <a:pt x="62048" y="30000"/>
                  </a:lnTo>
                  <a:lnTo>
                    <a:pt x="60219" y="31658"/>
                  </a:lnTo>
                  <a:lnTo>
                    <a:pt x="56121" y="37327"/>
                  </a:lnTo>
                  <a:lnTo>
                    <a:pt x="52050" y="42995"/>
                  </a:lnTo>
                  <a:lnTo>
                    <a:pt x="50169" y="44792"/>
                  </a:lnTo>
                  <a:lnTo>
                    <a:pt x="48546" y="45069"/>
                  </a:lnTo>
                  <a:lnTo>
                    <a:pt x="48005" y="48940"/>
                  </a:lnTo>
                  <a:lnTo>
                    <a:pt x="47721" y="52672"/>
                  </a:lnTo>
                  <a:lnTo>
                    <a:pt x="47670" y="59308"/>
                  </a:lnTo>
                  <a:lnTo>
                    <a:pt x="47592" y="65944"/>
                  </a:lnTo>
                  <a:lnTo>
                    <a:pt x="47335" y="69539"/>
                  </a:lnTo>
                  <a:lnTo>
                    <a:pt x="46794" y="73410"/>
                  </a:lnTo>
                  <a:lnTo>
                    <a:pt x="46098" y="70645"/>
                  </a:lnTo>
                  <a:lnTo>
                    <a:pt x="45660" y="67327"/>
                  </a:lnTo>
                  <a:lnTo>
                    <a:pt x="45299" y="59861"/>
                  </a:lnTo>
                  <a:lnTo>
                    <a:pt x="44913" y="51981"/>
                  </a:lnTo>
                  <a:lnTo>
                    <a:pt x="44500" y="48801"/>
                  </a:lnTo>
                  <a:lnTo>
                    <a:pt x="43805" y="45898"/>
                  </a:lnTo>
                  <a:lnTo>
                    <a:pt x="33858" y="41336"/>
                  </a:lnTo>
                  <a:lnTo>
                    <a:pt x="28292" y="37327"/>
                  </a:lnTo>
                  <a:lnTo>
                    <a:pt x="26102" y="34423"/>
                  </a:lnTo>
                  <a:lnTo>
                    <a:pt x="24479" y="30552"/>
                  </a:lnTo>
                  <a:lnTo>
                    <a:pt x="22134" y="37741"/>
                  </a:lnTo>
                  <a:lnTo>
                    <a:pt x="20201" y="41059"/>
                  </a:lnTo>
                  <a:lnTo>
                    <a:pt x="18681" y="41612"/>
                  </a:lnTo>
                  <a:lnTo>
                    <a:pt x="17315" y="40506"/>
                  </a:lnTo>
                  <a:lnTo>
                    <a:pt x="14816" y="36912"/>
                  </a:lnTo>
                  <a:lnTo>
                    <a:pt x="13476" y="36635"/>
                  </a:lnTo>
                  <a:lnTo>
                    <a:pt x="11878" y="38294"/>
                  </a:lnTo>
                  <a:lnTo>
                    <a:pt x="9379" y="48248"/>
                  </a:lnTo>
                  <a:lnTo>
                    <a:pt x="7189" y="54608"/>
                  </a:lnTo>
                  <a:lnTo>
                    <a:pt x="5411" y="58064"/>
                  </a:lnTo>
                  <a:lnTo>
                    <a:pt x="3890" y="58341"/>
                  </a:lnTo>
                  <a:lnTo>
                    <a:pt x="2628" y="56543"/>
                  </a:lnTo>
                  <a:lnTo>
                    <a:pt x="1571" y="52534"/>
                  </a:lnTo>
                  <a:lnTo>
                    <a:pt x="721" y="47142"/>
                  </a:lnTo>
                  <a:lnTo>
                    <a:pt x="0" y="40230"/>
                  </a:lnTo>
                  <a:lnTo>
                    <a:pt x="979" y="42165"/>
                  </a:lnTo>
                  <a:lnTo>
                    <a:pt x="1777" y="42027"/>
                  </a:lnTo>
                  <a:lnTo>
                    <a:pt x="2525" y="40368"/>
                  </a:lnTo>
                  <a:lnTo>
                    <a:pt x="3169" y="37741"/>
                  </a:lnTo>
                  <a:lnTo>
                    <a:pt x="4586" y="31935"/>
                  </a:lnTo>
                  <a:lnTo>
                    <a:pt x="5385" y="30000"/>
                  </a:lnTo>
                  <a:lnTo>
                    <a:pt x="6261" y="29308"/>
                  </a:lnTo>
                  <a:lnTo>
                    <a:pt x="7884" y="32488"/>
                  </a:lnTo>
                  <a:lnTo>
                    <a:pt x="9224" y="33179"/>
                  </a:lnTo>
                  <a:lnTo>
                    <a:pt x="11312" y="32764"/>
                  </a:lnTo>
                  <a:close/>
                </a:path>
              </a:pathLst>
            </a:custGeom>
            <a:solidFill>
              <a:srgbClr val="9E1F1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080250" y="4048125"/>
              <a:ext cx="1154111" cy="254000"/>
            </a:xfrm>
            <a:custGeom>
              <a:pathLst>
                <a:path extrusionOk="0" h="120000" w="120000">
                  <a:moveTo>
                    <a:pt x="495" y="93021"/>
                  </a:moveTo>
                  <a:lnTo>
                    <a:pt x="41" y="82248"/>
                  </a:lnTo>
                  <a:lnTo>
                    <a:pt x="0" y="76627"/>
                  </a:lnTo>
                  <a:lnTo>
                    <a:pt x="144" y="74847"/>
                  </a:lnTo>
                  <a:lnTo>
                    <a:pt x="391" y="74098"/>
                  </a:lnTo>
                  <a:lnTo>
                    <a:pt x="1938" y="80468"/>
                  </a:lnTo>
                  <a:lnTo>
                    <a:pt x="1959" y="71756"/>
                  </a:lnTo>
                  <a:lnTo>
                    <a:pt x="2165" y="63793"/>
                  </a:lnTo>
                  <a:lnTo>
                    <a:pt x="2619" y="56299"/>
                  </a:lnTo>
                  <a:lnTo>
                    <a:pt x="3506" y="49648"/>
                  </a:lnTo>
                  <a:lnTo>
                    <a:pt x="4269" y="49648"/>
                  </a:lnTo>
                  <a:lnTo>
                    <a:pt x="4826" y="50679"/>
                  </a:lnTo>
                  <a:lnTo>
                    <a:pt x="5197" y="52552"/>
                  </a:lnTo>
                  <a:lnTo>
                    <a:pt x="5548" y="55175"/>
                  </a:lnTo>
                  <a:lnTo>
                    <a:pt x="6249" y="60421"/>
                  </a:lnTo>
                  <a:lnTo>
                    <a:pt x="6703" y="62482"/>
                  </a:lnTo>
                  <a:lnTo>
                    <a:pt x="7301" y="63325"/>
                  </a:lnTo>
                  <a:lnTo>
                    <a:pt x="8105" y="63044"/>
                  </a:lnTo>
                  <a:lnTo>
                    <a:pt x="8807" y="63606"/>
                  </a:lnTo>
                  <a:lnTo>
                    <a:pt x="10044" y="66791"/>
                  </a:lnTo>
                  <a:lnTo>
                    <a:pt x="11096" y="70913"/>
                  </a:lnTo>
                  <a:lnTo>
                    <a:pt x="12045" y="73536"/>
                  </a:lnTo>
                  <a:lnTo>
                    <a:pt x="13179" y="71569"/>
                  </a:lnTo>
                  <a:lnTo>
                    <a:pt x="14479" y="70257"/>
                  </a:lnTo>
                  <a:lnTo>
                    <a:pt x="17243" y="68571"/>
                  </a:lnTo>
                  <a:lnTo>
                    <a:pt x="18624" y="67259"/>
                  </a:lnTo>
                  <a:lnTo>
                    <a:pt x="19903" y="65573"/>
                  </a:lnTo>
                  <a:lnTo>
                    <a:pt x="21120" y="62576"/>
                  </a:lnTo>
                  <a:lnTo>
                    <a:pt x="22151" y="58079"/>
                  </a:lnTo>
                  <a:lnTo>
                    <a:pt x="22667" y="63325"/>
                  </a:lnTo>
                  <a:lnTo>
                    <a:pt x="23265" y="67447"/>
                  </a:lnTo>
                  <a:lnTo>
                    <a:pt x="23884" y="70351"/>
                  </a:lnTo>
                  <a:lnTo>
                    <a:pt x="24606" y="72599"/>
                  </a:lnTo>
                  <a:lnTo>
                    <a:pt x="25410" y="74098"/>
                  </a:lnTo>
                  <a:lnTo>
                    <a:pt x="26359" y="74847"/>
                  </a:lnTo>
                  <a:lnTo>
                    <a:pt x="28463" y="75316"/>
                  </a:lnTo>
                  <a:lnTo>
                    <a:pt x="29989" y="66510"/>
                  </a:lnTo>
                  <a:lnTo>
                    <a:pt x="31412" y="55737"/>
                  </a:lnTo>
                  <a:lnTo>
                    <a:pt x="32464" y="44309"/>
                  </a:lnTo>
                  <a:lnTo>
                    <a:pt x="32794" y="38313"/>
                  </a:lnTo>
                  <a:lnTo>
                    <a:pt x="32897" y="32505"/>
                  </a:lnTo>
                  <a:lnTo>
                    <a:pt x="33661" y="29414"/>
                  </a:lnTo>
                  <a:lnTo>
                    <a:pt x="34486" y="27728"/>
                  </a:lnTo>
                  <a:lnTo>
                    <a:pt x="35269" y="27540"/>
                  </a:lnTo>
                  <a:lnTo>
                    <a:pt x="36115" y="28196"/>
                  </a:lnTo>
                  <a:lnTo>
                    <a:pt x="36940" y="29976"/>
                  </a:lnTo>
                  <a:lnTo>
                    <a:pt x="37703" y="32505"/>
                  </a:lnTo>
                  <a:lnTo>
                    <a:pt x="38879" y="39437"/>
                  </a:lnTo>
                  <a:lnTo>
                    <a:pt x="40158" y="39437"/>
                  </a:lnTo>
                  <a:lnTo>
                    <a:pt x="41106" y="34098"/>
                  </a:lnTo>
                  <a:lnTo>
                    <a:pt x="42777" y="35690"/>
                  </a:lnTo>
                  <a:lnTo>
                    <a:pt x="44345" y="39625"/>
                  </a:lnTo>
                  <a:lnTo>
                    <a:pt x="45809" y="45152"/>
                  </a:lnTo>
                  <a:lnTo>
                    <a:pt x="47088" y="51334"/>
                  </a:lnTo>
                  <a:lnTo>
                    <a:pt x="48284" y="50866"/>
                  </a:lnTo>
                  <a:lnTo>
                    <a:pt x="49439" y="49742"/>
                  </a:lnTo>
                  <a:lnTo>
                    <a:pt x="50635" y="48524"/>
                  </a:lnTo>
                  <a:lnTo>
                    <a:pt x="51811" y="47868"/>
                  </a:lnTo>
                  <a:lnTo>
                    <a:pt x="53667" y="56861"/>
                  </a:lnTo>
                  <a:lnTo>
                    <a:pt x="54204" y="58360"/>
                  </a:lnTo>
                  <a:lnTo>
                    <a:pt x="54513" y="58360"/>
                  </a:lnTo>
                  <a:lnTo>
                    <a:pt x="54678" y="57517"/>
                  </a:lnTo>
                  <a:lnTo>
                    <a:pt x="54719" y="55737"/>
                  </a:lnTo>
                  <a:lnTo>
                    <a:pt x="54596" y="51990"/>
                  </a:lnTo>
                  <a:lnTo>
                    <a:pt x="54348" y="50210"/>
                  </a:lnTo>
                  <a:lnTo>
                    <a:pt x="54245" y="48430"/>
                  </a:lnTo>
                  <a:lnTo>
                    <a:pt x="54492" y="45245"/>
                  </a:lnTo>
                  <a:lnTo>
                    <a:pt x="54905" y="42341"/>
                  </a:lnTo>
                  <a:lnTo>
                    <a:pt x="55173" y="39625"/>
                  </a:lnTo>
                  <a:lnTo>
                    <a:pt x="55214" y="35784"/>
                  </a:lnTo>
                  <a:lnTo>
                    <a:pt x="55008" y="32599"/>
                  </a:lnTo>
                  <a:lnTo>
                    <a:pt x="54513" y="30070"/>
                  </a:lnTo>
                  <a:lnTo>
                    <a:pt x="53894" y="27634"/>
                  </a:lnTo>
                  <a:lnTo>
                    <a:pt x="52286" y="22482"/>
                  </a:lnTo>
                  <a:lnTo>
                    <a:pt x="50553" y="15269"/>
                  </a:lnTo>
                  <a:lnTo>
                    <a:pt x="49790" y="16112"/>
                  </a:lnTo>
                  <a:lnTo>
                    <a:pt x="48985" y="16861"/>
                  </a:lnTo>
                  <a:lnTo>
                    <a:pt x="49522" y="15925"/>
                  </a:lnTo>
                  <a:lnTo>
                    <a:pt x="50079" y="13583"/>
                  </a:lnTo>
                  <a:lnTo>
                    <a:pt x="50635" y="12084"/>
                  </a:lnTo>
                  <a:lnTo>
                    <a:pt x="50883" y="12084"/>
                  </a:lnTo>
                  <a:lnTo>
                    <a:pt x="51110" y="12833"/>
                  </a:lnTo>
                  <a:lnTo>
                    <a:pt x="51254" y="16112"/>
                  </a:lnTo>
                  <a:lnTo>
                    <a:pt x="51564" y="18548"/>
                  </a:lnTo>
                  <a:lnTo>
                    <a:pt x="52059" y="20046"/>
                  </a:lnTo>
                  <a:lnTo>
                    <a:pt x="52636" y="21077"/>
                  </a:lnTo>
                  <a:lnTo>
                    <a:pt x="53915" y="22388"/>
                  </a:lnTo>
                  <a:lnTo>
                    <a:pt x="55049" y="24074"/>
                  </a:lnTo>
                  <a:lnTo>
                    <a:pt x="55421" y="25667"/>
                  </a:lnTo>
                  <a:lnTo>
                    <a:pt x="55936" y="28946"/>
                  </a:lnTo>
                  <a:lnTo>
                    <a:pt x="56576" y="32412"/>
                  </a:lnTo>
                  <a:lnTo>
                    <a:pt x="57133" y="33911"/>
                  </a:lnTo>
                  <a:lnTo>
                    <a:pt x="57710" y="38969"/>
                  </a:lnTo>
                  <a:lnTo>
                    <a:pt x="57813" y="43466"/>
                  </a:lnTo>
                  <a:lnTo>
                    <a:pt x="57586" y="47400"/>
                  </a:lnTo>
                  <a:lnTo>
                    <a:pt x="57256" y="51053"/>
                  </a:lnTo>
                  <a:lnTo>
                    <a:pt x="57071" y="54426"/>
                  </a:lnTo>
                  <a:lnTo>
                    <a:pt x="57277" y="57517"/>
                  </a:lnTo>
                  <a:lnTo>
                    <a:pt x="58102" y="60421"/>
                  </a:lnTo>
                  <a:lnTo>
                    <a:pt x="59711" y="63325"/>
                  </a:lnTo>
                  <a:lnTo>
                    <a:pt x="60990" y="63793"/>
                  </a:lnTo>
                  <a:lnTo>
                    <a:pt x="61567" y="62763"/>
                  </a:lnTo>
                  <a:lnTo>
                    <a:pt x="62083" y="61451"/>
                  </a:lnTo>
                  <a:lnTo>
                    <a:pt x="63011" y="57236"/>
                  </a:lnTo>
                  <a:lnTo>
                    <a:pt x="63774" y="51709"/>
                  </a:lnTo>
                  <a:lnTo>
                    <a:pt x="65280" y="40281"/>
                  </a:lnTo>
                  <a:lnTo>
                    <a:pt x="66063" y="35597"/>
                  </a:lnTo>
                  <a:lnTo>
                    <a:pt x="66971" y="32505"/>
                  </a:lnTo>
                  <a:lnTo>
                    <a:pt x="68642" y="28571"/>
                  </a:lnTo>
                  <a:lnTo>
                    <a:pt x="69941" y="23700"/>
                  </a:lnTo>
                  <a:lnTo>
                    <a:pt x="71055" y="17330"/>
                  </a:lnTo>
                  <a:lnTo>
                    <a:pt x="72024" y="8430"/>
                  </a:lnTo>
                  <a:lnTo>
                    <a:pt x="72024" y="16768"/>
                  </a:lnTo>
                  <a:lnTo>
                    <a:pt x="71756" y="23606"/>
                  </a:lnTo>
                  <a:lnTo>
                    <a:pt x="71344" y="26791"/>
                  </a:lnTo>
                  <a:lnTo>
                    <a:pt x="70745" y="30070"/>
                  </a:lnTo>
                  <a:lnTo>
                    <a:pt x="68539" y="37564"/>
                  </a:lnTo>
                  <a:lnTo>
                    <a:pt x="67961" y="41498"/>
                  </a:lnTo>
                  <a:lnTo>
                    <a:pt x="67466" y="46088"/>
                  </a:lnTo>
                  <a:lnTo>
                    <a:pt x="66476" y="55550"/>
                  </a:lnTo>
                  <a:lnTo>
                    <a:pt x="65816" y="59953"/>
                  </a:lnTo>
                  <a:lnTo>
                    <a:pt x="64929" y="63419"/>
                  </a:lnTo>
                  <a:lnTo>
                    <a:pt x="63753" y="65948"/>
                  </a:lnTo>
                  <a:lnTo>
                    <a:pt x="62248" y="67166"/>
                  </a:lnTo>
                  <a:lnTo>
                    <a:pt x="61320" y="68758"/>
                  </a:lnTo>
                  <a:lnTo>
                    <a:pt x="60928" y="71007"/>
                  </a:lnTo>
                  <a:lnTo>
                    <a:pt x="60660" y="73442"/>
                  </a:lnTo>
                  <a:lnTo>
                    <a:pt x="60144" y="75409"/>
                  </a:lnTo>
                  <a:lnTo>
                    <a:pt x="60391" y="76814"/>
                  </a:lnTo>
                  <a:lnTo>
                    <a:pt x="60948" y="77751"/>
                  </a:lnTo>
                  <a:lnTo>
                    <a:pt x="62784" y="77751"/>
                  </a:lnTo>
                  <a:lnTo>
                    <a:pt x="64743" y="75878"/>
                  </a:lnTo>
                  <a:lnTo>
                    <a:pt x="65568" y="74098"/>
                  </a:lnTo>
                  <a:lnTo>
                    <a:pt x="66125" y="71756"/>
                  </a:lnTo>
                  <a:lnTo>
                    <a:pt x="66703" y="71381"/>
                  </a:lnTo>
                  <a:lnTo>
                    <a:pt x="67301" y="70257"/>
                  </a:lnTo>
                  <a:lnTo>
                    <a:pt x="68374" y="66229"/>
                  </a:lnTo>
                  <a:lnTo>
                    <a:pt x="69281" y="59859"/>
                  </a:lnTo>
                  <a:lnTo>
                    <a:pt x="70106" y="51615"/>
                  </a:lnTo>
                  <a:lnTo>
                    <a:pt x="71261" y="54426"/>
                  </a:lnTo>
                  <a:lnTo>
                    <a:pt x="72189" y="54988"/>
                  </a:lnTo>
                  <a:lnTo>
                    <a:pt x="72891" y="53864"/>
                  </a:lnTo>
                  <a:lnTo>
                    <a:pt x="73468" y="51334"/>
                  </a:lnTo>
                  <a:lnTo>
                    <a:pt x="73901" y="47494"/>
                  </a:lnTo>
                  <a:lnTo>
                    <a:pt x="74293" y="42903"/>
                  </a:lnTo>
                  <a:lnTo>
                    <a:pt x="75159" y="32412"/>
                  </a:lnTo>
                  <a:lnTo>
                    <a:pt x="75819" y="39437"/>
                  </a:lnTo>
                  <a:lnTo>
                    <a:pt x="79656" y="39063"/>
                  </a:lnTo>
                  <a:lnTo>
                    <a:pt x="81615" y="38313"/>
                  </a:lnTo>
                  <a:lnTo>
                    <a:pt x="83533" y="36814"/>
                  </a:lnTo>
                  <a:lnTo>
                    <a:pt x="85410" y="34379"/>
                  </a:lnTo>
                  <a:lnTo>
                    <a:pt x="87184" y="30725"/>
                  </a:lnTo>
                  <a:lnTo>
                    <a:pt x="88793" y="25573"/>
                  </a:lnTo>
                  <a:lnTo>
                    <a:pt x="90319" y="18641"/>
                  </a:lnTo>
                  <a:lnTo>
                    <a:pt x="91124" y="19859"/>
                  </a:lnTo>
                  <a:lnTo>
                    <a:pt x="91887" y="22201"/>
                  </a:lnTo>
                  <a:lnTo>
                    <a:pt x="92341" y="23044"/>
                  </a:lnTo>
                  <a:lnTo>
                    <a:pt x="92815" y="23138"/>
                  </a:lnTo>
                  <a:lnTo>
                    <a:pt x="93640" y="21733"/>
                  </a:lnTo>
                  <a:lnTo>
                    <a:pt x="94444" y="19859"/>
                  </a:lnTo>
                  <a:lnTo>
                    <a:pt x="95372" y="18641"/>
                  </a:lnTo>
                  <a:lnTo>
                    <a:pt x="95847" y="19297"/>
                  </a:lnTo>
                  <a:lnTo>
                    <a:pt x="96404" y="20608"/>
                  </a:lnTo>
                  <a:lnTo>
                    <a:pt x="97538" y="24918"/>
                  </a:lnTo>
                  <a:lnTo>
                    <a:pt x="98611" y="29601"/>
                  </a:lnTo>
                  <a:lnTo>
                    <a:pt x="99477" y="32505"/>
                  </a:lnTo>
                  <a:lnTo>
                    <a:pt x="100178" y="30725"/>
                  </a:lnTo>
                  <a:lnTo>
                    <a:pt x="100859" y="28009"/>
                  </a:lnTo>
                  <a:lnTo>
                    <a:pt x="102014" y="22201"/>
                  </a:lnTo>
                  <a:lnTo>
                    <a:pt x="102014" y="35878"/>
                  </a:lnTo>
                  <a:lnTo>
                    <a:pt x="102653" y="39437"/>
                  </a:lnTo>
                  <a:lnTo>
                    <a:pt x="104118" y="38594"/>
                  </a:lnTo>
                  <a:lnTo>
                    <a:pt x="105170" y="36440"/>
                  </a:lnTo>
                  <a:lnTo>
                    <a:pt x="105809" y="33161"/>
                  </a:lnTo>
                  <a:lnTo>
                    <a:pt x="106160" y="28665"/>
                  </a:lnTo>
                  <a:lnTo>
                    <a:pt x="106242" y="23419"/>
                  </a:lnTo>
                  <a:lnTo>
                    <a:pt x="106222" y="17704"/>
                  </a:lnTo>
                  <a:lnTo>
                    <a:pt x="106118" y="5058"/>
                  </a:lnTo>
                  <a:lnTo>
                    <a:pt x="107377" y="0"/>
                  </a:lnTo>
                  <a:lnTo>
                    <a:pt x="108635" y="1592"/>
                  </a:lnTo>
                  <a:lnTo>
                    <a:pt x="108841" y="7868"/>
                  </a:lnTo>
                  <a:lnTo>
                    <a:pt x="109398" y="15175"/>
                  </a:lnTo>
                  <a:lnTo>
                    <a:pt x="110099" y="22201"/>
                  </a:lnTo>
                  <a:lnTo>
                    <a:pt x="110842" y="27259"/>
                  </a:lnTo>
                  <a:lnTo>
                    <a:pt x="111254" y="26885"/>
                  </a:lnTo>
                  <a:lnTo>
                    <a:pt x="111584" y="25573"/>
                  </a:lnTo>
                  <a:lnTo>
                    <a:pt x="112121" y="21077"/>
                  </a:lnTo>
                  <a:lnTo>
                    <a:pt x="112698" y="15550"/>
                  </a:lnTo>
                  <a:lnTo>
                    <a:pt x="113544" y="10398"/>
                  </a:lnTo>
                  <a:lnTo>
                    <a:pt x="114059" y="9086"/>
                  </a:lnTo>
                  <a:lnTo>
                    <a:pt x="114534" y="9180"/>
                  </a:lnTo>
                  <a:lnTo>
                    <a:pt x="115771" y="11803"/>
                  </a:lnTo>
                  <a:lnTo>
                    <a:pt x="116514" y="13208"/>
                  </a:lnTo>
                  <a:lnTo>
                    <a:pt x="117442" y="13957"/>
                  </a:lnTo>
                  <a:lnTo>
                    <a:pt x="118597" y="13583"/>
                  </a:lnTo>
                  <a:lnTo>
                    <a:pt x="120000" y="11522"/>
                  </a:lnTo>
                  <a:lnTo>
                    <a:pt x="119236" y="14800"/>
                  </a:lnTo>
                  <a:lnTo>
                    <a:pt x="118288" y="19203"/>
                  </a:lnTo>
                  <a:lnTo>
                    <a:pt x="117545" y="25573"/>
                  </a:lnTo>
                  <a:lnTo>
                    <a:pt x="117277" y="29976"/>
                  </a:lnTo>
                  <a:lnTo>
                    <a:pt x="117174" y="35035"/>
                  </a:lnTo>
                  <a:lnTo>
                    <a:pt x="115957" y="39156"/>
                  </a:lnTo>
                  <a:lnTo>
                    <a:pt x="115441" y="41779"/>
                  </a:lnTo>
                  <a:lnTo>
                    <a:pt x="114822" y="42341"/>
                  </a:lnTo>
                  <a:lnTo>
                    <a:pt x="113461" y="41311"/>
                  </a:lnTo>
                  <a:lnTo>
                    <a:pt x="112409" y="48805"/>
                  </a:lnTo>
                  <a:lnTo>
                    <a:pt x="110718" y="57330"/>
                  </a:lnTo>
                  <a:lnTo>
                    <a:pt x="110140" y="58735"/>
                  </a:lnTo>
                  <a:lnTo>
                    <a:pt x="109687" y="58922"/>
                  </a:lnTo>
                  <a:lnTo>
                    <a:pt x="108284" y="56393"/>
                  </a:lnTo>
                  <a:lnTo>
                    <a:pt x="107356" y="60515"/>
                  </a:lnTo>
                  <a:lnTo>
                    <a:pt x="106242" y="63231"/>
                  </a:lnTo>
                  <a:lnTo>
                    <a:pt x="104984" y="66416"/>
                  </a:lnTo>
                  <a:lnTo>
                    <a:pt x="103643" y="71756"/>
                  </a:lnTo>
                  <a:lnTo>
                    <a:pt x="102571" y="70257"/>
                  </a:lnTo>
                  <a:lnTo>
                    <a:pt x="101931" y="67072"/>
                  </a:lnTo>
                  <a:lnTo>
                    <a:pt x="101416" y="62576"/>
                  </a:lnTo>
                  <a:lnTo>
                    <a:pt x="100921" y="56955"/>
                  </a:lnTo>
                  <a:lnTo>
                    <a:pt x="99931" y="60796"/>
                  </a:lnTo>
                  <a:lnTo>
                    <a:pt x="99064" y="66323"/>
                  </a:lnTo>
                  <a:lnTo>
                    <a:pt x="97930" y="72037"/>
                  </a:lnTo>
                  <a:lnTo>
                    <a:pt x="97229" y="74473"/>
                  </a:lnTo>
                  <a:lnTo>
                    <a:pt x="96383" y="76159"/>
                  </a:lnTo>
                  <a:lnTo>
                    <a:pt x="93516" y="83185"/>
                  </a:lnTo>
                  <a:lnTo>
                    <a:pt x="90876" y="87306"/>
                  </a:lnTo>
                  <a:lnTo>
                    <a:pt x="88545" y="88899"/>
                  </a:lnTo>
                  <a:lnTo>
                    <a:pt x="86545" y="88711"/>
                  </a:lnTo>
                  <a:lnTo>
                    <a:pt x="84895" y="87213"/>
                  </a:lnTo>
                  <a:lnTo>
                    <a:pt x="83595" y="84964"/>
                  </a:lnTo>
                  <a:lnTo>
                    <a:pt x="82729" y="82529"/>
                  </a:lnTo>
                  <a:lnTo>
                    <a:pt x="82316" y="80468"/>
                  </a:lnTo>
                  <a:lnTo>
                    <a:pt x="80605" y="88899"/>
                  </a:lnTo>
                  <a:lnTo>
                    <a:pt x="78934" y="95550"/>
                  </a:lnTo>
                  <a:lnTo>
                    <a:pt x="77366" y="100140"/>
                  </a:lnTo>
                  <a:lnTo>
                    <a:pt x="75861" y="102201"/>
                  </a:lnTo>
                  <a:lnTo>
                    <a:pt x="74458" y="102201"/>
                  </a:lnTo>
                  <a:lnTo>
                    <a:pt x="73777" y="101264"/>
                  </a:lnTo>
                  <a:lnTo>
                    <a:pt x="73159" y="99578"/>
                  </a:lnTo>
                  <a:lnTo>
                    <a:pt x="71962" y="94051"/>
                  </a:lnTo>
                  <a:lnTo>
                    <a:pt x="70910" y="85714"/>
                  </a:lnTo>
                  <a:lnTo>
                    <a:pt x="68291" y="84777"/>
                  </a:lnTo>
                  <a:lnTo>
                    <a:pt x="65589" y="82997"/>
                  </a:lnTo>
                  <a:lnTo>
                    <a:pt x="62949" y="82248"/>
                  </a:lnTo>
                  <a:lnTo>
                    <a:pt x="61691" y="82903"/>
                  </a:lnTo>
                  <a:lnTo>
                    <a:pt x="60556" y="84402"/>
                  </a:lnTo>
                  <a:lnTo>
                    <a:pt x="58308" y="91709"/>
                  </a:lnTo>
                  <a:lnTo>
                    <a:pt x="57380" y="93770"/>
                  </a:lnTo>
                  <a:lnTo>
                    <a:pt x="56576" y="94332"/>
                  </a:lnTo>
                  <a:lnTo>
                    <a:pt x="55792" y="93583"/>
                  </a:lnTo>
                  <a:lnTo>
                    <a:pt x="55091" y="90866"/>
                  </a:lnTo>
                  <a:lnTo>
                    <a:pt x="54348" y="86088"/>
                  </a:lnTo>
                  <a:lnTo>
                    <a:pt x="53544" y="79063"/>
                  </a:lnTo>
                  <a:lnTo>
                    <a:pt x="45397" y="78969"/>
                  </a:lnTo>
                  <a:lnTo>
                    <a:pt x="37064" y="76814"/>
                  </a:lnTo>
                  <a:lnTo>
                    <a:pt x="36094" y="77751"/>
                  </a:lnTo>
                  <a:lnTo>
                    <a:pt x="35042" y="79344"/>
                  </a:lnTo>
                  <a:lnTo>
                    <a:pt x="32691" y="84683"/>
                  </a:lnTo>
                  <a:lnTo>
                    <a:pt x="27741" y="98173"/>
                  </a:lnTo>
                  <a:lnTo>
                    <a:pt x="26607" y="101920"/>
                  </a:lnTo>
                  <a:lnTo>
                    <a:pt x="25658" y="105854"/>
                  </a:lnTo>
                  <a:lnTo>
                    <a:pt x="23966" y="113723"/>
                  </a:lnTo>
                  <a:lnTo>
                    <a:pt x="23183" y="116908"/>
                  </a:lnTo>
                  <a:lnTo>
                    <a:pt x="22399" y="119156"/>
                  </a:lnTo>
                  <a:lnTo>
                    <a:pt x="21512" y="120000"/>
                  </a:lnTo>
                  <a:lnTo>
                    <a:pt x="20501" y="119156"/>
                  </a:lnTo>
                  <a:lnTo>
                    <a:pt x="19883" y="115690"/>
                  </a:lnTo>
                  <a:lnTo>
                    <a:pt x="19449" y="112131"/>
                  </a:lnTo>
                  <a:lnTo>
                    <a:pt x="18872" y="104262"/>
                  </a:lnTo>
                  <a:lnTo>
                    <a:pt x="18253" y="96580"/>
                  </a:lnTo>
                  <a:lnTo>
                    <a:pt x="17717" y="93114"/>
                  </a:lnTo>
                  <a:lnTo>
                    <a:pt x="16913" y="89555"/>
                  </a:lnTo>
                  <a:lnTo>
                    <a:pt x="13881" y="88243"/>
                  </a:lnTo>
                  <a:lnTo>
                    <a:pt x="11488" y="85526"/>
                  </a:lnTo>
                  <a:lnTo>
                    <a:pt x="9529" y="81498"/>
                  </a:lnTo>
                  <a:lnTo>
                    <a:pt x="7878" y="75784"/>
                  </a:lnTo>
                  <a:lnTo>
                    <a:pt x="7363" y="74566"/>
                  </a:lnTo>
                  <a:lnTo>
                    <a:pt x="6847" y="74192"/>
                  </a:lnTo>
                  <a:lnTo>
                    <a:pt x="6373" y="74566"/>
                  </a:lnTo>
                  <a:lnTo>
                    <a:pt x="5898" y="75503"/>
                  </a:lnTo>
                  <a:lnTo>
                    <a:pt x="5053" y="78969"/>
                  </a:lnTo>
                  <a:lnTo>
                    <a:pt x="4207" y="83372"/>
                  </a:lnTo>
                  <a:lnTo>
                    <a:pt x="3382" y="87962"/>
                  </a:lnTo>
                  <a:lnTo>
                    <a:pt x="2516" y="91803"/>
                  </a:lnTo>
                  <a:lnTo>
                    <a:pt x="1546" y="93770"/>
                  </a:lnTo>
                  <a:lnTo>
                    <a:pt x="1051" y="93864"/>
                  </a:lnTo>
                  <a:lnTo>
                    <a:pt x="495" y="93021"/>
                  </a:lnTo>
                  <a:close/>
                </a:path>
              </a:pathLst>
            </a:custGeom>
            <a:solidFill>
              <a:srgbClr val="BF404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Demand Curve: The Relationship between Price and Quantity Demanded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Curve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curve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graph of the relationship between the price of a good and the quantity demanded.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1031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Catherine’s Demand Schedule and Demand Curve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F3F6F9"/>
          </a:solidFill>
          <a:ln cap="flat" cmpd="sng" w="20320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F2F4F8"/>
          </a:solidFill>
          <a:ln cap="flat" cmpd="sng" w="1841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F1F4F7"/>
          </a:solidFill>
          <a:ln cap="flat" cmpd="sng" w="1666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F0F2F5"/>
          </a:solidFill>
          <a:ln cap="flat" cmpd="sng" w="1476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EEF1F4"/>
          </a:solidFill>
          <a:ln cap="flat" cmpd="sng" w="1285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EDEFF3"/>
          </a:solidFill>
          <a:ln cap="flat" cmpd="sng" w="1111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EBEEF2"/>
          </a:solidFill>
          <a:ln cap="flat" cmpd="sng" w="920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EAECF1"/>
          </a:solidFill>
          <a:ln cap="flat" cmpd="sng" w="746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E9EBF0"/>
          </a:solidFill>
          <a:ln cap="flat" cmpd="sng" w="555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E7EAEF"/>
          </a:solidFill>
          <a:ln cap="flat" cmpd="sng" w="365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3081336" y="1376362"/>
            <a:ext cx="4968875" cy="4190999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2989261" y="1301750"/>
            <a:ext cx="4968875" cy="4192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Shape 461"/>
          <p:cNvCxnSpPr/>
          <p:nvPr/>
        </p:nvCxnSpPr>
        <p:spPr>
          <a:xfrm>
            <a:off x="2989261" y="2525711"/>
            <a:ext cx="147636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2" name="Shape 462"/>
          <p:cNvCxnSpPr/>
          <p:nvPr/>
        </p:nvCxnSpPr>
        <p:spPr>
          <a:xfrm>
            <a:off x="2989261" y="3157536"/>
            <a:ext cx="147636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3" name="Shape 463"/>
          <p:cNvCxnSpPr/>
          <p:nvPr/>
        </p:nvCxnSpPr>
        <p:spPr>
          <a:xfrm>
            <a:off x="2989261" y="3713162"/>
            <a:ext cx="147636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>
            <a:off x="2989261" y="4306887"/>
            <a:ext cx="147636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5" name="Shape 465"/>
          <p:cNvCxnSpPr/>
          <p:nvPr/>
        </p:nvCxnSpPr>
        <p:spPr>
          <a:xfrm>
            <a:off x="2989261" y="4937125"/>
            <a:ext cx="147636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6" name="Shape 466"/>
          <p:cNvCxnSpPr/>
          <p:nvPr/>
        </p:nvCxnSpPr>
        <p:spPr>
          <a:xfrm>
            <a:off x="3265486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7" name="Shape 467"/>
          <p:cNvCxnSpPr/>
          <p:nvPr/>
        </p:nvCxnSpPr>
        <p:spPr>
          <a:xfrm>
            <a:off x="3579812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8" name="Shape 468"/>
          <p:cNvCxnSpPr/>
          <p:nvPr/>
        </p:nvCxnSpPr>
        <p:spPr>
          <a:xfrm>
            <a:off x="3894137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9" name="Shape 469"/>
          <p:cNvCxnSpPr/>
          <p:nvPr/>
        </p:nvCxnSpPr>
        <p:spPr>
          <a:xfrm>
            <a:off x="4189412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0" name="Shape 470"/>
          <p:cNvCxnSpPr/>
          <p:nvPr/>
        </p:nvCxnSpPr>
        <p:spPr>
          <a:xfrm>
            <a:off x="4484687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1" name="Shape 471"/>
          <p:cNvCxnSpPr/>
          <p:nvPr/>
        </p:nvCxnSpPr>
        <p:spPr>
          <a:xfrm>
            <a:off x="4779962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2" name="Shape 472"/>
          <p:cNvCxnSpPr/>
          <p:nvPr/>
        </p:nvCxnSpPr>
        <p:spPr>
          <a:xfrm>
            <a:off x="5094287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3" name="Shape 473"/>
          <p:cNvCxnSpPr/>
          <p:nvPr/>
        </p:nvCxnSpPr>
        <p:spPr>
          <a:xfrm>
            <a:off x="5389562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4" name="Shape 474"/>
          <p:cNvCxnSpPr/>
          <p:nvPr/>
        </p:nvCxnSpPr>
        <p:spPr>
          <a:xfrm>
            <a:off x="5703887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5" name="Shape 475"/>
          <p:cNvCxnSpPr/>
          <p:nvPr/>
        </p:nvCxnSpPr>
        <p:spPr>
          <a:xfrm>
            <a:off x="5999162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6" name="Shape 476"/>
          <p:cNvCxnSpPr/>
          <p:nvPr/>
        </p:nvCxnSpPr>
        <p:spPr>
          <a:xfrm>
            <a:off x="6276975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7" name="Shape 477"/>
          <p:cNvCxnSpPr/>
          <p:nvPr/>
        </p:nvCxnSpPr>
        <p:spPr>
          <a:xfrm>
            <a:off x="3044825" y="1951036"/>
            <a:ext cx="3516312" cy="3522662"/>
          </a:xfrm>
          <a:prstGeom prst="straightConnector1">
            <a:avLst/>
          </a:prstGeom>
          <a:noFill/>
          <a:ln cap="flat" cmpd="sng" w="55550">
            <a:solidFill>
              <a:srgbClr val="004C9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78" name="Shape 478"/>
          <p:cNvSpPr/>
          <p:nvPr/>
        </p:nvSpPr>
        <p:spPr>
          <a:xfrm>
            <a:off x="2951161" y="1857375"/>
            <a:ext cx="130175" cy="13017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6499225" y="5381625"/>
            <a:ext cx="128587" cy="13017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Shape 480"/>
          <p:cNvGrpSpPr/>
          <p:nvPr/>
        </p:nvGrpSpPr>
        <p:grpSpPr>
          <a:xfrm>
            <a:off x="3136900" y="2451100"/>
            <a:ext cx="517525" cy="2913061"/>
            <a:chOff x="3136900" y="2451100"/>
            <a:chExt cx="517525" cy="2913061"/>
          </a:xfrm>
        </p:grpSpPr>
        <p:sp>
          <p:nvSpPr>
            <p:cNvPr id="481" name="Shape 481"/>
            <p:cNvSpPr/>
            <p:nvPr/>
          </p:nvSpPr>
          <p:spPr>
            <a:xfrm>
              <a:off x="3136900" y="2525711"/>
              <a:ext cx="442912" cy="28384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3543300" y="2451100"/>
              <a:ext cx="11112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3136900" y="3082925"/>
            <a:ext cx="1144587" cy="2281237"/>
            <a:chOff x="3136900" y="3082925"/>
            <a:chExt cx="1144587" cy="2281237"/>
          </a:xfrm>
        </p:grpSpPr>
        <p:sp>
          <p:nvSpPr>
            <p:cNvPr id="484" name="Shape 484"/>
            <p:cNvSpPr/>
            <p:nvPr/>
          </p:nvSpPr>
          <p:spPr>
            <a:xfrm>
              <a:off x="4170362" y="3082925"/>
              <a:ext cx="111125" cy="1285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136900" y="3155950"/>
              <a:ext cx="1052511" cy="22082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3136900" y="3657600"/>
            <a:ext cx="1717675" cy="1706562"/>
            <a:chOff x="3136900" y="3657600"/>
            <a:chExt cx="1717675" cy="1706562"/>
          </a:xfrm>
        </p:grpSpPr>
        <p:sp>
          <p:nvSpPr>
            <p:cNvPr id="487" name="Shape 487"/>
            <p:cNvSpPr/>
            <p:nvPr/>
          </p:nvSpPr>
          <p:spPr>
            <a:xfrm>
              <a:off x="4743450" y="3657600"/>
              <a:ext cx="11112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3136900" y="3713162"/>
              <a:ext cx="1643062" cy="16509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136900" y="4213225"/>
            <a:ext cx="2308224" cy="1150937"/>
            <a:chOff x="3136900" y="4213225"/>
            <a:chExt cx="2308224" cy="1150937"/>
          </a:xfrm>
        </p:grpSpPr>
        <p:sp>
          <p:nvSpPr>
            <p:cNvPr id="490" name="Shape 490"/>
            <p:cNvSpPr/>
            <p:nvPr/>
          </p:nvSpPr>
          <p:spPr>
            <a:xfrm>
              <a:off x="5316537" y="4213225"/>
              <a:ext cx="128587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3136900" y="4306887"/>
              <a:ext cx="2252662" cy="10572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2" name="Shape 492"/>
          <p:cNvCxnSpPr/>
          <p:nvPr/>
        </p:nvCxnSpPr>
        <p:spPr>
          <a:xfrm flipH="1">
            <a:off x="2989262" y="1912936"/>
            <a:ext cx="147636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93" name="Shape 493"/>
          <p:cNvCxnSpPr/>
          <p:nvPr/>
        </p:nvCxnSpPr>
        <p:spPr>
          <a:xfrm>
            <a:off x="6608761" y="5364162"/>
            <a:ext cx="1587" cy="130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494" name="Shape 494"/>
          <p:cNvGrpSpPr/>
          <p:nvPr/>
        </p:nvGrpSpPr>
        <p:grpSpPr>
          <a:xfrm>
            <a:off x="3136900" y="4862512"/>
            <a:ext cx="2936874" cy="501649"/>
            <a:chOff x="3136900" y="4862512"/>
            <a:chExt cx="2936874" cy="501649"/>
          </a:xfrm>
        </p:grpSpPr>
        <p:sp>
          <p:nvSpPr>
            <p:cNvPr id="495" name="Shape 495"/>
            <p:cNvSpPr/>
            <p:nvPr/>
          </p:nvSpPr>
          <p:spPr>
            <a:xfrm>
              <a:off x="3136900" y="4937125"/>
              <a:ext cx="2881312" cy="4270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5945187" y="4862512"/>
              <a:ext cx="128587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Shape 497"/>
          <p:cNvSpPr/>
          <p:nvPr/>
        </p:nvSpPr>
        <p:spPr>
          <a:xfrm>
            <a:off x="2989261" y="5475287"/>
            <a:ext cx="4968875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Shape 498"/>
          <p:cNvCxnSpPr/>
          <p:nvPr/>
        </p:nvCxnSpPr>
        <p:spPr>
          <a:xfrm>
            <a:off x="2989261" y="5475287"/>
            <a:ext cx="4968875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99" name="Shape 499"/>
          <p:cNvSpPr/>
          <p:nvPr/>
        </p:nvSpPr>
        <p:spPr>
          <a:xfrm>
            <a:off x="3006725" y="1301750"/>
            <a:ext cx="1587" cy="4192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Shape 500"/>
          <p:cNvCxnSpPr/>
          <p:nvPr/>
        </p:nvCxnSpPr>
        <p:spPr>
          <a:xfrm>
            <a:off x="3006725" y="1301750"/>
            <a:ext cx="1587" cy="4192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01" name="Shape 501"/>
          <p:cNvCxnSpPr/>
          <p:nvPr/>
        </p:nvCxnSpPr>
        <p:spPr>
          <a:xfrm flipH="1">
            <a:off x="4208461" y="5772150"/>
            <a:ext cx="554037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stealth"/>
            <a:tailEnd len="med" w="med" type="none"/>
          </a:ln>
        </p:spPr>
      </p:cxnSp>
      <p:sp>
        <p:nvSpPr>
          <p:cNvPr id="502" name="Shape 502"/>
          <p:cNvSpPr txBox="1"/>
          <p:nvPr/>
        </p:nvSpPr>
        <p:spPr>
          <a:xfrm>
            <a:off x="2163761" y="1230312"/>
            <a:ext cx="831850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387475" y="1476375"/>
            <a:ext cx="1633536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 Cone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2909886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2503486" y="2411411"/>
            <a:ext cx="481011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2.50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2503486" y="3027361"/>
            <a:ext cx="481011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2.00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2503486" y="3600450"/>
            <a:ext cx="481011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1.50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503486" y="4197350"/>
            <a:ext cx="481011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2503486" y="4814887"/>
            <a:ext cx="481011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0.50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3211511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3513137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3816350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4117975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4419600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4727575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5029200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5332412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5634037" y="5497512"/>
            <a:ext cx="203199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5880100" y="5497512"/>
            <a:ext cx="314324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6188075" y="5497512"/>
            <a:ext cx="314324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6927850" y="5492750"/>
            <a:ext cx="1165224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6361112" y="5740400"/>
            <a:ext cx="1744661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 Cones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2398711" y="1789111"/>
            <a:ext cx="592136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$3.00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489700" y="5497512"/>
            <a:ext cx="314324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grpSp>
        <p:nvGrpSpPr>
          <p:cNvPr id="525" name="Shape 525"/>
          <p:cNvGrpSpPr/>
          <p:nvPr/>
        </p:nvGrpSpPr>
        <p:grpSpPr>
          <a:xfrm>
            <a:off x="901700" y="2897186"/>
            <a:ext cx="1809750" cy="568325"/>
            <a:chOff x="901700" y="2897186"/>
            <a:chExt cx="1809750" cy="568325"/>
          </a:xfrm>
        </p:grpSpPr>
        <p:grpSp>
          <p:nvGrpSpPr>
            <p:cNvPr id="526" name="Shape 526"/>
            <p:cNvGrpSpPr/>
            <p:nvPr/>
          </p:nvGrpSpPr>
          <p:grpSpPr>
            <a:xfrm>
              <a:off x="901700" y="2897186"/>
              <a:ext cx="1809750" cy="538161"/>
              <a:chOff x="901700" y="2897186"/>
              <a:chExt cx="1809750" cy="538161"/>
            </a:xfrm>
          </p:grpSpPr>
          <p:sp>
            <p:nvSpPr>
              <p:cNvPr id="527" name="Shape 527"/>
              <p:cNvSpPr txBox="1"/>
              <p:nvPr/>
            </p:nvSpPr>
            <p:spPr>
              <a:xfrm>
                <a:off x="901700" y="2897186"/>
                <a:ext cx="1422400" cy="538161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8" name="Shape 528"/>
              <p:cNvCxnSpPr/>
              <p:nvPr/>
            </p:nvCxnSpPr>
            <p:spPr>
              <a:xfrm rot="10800000">
                <a:off x="2324099" y="3211512"/>
                <a:ext cx="387350" cy="1492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529" name="Shape 529"/>
              <p:cNvSpPr txBox="1"/>
              <p:nvPr/>
            </p:nvSpPr>
            <p:spPr>
              <a:xfrm>
                <a:off x="981075" y="2909886"/>
                <a:ext cx="1311275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1. A decrease </a:t>
                </a:r>
              </a:p>
            </p:txBody>
          </p:sp>
          <p:sp>
            <p:nvSpPr>
              <p:cNvPr id="530" name="Shape 530"/>
              <p:cNvSpPr txBox="1"/>
              <p:nvPr/>
            </p:nvSpPr>
            <p:spPr>
              <a:xfrm>
                <a:off x="981075" y="3155950"/>
                <a:ext cx="654050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 price</a:t>
                </a:r>
              </a:p>
            </p:txBody>
          </p:sp>
        </p:grpSp>
        <p:sp>
          <p:nvSpPr>
            <p:cNvPr id="531" name="Shape 531"/>
            <p:cNvSpPr txBox="1"/>
            <p:nvPr/>
          </p:nvSpPr>
          <p:spPr>
            <a:xfrm>
              <a:off x="1616075" y="3187700"/>
              <a:ext cx="314324" cy="277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...</a:t>
              </a:r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3763962" y="5789611"/>
            <a:ext cx="2257424" cy="704850"/>
            <a:chOff x="3763962" y="5789611"/>
            <a:chExt cx="2257424" cy="704850"/>
          </a:xfrm>
        </p:grpSpPr>
        <p:cxnSp>
          <p:nvCxnSpPr>
            <p:cNvPr id="533" name="Shape 533"/>
            <p:cNvCxnSpPr/>
            <p:nvPr/>
          </p:nvCxnSpPr>
          <p:spPr>
            <a:xfrm flipH="1" rot="10800000">
              <a:off x="3913187" y="5789611"/>
              <a:ext cx="479425" cy="185736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534" name="Shape 534"/>
            <p:cNvSpPr txBox="1"/>
            <p:nvPr/>
          </p:nvSpPr>
          <p:spPr>
            <a:xfrm>
              <a:off x="3763962" y="5975350"/>
              <a:ext cx="2217736" cy="519112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>
              <a:off x="3822700" y="5983287"/>
              <a:ext cx="227012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4044950" y="5983287"/>
              <a:ext cx="171449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4327525" y="5983287"/>
              <a:ext cx="1693862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increases quantity </a:t>
              </a:r>
            </a:p>
          </p:txBody>
        </p:sp>
        <p:sp>
          <p:nvSpPr>
            <p:cNvPr id="538" name="Shape 538"/>
            <p:cNvSpPr txBox="1"/>
            <p:nvPr/>
          </p:nvSpPr>
          <p:spPr>
            <a:xfrm>
              <a:off x="3822700" y="6229350"/>
              <a:ext cx="1841499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 cones demanded.</a:t>
              </a:r>
            </a:p>
          </p:txBody>
        </p:sp>
      </p:grpSp>
      <p:cxnSp>
        <p:nvCxnSpPr>
          <p:cNvPr id="539" name="Shape 539"/>
          <p:cNvCxnSpPr/>
          <p:nvPr/>
        </p:nvCxnSpPr>
        <p:spPr>
          <a:xfrm flipH="1" rot="5400000">
            <a:off x="2621755" y="3447256"/>
            <a:ext cx="327025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stealth"/>
            <a:tailEnd len="med" w="med" type="none"/>
          </a:ln>
        </p:spPr>
      </p:cxnSp>
      <p:pic>
        <p:nvPicPr>
          <p:cNvPr descr="S12Picture 7192146" id="540" name="Shape 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914400"/>
            <a:ext cx="3124199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 Demand versus Individual Demand</a:t>
            </a:r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demand refers to the sum of all individual demands for a particular good or service.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individual demand curves are summed horizontally to obtain the market demand curve.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457200" y="58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Market Demand Curve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711200" y="2806700"/>
            <a:ext cx="0" cy="20192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53" name="Shape 553"/>
          <p:cNvCxnSpPr/>
          <p:nvPr/>
        </p:nvCxnSpPr>
        <p:spPr>
          <a:xfrm>
            <a:off x="711200" y="4826000"/>
            <a:ext cx="196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54" name="Shape 554"/>
          <p:cNvCxnSpPr/>
          <p:nvPr/>
        </p:nvCxnSpPr>
        <p:spPr>
          <a:xfrm>
            <a:off x="2971800" y="2806700"/>
            <a:ext cx="0" cy="20192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55" name="Shape 555"/>
          <p:cNvCxnSpPr/>
          <p:nvPr/>
        </p:nvCxnSpPr>
        <p:spPr>
          <a:xfrm>
            <a:off x="2971800" y="4826000"/>
            <a:ext cx="196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56" name="Shape 556"/>
          <p:cNvCxnSpPr/>
          <p:nvPr/>
        </p:nvCxnSpPr>
        <p:spPr>
          <a:xfrm>
            <a:off x="5270500" y="2794000"/>
            <a:ext cx="0" cy="20192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57" name="Shape 557"/>
          <p:cNvSpPr txBox="1"/>
          <p:nvPr/>
        </p:nvSpPr>
        <p:spPr>
          <a:xfrm>
            <a:off x="165100" y="2260600"/>
            <a:ext cx="1092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Ice-Cream Cone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2425700" y="2311400"/>
            <a:ext cx="1092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Ice-Cream Cone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4724400" y="2336800"/>
            <a:ext cx="1092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Ice-Cream Cone</a:t>
            </a:r>
          </a:p>
        </p:txBody>
      </p:sp>
      <p:cxnSp>
        <p:nvCxnSpPr>
          <p:cNvPr id="560" name="Shape 560"/>
          <p:cNvCxnSpPr/>
          <p:nvPr/>
        </p:nvCxnSpPr>
        <p:spPr>
          <a:xfrm>
            <a:off x="698500" y="3416300"/>
            <a:ext cx="1930399" cy="1397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1" name="Shape 561"/>
          <p:cNvCxnSpPr/>
          <p:nvPr/>
        </p:nvCxnSpPr>
        <p:spPr>
          <a:xfrm>
            <a:off x="2971800" y="3416300"/>
            <a:ext cx="1155700" cy="1384299"/>
          </a:xfrm>
          <a:prstGeom prst="straightConnector1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2" name="Shape 562"/>
          <p:cNvCxnSpPr/>
          <p:nvPr/>
        </p:nvCxnSpPr>
        <p:spPr>
          <a:xfrm>
            <a:off x="698500" y="3911600"/>
            <a:ext cx="685799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3" name="Shape 563"/>
          <p:cNvCxnSpPr/>
          <p:nvPr/>
        </p:nvCxnSpPr>
        <p:spPr>
          <a:xfrm>
            <a:off x="2971800" y="3911600"/>
            <a:ext cx="393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4" name="Shape 564"/>
          <p:cNvCxnSpPr/>
          <p:nvPr/>
        </p:nvCxnSpPr>
        <p:spPr>
          <a:xfrm>
            <a:off x="1358900" y="3911600"/>
            <a:ext cx="0" cy="914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5" name="Shape 565"/>
          <p:cNvCxnSpPr/>
          <p:nvPr/>
        </p:nvCxnSpPr>
        <p:spPr>
          <a:xfrm>
            <a:off x="3378200" y="3911600"/>
            <a:ext cx="0" cy="9271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66" name="Shape 566"/>
          <p:cNvSpPr txBox="1"/>
          <p:nvPr/>
        </p:nvSpPr>
        <p:spPr>
          <a:xfrm>
            <a:off x="215900" y="3771900"/>
            <a:ext cx="7747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2.00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2540000" y="3759200"/>
            <a:ext cx="7747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2.00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4826000" y="3797300"/>
            <a:ext cx="7747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2.00</a:t>
            </a:r>
          </a:p>
        </p:txBody>
      </p:sp>
      <p:cxnSp>
        <p:nvCxnSpPr>
          <p:cNvPr id="569" name="Shape 569"/>
          <p:cNvCxnSpPr/>
          <p:nvPr/>
        </p:nvCxnSpPr>
        <p:spPr>
          <a:xfrm>
            <a:off x="5283200" y="3429000"/>
            <a:ext cx="3365499" cy="1346199"/>
          </a:xfrm>
          <a:prstGeom prst="straightConnector1">
            <a:avLst/>
          </a:prstGeom>
          <a:noFill/>
          <a:ln cap="flat" cmpd="sng" w="28575">
            <a:solidFill>
              <a:srgbClr val="A5002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0" name="Shape 570"/>
          <p:cNvCxnSpPr/>
          <p:nvPr/>
        </p:nvCxnSpPr>
        <p:spPr>
          <a:xfrm>
            <a:off x="5245100" y="3937000"/>
            <a:ext cx="12700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1" name="Shape 571"/>
          <p:cNvCxnSpPr/>
          <p:nvPr/>
        </p:nvCxnSpPr>
        <p:spPr>
          <a:xfrm>
            <a:off x="6515100" y="3937000"/>
            <a:ext cx="0" cy="863599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2" name="Shape 572"/>
          <p:cNvCxnSpPr/>
          <p:nvPr/>
        </p:nvCxnSpPr>
        <p:spPr>
          <a:xfrm>
            <a:off x="711200" y="43688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3" name="Shape 573"/>
          <p:cNvCxnSpPr/>
          <p:nvPr/>
        </p:nvCxnSpPr>
        <p:spPr>
          <a:xfrm>
            <a:off x="2971800" y="4368800"/>
            <a:ext cx="8254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4" name="Shape 574"/>
          <p:cNvCxnSpPr/>
          <p:nvPr/>
        </p:nvCxnSpPr>
        <p:spPr>
          <a:xfrm>
            <a:off x="5334000" y="4368800"/>
            <a:ext cx="224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5" name="Shape 575"/>
          <p:cNvCxnSpPr/>
          <p:nvPr/>
        </p:nvCxnSpPr>
        <p:spPr>
          <a:xfrm>
            <a:off x="7594600" y="4381500"/>
            <a:ext cx="0" cy="419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6" name="Shape 576"/>
          <p:cNvCxnSpPr/>
          <p:nvPr/>
        </p:nvCxnSpPr>
        <p:spPr>
          <a:xfrm>
            <a:off x="3759200" y="4368800"/>
            <a:ext cx="0" cy="4698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7" name="Shape 577"/>
          <p:cNvCxnSpPr/>
          <p:nvPr/>
        </p:nvCxnSpPr>
        <p:spPr>
          <a:xfrm>
            <a:off x="2006600" y="4368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78" name="Shape 578"/>
          <p:cNvSpPr txBox="1"/>
          <p:nvPr/>
        </p:nvSpPr>
        <p:spPr>
          <a:xfrm>
            <a:off x="1181100" y="4889500"/>
            <a:ext cx="35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187700" y="4851400"/>
            <a:ext cx="35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6388100" y="4826000"/>
            <a:ext cx="35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215900" y="4229100"/>
            <a:ext cx="7747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4864100" y="4203700"/>
            <a:ext cx="7747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2527300" y="4191000"/>
            <a:ext cx="7747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866900" y="4889500"/>
            <a:ext cx="35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632200" y="4851400"/>
            <a:ext cx="35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7429500" y="4787900"/>
            <a:ext cx="35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85800" y="5105400"/>
            <a:ext cx="22479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of Ice-Cream Cones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2933700" y="5118100"/>
            <a:ext cx="22479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of Ice-Cream Cones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6121400" y="5067300"/>
            <a:ext cx="22479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of Ice-Cream Cones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381000" y="1879600"/>
            <a:ext cx="1879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Catherine’s Demand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2984500" y="1866900"/>
            <a:ext cx="1879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Nicholas’s Demand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6134100" y="1879600"/>
            <a:ext cx="1524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Market Demand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2463800" y="1816100"/>
            <a:ext cx="406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5219700" y="1841500"/>
            <a:ext cx="406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595" name="Shape 595"/>
          <p:cNvSpPr/>
          <p:nvPr/>
        </p:nvSpPr>
        <p:spPr>
          <a:xfrm>
            <a:off x="1257300" y="3848100"/>
            <a:ext cx="114300" cy="101599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3327400" y="3835400"/>
            <a:ext cx="114300" cy="101599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3683000" y="4305300"/>
            <a:ext cx="114300" cy="101599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6413500" y="3873500"/>
            <a:ext cx="114300" cy="101599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7493000" y="4279900"/>
            <a:ext cx="114300" cy="101599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1930400" y="4318000"/>
            <a:ext cx="114300" cy="101599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787400" y="977900"/>
            <a:ext cx="2603499" cy="844550"/>
          </a:xfrm>
          <a:prstGeom prst="rect">
            <a:avLst/>
          </a:prstGeom>
          <a:solidFill>
            <a:srgbClr val="CCFFFF"/>
          </a:solidFill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price is $2.00, Catherine will demand 4 ice-cream cones.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2628900" y="965200"/>
            <a:ext cx="2603499" cy="844550"/>
          </a:xfrm>
          <a:prstGeom prst="rect">
            <a:avLst/>
          </a:prstGeom>
          <a:solidFill>
            <a:srgbClr val="CCFFFF"/>
          </a:solidFill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price is $2.00, Nicholas will demand 3 ice-cream cones.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5638800" y="939800"/>
            <a:ext cx="2603499" cy="844550"/>
          </a:xfrm>
          <a:prstGeom prst="rect">
            <a:avLst/>
          </a:prstGeom>
          <a:solidFill>
            <a:srgbClr val="CCFFFF"/>
          </a:solidFill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market demand at $2.00 will be 7 ice-cream cones.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647700" y="5384800"/>
            <a:ext cx="2603499" cy="84455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price is $1.00, Catherine will demand 8 ice-cream cones.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2997200" y="5397500"/>
            <a:ext cx="2603499" cy="84455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price is $1.00, Nicholas will demand 5 ice-cream cones.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5829300" y="5384800"/>
            <a:ext cx="2603499" cy="84455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market demand at $1.00,  will be 13 ice-cream cones.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965200" y="977900"/>
            <a:ext cx="6870700" cy="8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market demand curve is the horizontal sum of the individual demand curves!</a:t>
            </a:r>
          </a:p>
        </p:txBody>
      </p:sp>
      <p:cxnSp>
        <p:nvCxnSpPr>
          <p:cNvPr id="608" name="Shape 608"/>
          <p:cNvCxnSpPr/>
          <p:nvPr/>
        </p:nvCxnSpPr>
        <p:spPr>
          <a:xfrm>
            <a:off x="5268912" y="4803775"/>
            <a:ext cx="358457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09" name="Shape 609"/>
          <p:cNvSpPr/>
          <p:nvPr/>
        </p:nvSpPr>
        <p:spPr>
          <a:xfrm>
            <a:off x="0" y="5473700"/>
            <a:ext cx="239711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Shifts in the Demand Curve</a:t>
            </a: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Quantity Demanded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 along the demand curve.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a change in the price of the product.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0" name="Shape 620"/>
          <p:cNvCxnSpPr/>
          <p:nvPr/>
        </p:nvCxnSpPr>
        <p:spPr>
          <a:xfrm>
            <a:off x="1600200" y="1828800"/>
            <a:ext cx="0" cy="434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21" name="Shape 621"/>
          <p:cNvCxnSpPr/>
          <p:nvPr/>
        </p:nvCxnSpPr>
        <p:spPr>
          <a:xfrm>
            <a:off x="1600200" y="6172200"/>
            <a:ext cx="563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22" name="Shape 622"/>
          <p:cNvCxnSpPr/>
          <p:nvPr/>
        </p:nvCxnSpPr>
        <p:spPr>
          <a:xfrm>
            <a:off x="1981200" y="1828800"/>
            <a:ext cx="4648199" cy="3962399"/>
          </a:xfrm>
          <a:prstGeom prst="straightConnector1">
            <a:avLst/>
          </a:prstGeom>
          <a:noFill/>
          <a:ln cap="flat" cmpd="sng" w="57150">
            <a:solidFill>
              <a:srgbClr val="423A6C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23" name="Shape 623"/>
          <p:cNvSpPr txBox="1"/>
          <p:nvPr/>
        </p:nvSpPr>
        <p:spPr>
          <a:xfrm>
            <a:off x="1295400" y="601980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6629400" y="5486400"/>
            <a:ext cx="7620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381000" y="1447800"/>
            <a:ext cx="1676399" cy="8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ahoma"/>
              <a:buNone/>
            </a:pPr>
            <a:r>
              <a:rPr b="1" i="0" lang="en-US" sz="16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Price of Ice-Cream </a:t>
            </a:r>
            <a:br>
              <a:rPr b="1" i="0" lang="en-US" sz="16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Cones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5334000" y="6216650"/>
            <a:ext cx="3505200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ahoma"/>
              <a:buNone/>
            </a:pPr>
            <a:r>
              <a:rPr b="1" i="0" lang="en-US" sz="16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Quantity of Ice-Cream Cones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5021262" y="1077912"/>
            <a:ext cx="3886200" cy="2654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076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494076"/>
                </a:solidFill>
                <a:latin typeface="Arial"/>
                <a:ea typeface="Arial"/>
                <a:cs typeface="Arial"/>
                <a:sym typeface="Arial"/>
              </a:rPr>
              <a:t>A tax on sellers of ice-cream cones raises the price of ice-cream cones and results in a movement along the demand curve.</a:t>
            </a:r>
          </a:p>
        </p:txBody>
      </p:sp>
      <p:sp>
        <p:nvSpPr>
          <p:cNvPr id="628" name="Shape 628"/>
          <p:cNvSpPr/>
          <p:nvPr/>
        </p:nvSpPr>
        <p:spPr>
          <a:xfrm>
            <a:off x="5334000" y="4648200"/>
            <a:ext cx="152399" cy="152399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9" name="Shape 629"/>
          <p:cNvCxnSpPr/>
          <p:nvPr/>
        </p:nvCxnSpPr>
        <p:spPr>
          <a:xfrm>
            <a:off x="1600200" y="29718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30" name="Shape 630"/>
          <p:cNvCxnSpPr/>
          <p:nvPr/>
        </p:nvCxnSpPr>
        <p:spPr>
          <a:xfrm>
            <a:off x="3276600" y="2971800"/>
            <a:ext cx="0" cy="3200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31" name="Shape 631"/>
          <p:cNvCxnSpPr/>
          <p:nvPr/>
        </p:nvCxnSpPr>
        <p:spPr>
          <a:xfrm rot="10800000">
            <a:off x="1600200" y="4724400"/>
            <a:ext cx="3809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32" name="Shape 632"/>
          <p:cNvCxnSpPr/>
          <p:nvPr/>
        </p:nvCxnSpPr>
        <p:spPr>
          <a:xfrm>
            <a:off x="5410200" y="4724400"/>
            <a:ext cx="0" cy="144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33" name="Shape 633"/>
          <p:cNvSpPr txBox="1"/>
          <p:nvPr/>
        </p:nvSpPr>
        <p:spPr>
          <a:xfrm>
            <a:off x="5562600" y="4343400"/>
            <a:ext cx="30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</a:p>
        </p:txBody>
      </p:sp>
      <p:grpSp>
        <p:nvGrpSpPr>
          <p:cNvPr id="634" name="Shape 634"/>
          <p:cNvGrpSpPr/>
          <p:nvPr/>
        </p:nvGrpSpPr>
        <p:grpSpPr>
          <a:xfrm>
            <a:off x="3200400" y="2438400"/>
            <a:ext cx="609599" cy="609599"/>
            <a:chOff x="3200400" y="2438400"/>
            <a:chExt cx="609599" cy="609599"/>
          </a:xfrm>
        </p:grpSpPr>
        <p:sp>
          <p:nvSpPr>
            <p:cNvPr id="635" name="Shape 635"/>
            <p:cNvSpPr/>
            <p:nvPr/>
          </p:nvSpPr>
          <p:spPr>
            <a:xfrm>
              <a:off x="3200400" y="2895600"/>
              <a:ext cx="152399" cy="152399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 txBox="1"/>
            <p:nvPr/>
          </p:nvSpPr>
          <p:spPr>
            <a:xfrm>
              <a:off x="32766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</a:p>
          </p:txBody>
        </p:sp>
      </p:grpSp>
      <p:cxnSp>
        <p:nvCxnSpPr>
          <p:cNvPr id="637" name="Shape 637"/>
          <p:cNvCxnSpPr/>
          <p:nvPr/>
        </p:nvCxnSpPr>
        <p:spPr>
          <a:xfrm rot="10800000">
            <a:off x="3581400" y="2895600"/>
            <a:ext cx="1904999" cy="1600199"/>
          </a:xfrm>
          <a:prstGeom prst="straightConnector1">
            <a:avLst/>
          </a:prstGeom>
          <a:noFill/>
          <a:ln cap="flat" cmpd="sng" w="57150">
            <a:solidFill>
              <a:srgbClr val="FC0128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638" name="Shape 638"/>
          <p:cNvSpPr txBox="1"/>
          <p:nvPr/>
        </p:nvSpPr>
        <p:spPr>
          <a:xfrm>
            <a:off x="5257800" y="6096000"/>
            <a:ext cx="685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838200" y="4495800"/>
            <a:ext cx="914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1.00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685800" y="2743200"/>
            <a:ext cx="914400" cy="1828800"/>
            <a:chOff x="685800" y="2743200"/>
            <a:chExt cx="914400" cy="1828800"/>
          </a:xfrm>
        </p:grpSpPr>
        <p:sp>
          <p:nvSpPr>
            <p:cNvPr id="641" name="Shape 641"/>
            <p:cNvSpPr txBox="1"/>
            <p:nvPr/>
          </p:nvSpPr>
          <p:spPr>
            <a:xfrm>
              <a:off x="685800" y="2743200"/>
              <a:ext cx="91440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$2.00</a:t>
              </a:r>
            </a:p>
          </p:txBody>
        </p:sp>
        <p:cxnSp>
          <p:nvCxnSpPr>
            <p:cNvPr id="642" name="Shape 642"/>
            <p:cNvCxnSpPr/>
            <p:nvPr/>
          </p:nvCxnSpPr>
          <p:spPr>
            <a:xfrm rot="10800000">
              <a:off x="1295400" y="3124199"/>
              <a:ext cx="0" cy="1447800"/>
            </a:xfrm>
            <a:prstGeom prst="straightConnector1">
              <a:avLst/>
            </a:prstGeom>
            <a:noFill/>
            <a:ln cap="flat" cmpd="sng" w="57150">
              <a:solidFill>
                <a:srgbClr val="FC0128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</p:grpSp>
      <p:grpSp>
        <p:nvGrpSpPr>
          <p:cNvPr id="643" name="Shape 643"/>
          <p:cNvGrpSpPr/>
          <p:nvPr/>
        </p:nvGrpSpPr>
        <p:grpSpPr>
          <a:xfrm>
            <a:off x="2971800" y="6096000"/>
            <a:ext cx="2133600" cy="457200"/>
            <a:chOff x="2971800" y="6096000"/>
            <a:chExt cx="2133600" cy="457200"/>
          </a:xfrm>
        </p:grpSpPr>
        <p:sp>
          <p:nvSpPr>
            <p:cNvPr id="644" name="Shape 644"/>
            <p:cNvSpPr txBox="1"/>
            <p:nvPr/>
          </p:nvSpPr>
          <p:spPr>
            <a:xfrm>
              <a:off x="2971800" y="6096000"/>
              <a:ext cx="6857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</a:p>
          </p:txBody>
        </p:sp>
        <p:cxnSp>
          <p:nvCxnSpPr>
            <p:cNvPr id="645" name="Shape 645"/>
            <p:cNvCxnSpPr/>
            <p:nvPr/>
          </p:nvCxnSpPr>
          <p:spPr>
            <a:xfrm rot="10800000">
              <a:off x="3505200" y="6324600"/>
              <a:ext cx="1600199" cy="0"/>
            </a:xfrm>
            <a:prstGeom prst="straightConnector1">
              <a:avLst/>
            </a:prstGeom>
            <a:noFill/>
            <a:ln cap="flat" cmpd="sng" w="57150">
              <a:solidFill>
                <a:srgbClr val="FC0128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</p:grpSp>
      <p:sp>
        <p:nvSpPr>
          <p:cNvPr id="646" name="Shape 6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in Quantity Demanded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Shifts in the Demand Curve</a:t>
            </a: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income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Prices of related goods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Tastes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Expectations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buyers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6477000" y="1676400"/>
            <a:ext cx="167163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6723061" y="3122611"/>
            <a:ext cx="1182686" cy="2420937"/>
          </a:xfrm>
          <a:custGeom>
            <a:pathLst>
              <a:path extrusionOk="0" h="120000" w="120000">
                <a:moveTo>
                  <a:pt x="0" y="3636"/>
                </a:moveTo>
                <a:lnTo>
                  <a:pt x="3934" y="11508"/>
                </a:lnTo>
                <a:lnTo>
                  <a:pt x="3579" y="12469"/>
                </a:lnTo>
                <a:lnTo>
                  <a:pt x="3160" y="13177"/>
                </a:lnTo>
                <a:lnTo>
                  <a:pt x="2708" y="13712"/>
                </a:lnTo>
                <a:lnTo>
                  <a:pt x="2644" y="14342"/>
                </a:lnTo>
                <a:lnTo>
                  <a:pt x="3289" y="15287"/>
                </a:lnTo>
                <a:lnTo>
                  <a:pt x="4418" y="16247"/>
                </a:lnTo>
                <a:lnTo>
                  <a:pt x="5224" y="16594"/>
                </a:lnTo>
                <a:lnTo>
                  <a:pt x="5998" y="16845"/>
                </a:lnTo>
                <a:lnTo>
                  <a:pt x="6901" y="17208"/>
                </a:lnTo>
                <a:lnTo>
                  <a:pt x="7546" y="17885"/>
                </a:lnTo>
                <a:lnTo>
                  <a:pt x="8578" y="19805"/>
                </a:lnTo>
                <a:lnTo>
                  <a:pt x="9223" y="21726"/>
                </a:lnTo>
                <a:lnTo>
                  <a:pt x="9707" y="22765"/>
                </a:lnTo>
                <a:lnTo>
                  <a:pt x="9707" y="23300"/>
                </a:lnTo>
                <a:lnTo>
                  <a:pt x="9191" y="24056"/>
                </a:lnTo>
                <a:lnTo>
                  <a:pt x="8771" y="24828"/>
                </a:lnTo>
                <a:lnTo>
                  <a:pt x="8836" y="25158"/>
                </a:lnTo>
                <a:lnTo>
                  <a:pt x="9062" y="25442"/>
                </a:lnTo>
                <a:lnTo>
                  <a:pt x="11222" y="26922"/>
                </a:lnTo>
                <a:lnTo>
                  <a:pt x="12416" y="27961"/>
                </a:lnTo>
                <a:lnTo>
                  <a:pt x="14544" y="32889"/>
                </a:lnTo>
                <a:lnTo>
                  <a:pt x="14060" y="33802"/>
                </a:lnTo>
                <a:lnTo>
                  <a:pt x="14221" y="34668"/>
                </a:lnTo>
                <a:lnTo>
                  <a:pt x="14544" y="35124"/>
                </a:lnTo>
                <a:lnTo>
                  <a:pt x="15157" y="35549"/>
                </a:lnTo>
                <a:lnTo>
                  <a:pt x="16705" y="36588"/>
                </a:lnTo>
                <a:lnTo>
                  <a:pt x="17930" y="38005"/>
                </a:lnTo>
                <a:lnTo>
                  <a:pt x="18801" y="39312"/>
                </a:lnTo>
                <a:lnTo>
                  <a:pt x="19091" y="40146"/>
                </a:lnTo>
                <a:lnTo>
                  <a:pt x="19736" y="41910"/>
                </a:lnTo>
                <a:lnTo>
                  <a:pt x="20349" y="43264"/>
                </a:lnTo>
                <a:lnTo>
                  <a:pt x="20026" y="43531"/>
                </a:lnTo>
                <a:lnTo>
                  <a:pt x="19672" y="44319"/>
                </a:lnTo>
                <a:lnTo>
                  <a:pt x="19736" y="44791"/>
                </a:lnTo>
                <a:lnTo>
                  <a:pt x="20091" y="45310"/>
                </a:lnTo>
                <a:lnTo>
                  <a:pt x="20865" y="45846"/>
                </a:lnTo>
                <a:lnTo>
                  <a:pt x="22123" y="46381"/>
                </a:lnTo>
                <a:lnTo>
                  <a:pt x="25186" y="53954"/>
                </a:lnTo>
                <a:lnTo>
                  <a:pt x="24928" y="54284"/>
                </a:lnTo>
                <a:lnTo>
                  <a:pt x="24670" y="55150"/>
                </a:lnTo>
                <a:lnTo>
                  <a:pt x="24799" y="55686"/>
                </a:lnTo>
                <a:lnTo>
                  <a:pt x="25186" y="56252"/>
                </a:lnTo>
                <a:lnTo>
                  <a:pt x="26025" y="56819"/>
                </a:lnTo>
                <a:lnTo>
                  <a:pt x="27347" y="57355"/>
                </a:lnTo>
                <a:lnTo>
                  <a:pt x="31281" y="65211"/>
                </a:lnTo>
                <a:lnTo>
                  <a:pt x="30959" y="65683"/>
                </a:lnTo>
                <a:lnTo>
                  <a:pt x="30636" y="66832"/>
                </a:lnTo>
                <a:lnTo>
                  <a:pt x="30733" y="67525"/>
                </a:lnTo>
                <a:lnTo>
                  <a:pt x="31152" y="68202"/>
                </a:lnTo>
                <a:lnTo>
                  <a:pt x="32023" y="68848"/>
                </a:lnTo>
                <a:lnTo>
                  <a:pt x="33378" y="69383"/>
                </a:lnTo>
                <a:lnTo>
                  <a:pt x="37957" y="77995"/>
                </a:lnTo>
                <a:lnTo>
                  <a:pt x="37731" y="78483"/>
                </a:lnTo>
                <a:lnTo>
                  <a:pt x="37602" y="79711"/>
                </a:lnTo>
                <a:lnTo>
                  <a:pt x="37796" y="80435"/>
                </a:lnTo>
                <a:lnTo>
                  <a:pt x="38344" y="81191"/>
                </a:lnTo>
                <a:lnTo>
                  <a:pt x="39408" y="81868"/>
                </a:lnTo>
                <a:lnTo>
                  <a:pt x="40988" y="82435"/>
                </a:lnTo>
                <a:lnTo>
                  <a:pt x="44633" y="90905"/>
                </a:lnTo>
                <a:lnTo>
                  <a:pt x="44181" y="91235"/>
                </a:lnTo>
                <a:lnTo>
                  <a:pt x="43601" y="92164"/>
                </a:lnTo>
                <a:lnTo>
                  <a:pt x="43601" y="92841"/>
                </a:lnTo>
                <a:lnTo>
                  <a:pt x="44020" y="93581"/>
                </a:lnTo>
                <a:lnTo>
                  <a:pt x="44923" y="94431"/>
                </a:lnTo>
                <a:lnTo>
                  <a:pt x="46439" y="95345"/>
                </a:lnTo>
                <a:lnTo>
                  <a:pt x="51018" y="103358"/>
                </a:lnTo>
                <a:lnTo>
                  <a:pt x="50728" y="103862"/>
                </a:lnTo>
                <a:lnTo>
                  <a:pt x="50309" y="105090"/>
                </a:lnTo>
                <a:lnTo>
                  <a:pt x="50438" y="105830"/>
                </a:lnTo>
                <a:lnTo>
                  <a:pt x="50954" y="106617"/>
                </a:lnTo>
                <a:lnTo>
                  <a:pt x="51889" y="107310"/>
                </a:lnTo>
                <a:lnTo>
                  <a:pt x="53469" y="107955"/>
                </a:lnTo>
                <a:lnTo>
                  <a:pt x="55468" y="113277"/>
                </a:lnTo>
                <a:lnTo>
                  <a:pt x="57178" y="117166"/>
                </a:lnTo>
                <a:lnTo>
                  <a:pt x="57984" y="118614"/>
                </a:lnTo>
                <a:lnTo>
                  <a:pt x="58629" y="119385"/>
                </a:lnTo>
                <a:lnTo>
                  <a:pt x="59338" y="119716"/>
                </a:lnTo>
                <a:lnTo>
                  <a:pt x="60209" y="119952"/>
                </a:lnTo>
                <a:lnTo>
                  <a:pt x="61209" y="120000"/>
                </a:lnTo>
                <a:lnTo>
                  <a:pt x="62305" y="119921"/>
                </a:lnTo>
                <a:lnTo>
                  <a:pt x="63402" y="119653"/>
                </a:lnTo>
                <a:lnTo>
                  <a:pt x="64434" y="119165"/>
                </a:lnTo>
                <a:lnTo>
                  <a:pt x="65434" y="118425"/>
                </a:lnTo>
                <a:lnTo>
                  <a:pt x="66175" y="117465"/>
                </a:lnTo>
                <a:lnTo>
                  <a:pt x="71077" y="106633"/>
                </a:lnTo>
                <a:lnTo>
                  <a:pt x="71787" y="106192"/>
                </a:lnTo>
                <a:lnTo>
                  <a:pt x="73302" y="105090"/>
                </a:lnTo>
                <a:lnTo>
                  <a:pt x="73915" y="104397"/>
                </a:lnTo>
                <a:lnTo>
                  <a:pt x="74238" y="103689"/>
                </a:lnTo>
                <a:lnTo>
                  <a:pt x="74173" y="102980"/>
                </a:lnTo>
                <a:lnTo>
                  <a:pt x="73528" y="102351"/>
                </a:lnTo>
                <a:lnTo>
                  <a:pt x="79269" y="90448"/>
                </a:lnTo>
                <a:lnTo>
                  <a:pt x="78849" y="89866"/>
                </a:lnTo>
                <a:lnTo>
                  <a:pt x="79688" y="89441"/>
                </a:lnTo>
                <a:lnTo>
                  <a:pt x="81365" y="88291"/>
                </a:lnTo>
                <a:lnTo>
                  <a:pt x="82074" y="87504"/>
                </a:lnTo>
                <a:lnTo>
                  <a:pt x="82493" y="86559"/>
                </a:lnTo>
                <a:lnTo>
                  <a:pt x="82461" y="85520"/>
                </a:lnTo>
                <a:lnTo>
                  <a:pt x="81719" y="84355"/>
                </a:lnTo>
                <a:lnTo>
                  <a:pt x="84138" y="78562"/>
                </a:lnTo>
                <a:lnTo>
                  <a:pt x="84783" y="78247"/>
                </a:lnTo>
                <a:lnTo>
                  <a:pt x="86073" y="77412"/>
                </a:lnTo>
                <a:lnTo>
                  <a:pt x="86525" y="76845"/>
                </a:lnTo>
                <a:lnTo>
                  <a:pt x="86815" y="76200"/>
                </a:lnTo>
                <a:lnTo>
                  <a:pt x="86654" y="75476"/>
                </a:lnTo>
                <a:lnTo>
                  <a:pt x="85976" y="74720"/>
                </a:lnTo>
                <a:lnTo>
                  <a:pt x="87782" y="69288"/>
                </a:lnTo>
                <a:lnTo>
                  <a:pt x="88363" y="69068"/>
                </a:lnTo>
                <a:lnTo>
                  <a:pt x="89524" y="68470"/>
                </a:lnTo>
                <a:lnTo>
                  <a:pt x="89975" y="68013"/>
                </a:lnTo>
                <a:lnTo>
                  <a:pt x="90201" y="67431"/>
                </a:lnTo>
                <a:lnTo>
                  <a:pt x="90104" y="66801"/>
                </a:lnTo>
                <a:lnTo>
                  <a:pt x="89492" y="66045"/>
                </a:lnTo>
                <a:lnTo>
                  <a:pt x="92523" y="59811"/>
                </a:lnTo>
                <a:lnTo>
                  <a:pt x="93329" y="59354"/>
                </a:lnTo>
                <a:lnTo>
                  <a:pt x="94942" y="58220"/>
                </a:lnTo>
                <a:lnTo>
                  <a:pt x="95651" y="57496"/>
                </a:lnTo>
                <a:lnTo>
                  <a:pt x="96038" y="56725"/>
                </a:lnTo>
                <a:lnTo>
                  <a:pt x="95941" y="55906"/>
                </a:lnTo>
                <a:lnTo>
                  <a:pt x="95264" y="55135"/>
                </a:lnTo>
                <a:lnTo>
                  <a:pt x="98908" y="46948"/>
                </a:lnTo>
                <a:lnTo>
                  <a:pt x="99553" y="46554"/>
                </a:lnTo>
                <a:lnTo>
                  <a:pt x="100843" y="45547"/>
                </a:lnTo>
                <a:lnTo>
                  <a:pt x="101327" y="44885"/>
                </a:lnTo>
                <a:lnTo>
                  <a:pt x="101585" y="44177"/>
                </a:lnTo>
                <a:lnTo>
                  <a:pt x="101521" y="43405"/>
                </a:lnTo>
                <a:lnTo>
                  <a:pt x="100876" y="42665"/>
                </a:lnTo>
                <a:lnTo>
                  <a:pt x="103004" y="35817"/>
                </a:lnTo>
                <a:lnTo>
                  <a:pt x="103778" y="35360"/>
                </a:lnTo>
                <a:lnTo>
                  <a:pt x="105262" y="34211"/>
                </a:lnTo>
                <a:lnTo>
                  <a:pt x="105907" y="33471"/>
                </a:lnTo>
                <a:lnTo>
                  <a:pt x="106165" y="32684"/>
                </a:lnTo>
                <a:lnTo>
                  <a:pt x="105971" y="31865"/>
                </a:lnTo>
                <a:lnTo>
                  <a:pt x="105100" y="31078"/>
                </a:lnTo>
                <a:lnTo>
                  <a:pt x="107874" y="25442"/>
                </a:lnTo>
                <a:lnTo>
                  <a:pt x="108551" y="25032"/>
                </a:lnTo>
                <a:lnTo>
                  <a:pt x="109938" y="24040"/>
                </a:lnTo>
                <a:lnTo>
                  <a:pt x="110550" y="23395"/>
                </a:lnTo>
                <a:lnTo>
                  <a:pt x="110937" y="22686"/>
                </a:lnTo>
                <a:lnTo>
                  <a:pt x="110808" y="21994"/>
                </a:lnTo>
                <a:lnTo>
                  <a:pt x="110260" y="21285"/>
                </a:lnTo>
                <a:lnTo>
                  <a:pt x="112711" y="13870"/>
                </a:lnTo>
                <a:lnTo>
                  <a:pt x="113550" y="13508"/>
                </a:lnTo>
                <a:lnTo>
                  <a:pt x="115194" y="12579"/>
                </a:lnTo>
                <a:lnTo>
                  <a:pt x="115936" y="11965"/>
                </a:lnTo>
                <a:lnTo>
                  <a:pt x="116259" y="11304"/>
                </a:lnTo>
                <a:lnTo>
                  <a:pt x="116194" y="10658"/>
                </a:lnTo>
                <a:lnTo>
                  <a:pt x="115420" y="10013"/>
                </a:lnTo>
                <a:lnTo>
                  <a:pt x="116936" y="4660"/>
                </a:lnTo>
                <a:lnTo>
                  <a:pt x="117742" y="4361"/>
                </a:lnTo>
                <a:lnTo>
                  <a:pt x="119258" y="3463"/>
                </a:lnTo>
                <a:lnTo>
                  <a:pt x="119806" y="2818"/>
                </a:lnTo>
                <a:lnTo>
                  <a:pt x="119999" y="2062"/>
                </a:lnTo>
                <a:lnTo>
                  <a:pt x="119742" y="1196"/>
                </a:lnTo>
                <a:lnTo>
                  <a:pt x="118806" y="236"/>
                </a:lnTo>
                <a:lnTo>
                  <a:pt x="100327" y="78"/>
                </a:lnTo>
                <a:lnTo>
                  <a:pt x="81429" y="0"/>
                </a:lnTo>
                <a:lnTo>
                  <a:pt x="59725" y="31"/>
                </a:lnTo>
                <a:lnTo>
                  <a:pt x="37957" y="346"/>
                </a:lnTo>
                <a:lnTo>
                  <a:pt x="27960" y="629"/>
                </a:lnTo>
                <a:lnTo>
                  <a:pt x="18930" y="976"/>
                </a:lnTo>
                <a:lnTo>
                  <a:pt x="11255" y="1464"/>
                </a:lnTo>
                <a:lnTo>
                  <a:pt x="5353" y="2046"/>
                </a:lnTo>
                <a:lnTo>
                  <a:pt x="3128" y="2393"/>
                </a:lnTo>
                <a:lnTo>
                  <a:pt x="1483" y="2786"/>
                </a:lnTo>
                <a:lnTo>
                  <a:pt x="419" y="3196"/>
                </a:lnTo>
                <a:lnTo>
                  <a:pt x="0" y="3636"/>
                </a:lnTo>
                <a:close/>
              </a:path>
            </a:pathLst>
          </a:custGeom>
          <a:solidFill>
            <a:srgbClr val="664D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6762750" y="3144836"/>
            <a:ext cx="1112836" cy="23748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62773" y="120000"/>
                </a:lnTo>
                <a:lnTo>
                  <a:pt x="59726" y="120000"/>
                </a:lnTo>
                <a:lnTo>
                  <a:pt x="0" y="2134"/>
                </a:lnTo>
                <a:lnTo>
                  <a:pt x="120000" y="0"/>
                </a:lnTo>
                <a:close/>
              </a:path>
            </a:pathLst>
          </a:custGeom>
          <a:solidFill>
            <a:srgbClr val="664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6802436" y="3144836"/>
            <a:ext cx="1058862" cy="2371725"/>
          </a:xfrm>
          <a:custGeom>
            <a:pathLst>
              <a:path extrusionOk="0" h="120000" w="120000">
                <a:moveTo>
                  <a:pt x="61402" y="120000"/>
                </a:moveTo>
                <a:lnTo>
                  <a:pt x="58381" y="120000"/>
                </a:lnTo>
                <a:lnTo>
                  <a:pt x="0" y="1959"/>
                </a:lnTo>
                <a:lnTo>
                  <a:pt x="119999" y="0"/>
                </a:lnTo>
                <a:lnTo>
                  <a:pt x="61402" y="120000"/>
                </a:lnTo>
                <a:close/>
              </a:path>
            </a:pathLst>
          </a:custGeom>
          <a:solidFill>
            <a:srgbClr val="6E54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6840536" y="3144836"/>
            <a:ext cx="1006474" cy="2370137"/>
          </a:xfrm>
          <a:custGeom>
            <a:pathLst>
              <a:path extrusionOk="0" h="120000" w="120000">
                <a:moveTo>
                  <a:pt x="59867" y="119999"/>
                </a:moveTo>
                <a:lnTo>
                  <a:pt x="56913" y="119999"/>
                </a:lnTo>
                <a:lnTo>
                  <a:pt x="0" y="1832"/>
                </a:lnTo>
                <a:lnTo>
                  <a:pt x="120000" y="0"/>
                </a:lnTo>
                <a:lnTo>
                  <a:pt x="59867" y="119999"/>
                </a:lnTo>
                <a:close/>
              </a:path>
            </a:pathLst>
          </a:custGeom>
          <a:solidFill>
            <a:srgbClr val="7559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6880225" y="3144836"/>
            <a:ext cx="952499" cy="2368550"/>
          </a:xfrm>
          <a:custGeom>
            <a:pathLst>
              <a:path extrusionOk="0" h="120000" w="120000">
                <a:moveTo>
                  <a:pt x="58179" y="119983"/>
                </a:moveTo>
                <a:lnTo>
                  <a:pt x="55258" y="120000"/>
                </a:lnTo>
                <a:lnTo>
                  <a:pt x="0" y="1672"/>
                </a:lnTo>
                <a:lnTo>
                  <a:pt x="119999" y="0"/>
                </a:lnTo>
                <a:lnTo>
                  <a:pt x="58179" y="119983"/>
                </a:lnTo>
                <a:close/>
              </a:path>
            </a:pathLst>
          </a:custGeom>
          <a:solidFill>
            <a:srgbClr val="7D63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6919911" y="3143250"/>
            <a:ext cx="898524" cy="2368550"/>
          </a:xfrm>
          <a:custGeom>
            <a:pathLst>
              <a:path extrusionOk="0" h="120000" w="120000">
                <a:moveTo>
                  <a:pt x="56333" y="119967"/>
                </a:moveTo>
                <a:lnTo>
                  <a:pt x="53451" y="120000"/>
                </a:lnTo>
                <a:lnTo>
                  <a:pt x="0" y="1528"/>
                </a:lnTo>
                <a:lnTo>
                  <a:pt x="120000" y="0"/>
                </a:lnTo>
                <a:lnTo>
                  <a:pt x="56333" y="119967"/>
                </a:lnTo>
                <a:close/>
              </a:path>
            </a:pathLst>
          </a:custGeom>
          <a:solidFill>
            <a:srgbClr val="8269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959600" y="3143250"/>
            <a:ext cx="844550" cy="2365375"/>
          </a:xfrm>
          <a:custGeom>
            <a:pathLst>
              <a:path extrusionOk="0" h="120000" w="120000">
                <a:moveTo>
                  <a:pt x="54164" y="119967"/>
                </a:moveTo>
                <a:lnTo>
                  <a:pt x="51370" y="120000"/>
                </a:lnTo>
                <a:lnTo>
                  <a:pt x="0" y="1384"/>
                </a:lnTo>
                <a:lnTo>
                  <a:pt x="120000" y="0"/>
                </a:lnTo>
                <a:lnTo>
                  <a:pt x="54164" y="119967"/>
                </a:lnTo>
                <a:close/>
              </a:path>
            </a:pathLst>
          </a:custGeom>
          <a:solidFill>
            <a:srgbClr val="8A7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6997700" y="3143250"/>
            <a:ext cx="792162" cy="2363786"/>
          </a:xfrm>
          <a:custGeom>
            <a:pathLst>
              <a:path extrusionOk="0" h="120000" w="120000">
                <a:moveTo>
                  <a:pt x="51799" y="119935"/>
                </a:moveTo>
                <a:lnTo>
                  <a:pt x="49010" y="119999"/>
                </a:lnTo>
                <a:lnTo>
                  <a:pt x="0" y="1224"/>
                </a:lnTo>
                <a:lnTo>
                  <a:pt x="120000" y="0"/>
                </a:lnTo>
                <a:lnTo>
                  <a:pt x="51799" y="119935"/>
                </a:lnTo>
                <a:close/>
              </a:path>
            </a:pathLst>
          </a:custGeom>
          <a:solidFill>
            <a:srgbClr val="9175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037386" y="3143250"/>
            <a:ext cx="739775" cy="23622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49093" y="119951"/>
                </a:lnTo>
                <a:lnTo>
                  <a:pt x="46308" y="119999"/>
                </a:lnTo>
                <a:lnTo>
                  <a:pt x="0" y="1064"/>
                </a:lnTo>
                <a:lnTo>
                  <a:pt x="120000" y="0"/>
                </a:lnTo>
                <a:close/>
              </a:path>
            </a:pathLst>
          </a:custGeom>
          <a:solidFill>
            <a:srgbClr val="998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6948486" y="3611562"/>
            <a:ext cx="133349" cy="130175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13093" y="59130"/>
                </a:lnTo>
                <a:lnTo>
                  <a:pt x="106762" y="17971"/>
                </a:lnTo>
                <a:lnTo>
                  <a:pt x="103021" y="4637"/>
                </a:lnTo>
                <a:lnTo>
                  <a:pt x="99568" y="0"/>
                </a:lnTo>
                <a:lnTo>
                  <a:pt x="35683" y="11304"/>
                </a:lnTo>
                <a:lnTo>
                  <a:pt x="2014" y="15072"/>
                </a:lnTo>
                <a:lnTo>
                  <a:pt x="0" y="22608"/>
                </a:lnTo>
                <a:lnTo>
                  <a:pt x="3453" y="27536"/>
                </a:lnTo>
                <a:lnTo>
                  <a:pt x="14676" y="30144"/>
                </a:lnTo>
                <a:lnTo>
                  <a:pt x="46618" y="23768"/>
                </a:lnTo>
                <a:lnTo>
                  <a:pt x="94676" y="17971"/>
                </a:lnTo>
                <a:lnTo>
                  <a:pt x="99280" y="21739"/>
                </a:lnTo>
                <a:lnTo>
                  <a:pt x="103309" y="32463"/>
                </a:lnTo>
                <a:lnTo>
                  <a:pt x="110791" y="66086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6916736" y="3422650"/>
            <a:ext cx="133349" cy="131761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13381" y="59130"/>
                </a:lnTo>
                <a:lnTo>
                  <a:pt x="106474" y="17971"/>
                </a:lnTo>
                <a:lnTo>
                  <a:pt x="103309" y="4347"/>
                </a:lnTo>
                <a:lnTo>
                  <a:pt x="99856" y="0"/>
                </a:lnTo>
                <a:lnTo>
                  <a:pt x="35683" y="11304"/>
                </a:lnTo>
                <a:lnTo>
                  <a:pt x="2014" y="15072"/>
                </a:lnTo>
                <a:lnTo>
                  <a:pt x="0" y="22318"/>
                </a:lnTo>
                <a:lnTo>
                  <a:pt x="3741" y="27826"/>
                </a:lnTo>
                <a:lnTo>
                  <a:pt x="14388" y="29855"/>
                </a:lnTo>
                <a:lnTo>
                  <a:pt x="46618" y="23768"/>
                </a:lnTo>
                <a:lnTo>
                  <a:pt x="94388" y="17681"/>
                </a:lnTo>
                <a:lnTo>
                  <a:pt x="99280" y="21739"/>
                </a:lnTo>
                <a:lnTo>
                  <a:pt x="103597" y="32753"/>
                </a:lnTo>
                <a:lnTo>
                  <a:pt x="111079" y="66086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6732586" y="3138486"/>
            <a:ext cx="1168400" cy="222250"/>
          </a:xfrm>
          <a:custGeom>
            <a:pathLst>
              <a:path extrusionOk="0" h="120000" w="120000">
                <a:moveTo>
                  <a:pt x="107351" y="63012"/>
                </a:moveTo>
                <a:lnTo>
                  <a:pt x="106210" y="59397"/>
                </a:lnTo>
                <a:lnTo>
                  <a:pt x="104384" y="54404"/>
                </a:lnTo>
                <a:lnTo>
                  <a:pt x="103341" y="53543"/>
                </a:lnTo>
                <a:lnTo>
                  <a:pt x="102233" y="54232"/>
                </a:lnTo>
                <a:lnTo>
                  <a:pt x="101157" y="57159"/>
                </a:lnTo>
                <a:lnTo>
                  <a:pt x="100081" y="63012"/>
                </a:lnTo>
                <a:lnTo>
                  <a:pt x="98451" y="73687"/>
                </a:lnTo>
                <a:lnTo>
                  <a:pt x="96756" y="81779"/>
                </a:lnTo>
                <a:lnTo>
                  <a:pt x="95093" y="87804"/>
                </a:lnTo>
                <a:lnTo>
                  <a:pt x="93463" y="92281"/>
                </a:lnTo>
                <a:lnTo>
                  <a:pt x="90562" y="97790"/>
                </a:lnTo>
                <a:lnTo>
                  <a:pt x="88736" y="100200"/>
                </a:lnTo>
                <a:lnTo>
                  <a:pt x="85900" y="100028"/>
                </a:lnTo>
                <a:lnTo>
                  <a:pt x="81271" y="95552"/>
                </a:lnTo>
                <a:lnTo>
                  <a:pt x="73903" y="87460"/>
                </a:lnTo>
                <a:lnTo>
                  <a:pt x="71491" y="88149"/>
                </a:lnTo>
                <a:lnTo>
                  <a:pt x="68231" y="91764"/>
                </a:lnTo>
                <a:lnTo>
                  <a:pt x="60374" y="103816"/>
                </a:lnTo>
                <a:lnTo>
                  <a:pt x="52322" y="115695"/>
                </a:lnTo>
                <a:lnTo>
                  <a:pt x="48867" y="119311"/>
                </a:lnTo>
                <a:lnTo>
                  <a:pt x="46063" y="120000"/>
                </a:lnTo>
                <a:lnTo>
                  <a:pt x="41043" y="118622"/>
                </a:lnTo>
                <a:lnTo>
                  <a:pt x="36316" y="118622"/>
                </a:lnTo>
                <a:lnTo>
                  <a:pt x="32469" y="117934"/>
                </a:lnTo>
                <a:lnTo>
                  <a:pt x="31067" y="117073"/>
                </a:lnTo>
                <a:lnTo>
                  <a:pt x="30122" y="115007"/>
                </a:lnTo>
                <a:lnTo>
                  <a:pt x="25036" y="106226"/>
                </a:lnTo>
                <a:lnTo>
                  <a:pt x="15321" y="92453"/>
                </a:lnTo>
                <a:lnTo>
                  <a:pt x="1760" y="74375"/>
                </a:lnTo>
                <a:lnTo>
                  <a:pt x="0" y="37187"/>
                </a:lnTo>
                <a:lnTo>
                  <a:pt x="2607" y="19454"/>
                </a:lnTo>
                <a:lnTo>
                  <a:pt x="119185" y="0"/>
                </a:lnTo>
                <a:lnTo>
                  <a:pt x="119999" y="10502"/>
                </a:lnTo>
                <a:lnTo>
                  <a:pt x="119967" y="22209"/>
                </a:lnTo>
                <a:lnTo>
                  <a:pt x="118826" y="30989"/>
                </a:lnTo>
                <a:lnTo>
                  <a:pt x="117066" y="38737"/>
                </a:lnTo>
                <a:lnTo>
                  <a:pt x="115044" y="45796"/>
                </a:lnTo>
                <a:lnTo>
                  <a:pt x="112828" y="51649"/>
                </a:lnTo>
                <a:lnTo>
                  <a:pt x="109013" y="60086"/>
                </a:lnTo>
                <a:lnTo>
                  <a:pt x="107351" y="63012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6777036" y="3140075"/>
            <a:ext cx="1103312" cy="217487"/>
          </a:xfrm>
          <a:custGeom>
            <a:pathLst>
              <a:path extrusionOk="0" h="120000" w="120000">
                <a:moveTo>
                  <a:pt x="73187" y="88953"/>
                </a:moveTo>
                <a:lnTo>
                  <a:pt x="70909" y="89476"/>
                </a:lnTo>
                <a:lnTo>
                  <a:pt x="67802" y="92616"/>
                </a:lnTo>
                <a:lnTo>
                  <a:pt x="60310" y="103255"/>
                </a:lnTo>
                <a:lnTo>
                  <a:pt x="52474" y="114069"/>
                </a:lnTo>
                <a:lnTo>
                  <a:pt x="49021" y="117558"/>
                </a:lnTo>
                <a:lnTo>
                  <a:pt x="46156" y="118779"/>
                </a:lnTo>
                <a:lnTo>
                  <a:pt x="35730" y="120000"/>
                </a:lnTo>
                <a:lnTo>
                  <a:pt x="31588" y="120000"/>
                </a:lnTo>
                <a:lnTo>
                  <a:pt x="29033" y="117906"/>
                </a:lnTo>
                <a:lnTo>
                  <a:pt x="24096" y="110581"/>
                </a:lnTo>
                <a:lnTo>
                  <a:pt x="14879" y="98546"/>
                </a:lnTo>
                <a:lnTo>
                  <a:pt x="1967" y="82151"/>
                </a:lnTo>
                <a:lnTo>
                  <a:pt x="0" y="36976"/>
                </a:lnTo>
                <a:lnTo>
                  <a:pt x="2313" y="18313"/>
                </a:lnTo>
                <a:lnTo>
                  <a:pt x="119585" y="0"/>
                </a:lnTo>
                <a:lnTo>
                  <a:pt x="120000" y="18139"/>
                </a:lnTo>
                <a:lnTo>
                  <a:pt x="119654" y="23023"/>
                </a:lnTo>
                <a:lnTo>
                  <a:pt x="119551" y="27558"/>
                </a:lnTo>
                <a:lnTo>
                  <a:pt x="118446" y="35058"/>
                </a:lnTo>
                <a:lnTo>
                  <a:pt x="116858" y="42034"/>
                </a:lnTo>
                <a:lnTo>
                  <a:pt x="112888" y="53546"/>
                </a:lnTo>
                <a:lnTo>
                  <a:pt x="109263" y="61744"/>
                </a:lnTo>
                <a:lnTo>
                  <a:pt x="107468" y="65755"/>
                </a:lnTo>
                <a:lnTo>
                  <a:pt x="106018" y="64360"/>
                </a:lnTo>
                <a:lnTo>
                  <a:pt x="103947" y="61220"/>
                </a:lnTo>
                <a:lnTo>
                  <a:pt x="102773" y="60523"/>
                </a:lnTo>
                <a:lnTo>
                  <a:pt x="101634" y="61569"/>
                </a:lnTo>
                <a:lnTo>
                  <a:pt x="100460" y="64360"/>
                </a:lnTo>
                <a:lnTo>
                  <a:pt x="99424" y="69941"/>
                </a:lnTo>
                <a:lnTo>
                  <a:pt x="97871" y="79011"/>
                </a:lnTo>
                <a:lnTo>
                  <a:pt x="96248" y="85988"/>
                </a:lnTo>
                <a:lnTo>
                  <a:pt x="94591" y="91395"/>
                </a:lnTo>
                <a:lnTo>
                  <a:pt x="92968" y="95058"/>
                </a:lnTo>
                <a:lnTo>
                  <a:pt x="90034" y="99593"/>
                </a:lnTo>
                <a:lnTo>
                  <a:pt x="87928" y="101511"/>
                </a:lnTo>
                <a:lnTo>
                  <a:pt x="84959" y="100813"/>
                </a:lnTo>
                <a:lnTo>
                  <a:pt x="80437" y="96627"/>
                </a:lnTo>
                <a:lnTo>
                  <a:pt x="73187" y="88953"/>
                </a:lnTo>
                <a:close/>
              </a:path>
            </a:pathLst>
          </a:custGeom>
          <a:solidFill>
            <a:srgbClr val="3014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6821486" y="3140075"/>
            <a:ext cx="1038224" cy="220662"/>
          </a:xfrm>
          <a:custGeom>
            <a:pathLst>
              <a:path extrusionOk="0" h="120000" w="120000">
                <a:moveTo>
                  <a:pt x="72418" y="89004"/>
                </a:moveTo>
                <a:lnTo>
                  <a:pt x="70217" y="89177"/>
                </a:lnTo>
                <a:lnTo>
                  <a:pt x="67282" y="91774"/>
                </a:lnTo>
                <a:lnTo>
                  <a:pt x="60165" y="100779"/>
                </a:lnTo>
                <a:lnTo>
                  <a:pt x="52571" y="110649"/>
                </a:lnTo>
                <a:lnTo>
                  <a:pt x="49085" y="114285"/>
                </a:lnTo>
                <a:lnTo>
                  <a:pt x="46151" y="116017"/>
                </a:lnTo>
                <a:lnTo>
                  <a:pt x="35035" y="119307"/>
                </a:lnTo>
                <a:lnTo>
                  <a:pt x="30559" y="120000"/>
                </a:lnTo>
                <a:lnTo>
                  <a:pt x="27808" y="118441"/>
                </a:lnTo>
                <a:lnTo>
                  <a:pt x="2164" y="88311"/>
                </a:lnTo>
                <a:lnTo>
                  <a:pt x="0" y="36017"/>
                </a:lnTo>
                <a:lnTo>
                  <a:pt x="1944" y="17316"/>
                </a:lnTo>
                <a:lnTo>
                  <a:pt x="120000" y="0"/>
                </a:lnTo>
                <a:lnTo>
                  <a:pt x="119926" y="25974"/>
                </a:lnTo>
                <a:lnTo>
                  <a:pt x="119229" y="29610"/>
                </a:lnTo>
                <a:lnTo>
                  <a:pt x="118972" y="33073"/>
                </a:lnTo>
                <a:lnTo>
                  <a:pt x="117945" y="39134"/>
                </a:lnTo>
                <a:lnTo>
                  <a:pt x="116514" y="44502"/>
                </a:lnTo>
                <a:lnTo>
                  <a:pt x="112919" y="54199"/>
                </a:lnTo>
                <a:lnTo>
                  <a:pt x="109544" y="61991"/>
                </a:lnTo>
                <a:lnTo>
                  <a:pt x="107636" y="67359"/>
                </a:lnTo>
                <a:lnTo>
                  <a:pt x="105875" y="68225"/>
                </a:lnTo>
                <a:lnTo>
                  <a:pt x="103527" y="67012"/>
                </a:lnTo>
                <a:lnTo>
                  <a:pt x="100996" y="68051"/>
                </a:lnTo>
                <a:lnTo>
                  <a:pt x="99785" y="70649"/>
                </a:lnTo>
                <a:lnTo>
                  <a:pt x="98648" y="75324"/>
                </a:lnTo>
                <a:lnTo>
                  <a:pt x="97254" y="83116"/>
                </a:lnTo>
                <a:lnTo>
                  <a:pt x="95640" y="89004"/>
                </a:lnTo>
                <a:lnTo>
                  <a:pt x="94062" y="93160"/>
                </a:lnTo>
                <a:lnTo>
                  <a:pt x="92412" y="96277"/>
                </a:lnTo>
                <a:lnTo>
                  <a:pt x="89367" y="99567"/>
                </a:lnTo>
                <a:lnTo>
                  <a:pt x="87055" y="100952"/>
                </a:lnTo>
                <a:lnTo>
                  <a:pt x="83900" y="99740"/>
                </a:lnTo>
                <a:lnTo>
                  <a:pt x="79388" y="96103"/>
                </a:lnTo>
                <a:lnTo>
                  <a:pt x="72418" y="89004"/>
                </a:lnTo>
                <a:close/>
              </a:path>
            </a:pathLst>
          </a:custGeom>
          <a:solidFill>
            <a:srgbClr val="381F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865936" y="3141661"/>
            <a:ext cx="977899" cy="220662"/>
          </a:xfrm>
          <a:custGeom>
            <a:pathLst>
              <a:path extrusionOk="0" h="120000" w="120000">
                <a:moveTo>
                  <a:pt x="71165" y="89093"/>
                </a:moveTo>
                <a:lnTo>
                  <a:pt x="69100" y="89093"/>
                </a:lnTo>
                <a:lnTo>
                  <a:pt x="66450" y="90820"/>
                </a:lnTo>
                <a:lnTo>
                  <a:pt x="59707" y="98417"/>
                </a:lnTo>
                <a:lnTo>
                  <a:pt x="52419" y="107223"/>
                </a:lnTo>
                <a:lnTo>
                  <a:pt x="45988" y="113093"/>
                </a:lnTo>
                <a:lnTo>
                  <a:pt x="34101" y="118791"/>
                </a:lnTo>
                <a:lnTo>
                  <a:pt x="29191" y="120000"/>
                </a:lnTo>
                <a:lnTo>
                  <a:pt x="26268" y="119136"/>
                </a:lnTo>
                <a:lnTo>
                  <a:pt x="2377" y="94100"/>
                </a:lnTo>
                <a:lnTo>
                  <a:pt x="0" y="34705"/>
                </a:lnTo>
                <a:lnTo>
                  <a:pt x="1519" y="15884"/>
                </a:lnTo>
                <a:lnTo>
                  <a:pt x="120000" y="0"/>
                </a:lnTo>
                <a:lnTo>
                  <a:pt x="119337" y="33323"/>
                </a:lnTo>
                <a:lnTo>
                  <a:pt x="118285" y="36258"/>
                </a:lnTo>
                <a:lnTo>
                  <a:pt x="117934" y="37985"/>
                </a:lnTo>
                <a:lnTo>
                  <a:pt x="116960" y="42820"/>
                </a:lnTo>
                <a:lnTo>
                  <a:pt x="115634" y="47309"/>
                </a:lnTo>
                <a:lnTo>
                  <a:pt x="112439" y="55079"/>
                </a:lnTo>
                <a:lnTo>
                  <a:pt x="109321" y="62330"/>
                </a:lnTo>
                <a:lnTo>
                  <a:pt x="107333" y="68719"/>
                </a:lnTo>
                <a:lnTo>
                  <a:pt x="106359" y="70964"/>
                </a:lnTo>
                <a:lnTo>
                  <a:pt x="105228" y="72000"/>
                </a:lnTo>
                <a:lnTo>
                  <a:pt x="102539" y="72690"/>
                </a:lnTo>
                <a:lnTo>
                  <a:pt x="99772" y="74417"/>
                </a:lnTo>
                <a:lnTo>
                  <a:pt x="98486" y="76661"/>
                </a:lnTo>
                <a:lnTo>
                  <a:pt x="97395" y="80805"/>
                </a:lnTo>
                <a:lnTo>
                  <a:pt x="96031" y="87021"/>
                </a:lnTo>
                <a:lnTo>
                  <a:pt x="94589" y="91856"/>
                </a:lnTo>
                <a:lnTo>
                  <a:pt x="93030" y="95136"/>
                </a:lnTo>
                <a:lnTo>
                  <a:pt x="91354" y="97381"/>
                </a:lnTo>
                <a:lnTo>
                  <a:pt x="88275" y="99798"/>
                </a:lnTo>
                <a:lnTo>
                  <a:pt x="85664" y="100143"/>
                </a:lnTo>
                <a:lnTo>
                  <a:pt x="82312" y="98935"/>
                </a:lnTo>
                <a:lnTo>
                  <a:pt x="77830" y="95309"/>
                </a:lnTo>
                <a:lnTo>
                  <a:pt x="71165" y="89093"/>
                </a:lnTo>
                <a:close/>
              </a:path>
            </a:pathLst>
          </a:custGeom>
          <a:solidFill>
            <a:srgbClr val="4229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6910386" y="3143250"/>
            <a:ext cx="915986" cy="222250"/>
          </a:xfrm>
          <a:custGeom>
            <a:pathLst>
              <a:path extrusionOk="0" h="120000" w="120000">
                <a:moveTo>
                  <a:pt x="69830" y="89270"/>
                </a:moveTo>
                <a:lnTo>
                  <a:pt x="67959" y="88755"/>
                </a:lnTo>
                <a:lnTo>
                  <a:pt x="65507" y="90300"/>
                </a:lnTo>
                <a:lnTo>
                  <a:pt x="59231" y="96137"/>
                </a:lnTo>
                <a:lnTo>
                  <a:pt x="45805" y="110386"/>
                </a:lnTo>
                <a:lnTo>
                  <a:pt x="33086" y="118283"/>
                </a:lnTo>
                <a:lnTo>
                  <a:pt x="24523" y="119999"/>
                </a:lnTo>
                <a:lnTo>
                  <a:pt x="12760" y="110214"/>
                </a:lnTo>
                <a:lnTo>
                  <a:pt x="2618" y="100085"/>
                </a:lnTo>
                <a:lnTo>
                  <a:pt x="0" y="33991"/>
                </a:lnTo>
                <a:lnTo>
                  <a:pt x="1039" y="14763"/>
                </a:lnTo>
                <a:lnTo>
                  <a:pt x="120000" y="0"/>
                </a:lnTo>
                <a:lnTo>
                  <a:pt x="118711" y="40858"/>
                </a:lnTo>
                <a:lnTo>
                  <a:pt x="116716" y="43090"/>
                </a:lnTo>
                <a:lnTo>
                  <a:pt x="114679" y="49785"/>
                </a:lnTo>
                <a:lnTo>
                  <a:pt x="111936" y="55965"/>
                </a:lnTo>
                <a:lnTo>
                  <a:pt x="109109" y="62832"/>
                </a:lnTo>
                <a:lnTo>
                  <a:pt x="107031" y="70557"/>
                </a:lnTo>
                <a:lnTo>
                  <a:pt x="105867" y="73648"/>
                </a:lnTo>
                <a:lnTo>
                  <a:pt x="104537" y="75708"/>
                </a:lnTo>
                <a:lnTo>
                  <a:pt x="101503" y="78283"/>
                </a:lnTo>
                <a:lnTo>
                  <a:pt x="98510" y="80686"/>
                </a:lnTo>
                <a:lnTo>
                  <a:pt x="97138" y="82918"/>
                </a:lnTo>
                <a:lnTo>
                  <a:pt x="96016" y="86351"/>
                </a:lnTo>
                <a:lnTo>
                  <a:pt x="94728" y="90987"/>
                </a:lnTo>
                <a:lnTo>
                  <a:pt x="93439" y="94420"/>
                </a:lnTo>
                <a:lnTo>
                  <a:pt x="90322" y="98712"/>
                </a:lnTo>
                <a:lnTo>
                  <a:pt x="87038" y="100085"/>
                </a:lnTo>
                <a:lnTo>
                  <a:pt x="84170" y="99914"/>
                </a:lnTo>
                <a:lnTo>
                  <a:pt x="76231" y="95107"/>
                </a:lnTo>
                <a:lnTo>
                  <a:pt x="69830" y="89270"/>
                </a:lnTo>
                <a:close/>
              </a:path>
            </a:pathLst>
          </a:custGeom>
          <a:solidFill>
            <a:srgbClr val="4A3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6954836" y="3144836"/>
            <a:ext cx="855661" cy="223837"/>
          </a:xfrm>
          <a:custGeom>
            <a:pathLst>
              <a:path extrusionOk="0" h="120000" w="120000">
                <a:moveTo>
                  <a:pt x="68285" y="88260"/>
                </a:moveTo>
                <a:lnTo>
                  <a:pt x="64365" y="88769"/>
                </a:lnTo>
                <a:lnTo>
                  <a:pt x="58708" y="92842"/>
                </a:lnTo>
                <a:lnTo>
                  <a:pt x="45612" y="106591"/>
                </a:lnTo>
                <a:lnTo>
                  <a:pt x="38797" y="112531"/>
                </a:lnTo>
                <a:lnTo>
                  <a:pt x="31848" y="116775"/>
                </a:lnTo>
                <a:lnTo>
                  <a:pt x="22628" y="120000"/>
                </a:lnTo>
                <a:lnTo>
                  <a:pt x="18530" y="117963"/>
                </a:lnTo>
                <a:lnTo>
                  <a:pt x="11848" y="113041"/>
                </a:lnTo>
                <a:lnTo>
                  <a:pt x="2939" y="105233"/>
                </a:lnTo>
                <a:lnTo>
                  <a:pt x="0" y="32588"/>
                </a:lnTo>
                <a:lnTo>
                  <a:pt x="489" y="13239"/>
                </a:lnTo>
                <a:lnTo>
                  <a:pt x="120000" y="0"/>
                </a:lnTo>
                <a:lnTo>
                  <a:pt x="118084" y="47694"/>
                </a:lnTo>
                <a:lnTo>
                  <a:pt x="116035" y="48373"/>
                </a:lnTo>
                <a:lnTo>
                  <a:pt x="115322" y="47694"/>
                </a:lnTo>
                <a:lnTo>
                  <a:pt x="111403" y="56011"/>
                </a:lnTo>
                <a:lnTo>
                  <a:pt x="108997" y="62291"/>
                </a:lnTo>
                <a:lnTo>
                  <a:pt x="106681" y="71456"/>
                </a:lnTo>
                <a:lnTo>
                  <a:pt x="105256" y="76039"/>
                </a:lnTo>
                <a:lnTo>
                  <a:pt x="103741" y="79094"/>
                </a:lnTo>
                <a:lnTo>
                  <a:pt x="100356" y="83168"/>
                </a:lnTo>
                <a:lnTo>
                  <a:pt x="97015" y="86053"/>
                </a:lnTo>
                <a:lnTo>
                  <a:pt x="94387" y="90466"/>
                </a:lnTo>
                <a:lnTo>
                  <a:pt x="93318" y="93861"/>
                </a:lnTo>
                <a:lnTo>
                  <a:pt x="92071" y="96067"/>
                </a:lnTo>
                <a:lnTo>
                  <a:pt x="89042" y="98613"/>
                </a:lnTo>
                <a:lnTo>
                  <a:pt x="85612" y="99292"/>
                </a:lnTo>
                <a:lnTo>
                  <a:pt x="82449" y="98444"/>
                </a:lnTo>
                <a:lnTo>
                  <a:pt x="74298" y="93521"/>
                </a:lnTo>
                <a:lnTo>
                  <a:pt x="68285" y="88260"/>
                </a:lnTo>
                <a:close/>
              </a:path>
            </a:pathLst>
          </a:custGeom>
          <a:solidFill>
            <a:srgbClr val="543B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6997700" y="3144836"/>
            <a:ext cx="795337" cy="227012"/>
          </a:xfrm>
          <a:custGeom>
            <a:pathLst>
              <a:path extrusionOk="0" h="120000" w="120000">
                <a:moveTo>
                  <a:pt x="66640" y="87821"/>
                </a:moveTo>
                <a:lnTo>
                  <a:pt x="63236" y="87486"/>
                </a:lnTo>
                <a:lnTo>
                  <a:pt x="58202" y="90000"/>
                </a:lnTo>
                <a:lnTo>
                  <a:pt x="52065" y="95363"/>
                </a:lnTo>
                <a:lnTo>
                  <a:pt x="45545" y="103240"/>
                </a:lnTo>
                <a:lnTo>
                  <a:pt x="38210" y="110446"/>
                </a:lnTo>
                <a:lnTo>
                  <a:pt x="30587" y="115474"/>
                </a:lnTo>
                <a:lnTo>
                  <a:pt x="20471" y="120000"/>
                </a:lnTo>
                <a:lnTo>
                  <a:pt x="16731" y="119497"/>
                </a:lnTo>
                <a:lnTo>
                  <a:pt x="10930" y="115977"/>
                </a:lnTo>
                <a:lnTo>
                  <a:pt x="3308" y="110446"/>
                </a:lnTo>
                <a:lnTo>
                  <a:pt x="47" y="31675"/>
                </a:lnTo>
                <a:lnTo>
                  <a:pt x="0" y="12067"/>
                </a:lnTo>
                <a:lnTo>
                  <a:pt x="120000" y="0"/>
                </a:lnTo>
                <a:lnTo>
                  <a:pt x="117315" y="54804"/>
                </a:lnTo>
                <a:lnTo>
                  <a:pt x="115781" y="55139"/>
                </a:lnTo>
                <a:lnTo>
                  <a:pt x="114774" y="54301"/>
                </a:lnTo>
                <a:lnTo>
                  <a:pt x="113815" y="52290"/>
                </a:lnTo>
                <a:lnTo>
                  <a:pt x="112473" y="53631"/>
                </a:lnTo>
                <a:lnTo>
                  <a:pt x="110842" y="56648"/>
                </a:lnTo>
                <a:lnTo>
                  <a:pt x="108829" y="62346"/>
                </a:lnTo>
                <a:lnTo>
                  <a:pt x="106336" y="72402"/>
                </a:lnTo>
                <a:lnTo>
                  <a:pt x="104706" y="77932"/>
                </a:lnTo>
                <a:lnTo>
                  <a:pt x="102932" y="82122"/>
                </a:lnTo>
                <a:lnTo>
                  <a:pt x="99049" y="87821"/>
                </a:lnTo>
                <a:lnTo>
                  <a:pt x="95309" y="91843"/>
                </a:lnTo>
                <a:lnTo>
                  <a:pt x="92624" y="95195"/>
                </a:lnTo>
                <a:lnTo>
                  <a:pt x="90563" y="98379"/>
                </a:lnTo>
                <a:lnTo>
                  <a:pt x="87638" y="99217"/>
                </a:lnTo>
                <a:lnTo>
                  <a:pt x="80543" y="97541"/>
                </a:lnTo>
                <a:lnTo>
                  <a:pt x="72153" y="92346"/>
                </a:lnTo>
                <a:lnTo>
                  <a:pt x="66640" y="87821"/>
                </a:lnTo>
                <a:close/>
              </a:path>
            </a:pathLst>
          </a:custGeom>
          <a:solidFill>
            <a:srgbClr val="5E42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7037386" y="3146425"/>
            <a:ext cx="738187" cy="231775"/>
          </a:xfrm>
          <a:custGeom>
            <a:pathLst>
              <a:path extrusionOk="0" h="120000" w="120000">
                <a:moveTo>
                  <a:pt x="112051" y="56460"/>
                </a:moveTo>
                <a:lnTo>
                  <a:pt x="111122" y="55637"/>
                </a:lnTo>
                <a:lnTo>
                  <a:pt x="110193" y="56625"/>
                </a:lnTo>
                <a:lnTo>
                  <a:pt x="106012" y="72757"/>
                </a:lnTo>
                <a:lnTo>
                  <a:pt x="104154" y="79341"/>
                </a:lnTo>
                <a:lnTo>
                  <a:pt x="102038" y="84609"/>
                </a:lnTo>
                <a:lnTo>
                  <a:pt x="97600" y="92016"/>
                </a:lnTo>
                <a:lnTo>
                  <a:pt x="93522" y="96460"/>
                </a:lnTo>
                <a:lnTo>
                  <a:pt x="90735" y="98930"/>
                </a:lnTo>
                <a:lnTo>
                  <a:pt x="85883" y="98930"/>
                </a:lnTo>
                <a:lnTo>
                  <a:pt x="77832" y="95308"/>
                </a:lnTo>
                <a:lnTo>
                  <a:pt x="64929" y="86748"/>
                </a:lnTo>
                <a:lnTo>
                  <a:pt x="62090" y="85432"/>
                </a:lnTo>
                <a:lnTo>
                  <a:pt x="57909" y="86419"/>
                </a:lnTo>
                <a:lnTo>
                  <a:pt x="52387" y="91028"/>
                </a:lnTo>
                <a:lnTo>
                  <a:pt x="45729" y="98930"/>
                </a:lnTo>
                <a:lnTo>
                  <a:pt x="41909" y="104032"/>
                </a:lnTo>
                <a:lnTo>
                  <a:pt x="37832" y="107654"/>
                </a:lnTo>
                <a:lnTo>
                  <a:pt x="29522" y="113251"/>
                </a:lnTo>
                <a:lnTo>
                  <a:pt x="18477" y="119341"/>
                </a:lnTo>
                <a:lnTo>
                  <a:pt x="15122" y="120000"/>
                </a:lnTo>
                <a:lnTo>
                  <a:pt x="10425" y="118189"/>
                </a:lnTo>
                <a:lnTo>
                  <a:pt x="4438" y="114567"/>
                </a:lnTo>
                <a:lnTo>
                  <a:pt x="825" y="30452"/>
                </a:lnTo>
                <a:lnTo>
                  <a:pt x="0" y="10864"/>
                </a:lnTo>
                <a:lnTo>
                  <a:pt x="119999" y="0"/>
                </a:lnTo>
                <a:lnTo>
                  <a:pt x="116335" y="60905"/>
                </a:lnTo>
                <a:lnTo>
                  <a:pt x="114529" y="60905"/>
                </a:lnTo>
                <a:lnTo>
                  <a:pt x="113187" y="59423"/>
                </a:lnTo>
                <a:lnTo>
                  <a:pt x="112051" y="56460"/>
                </a:lnTo>
                <a:close/>
              </a:path>
            </a:pathLst>
          </a:custGeom>
          <a:solidFill>
            <a:srgbClr val="664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7551736" y="3154361"/>
            <a:ext cx="39687" cy="149225"/>
          </a:xfrm>
          <a:custGeom>
            <a:pathLst>
              <a:path extrusionOk="0" h="120000" w="120000">
                <a:moveTo>
                  <a:pt x="120000" y="109509"/>
                </a:moveTo>
                <a:lnTo>
                  <a:pt x="70697" y="0"/>
                </a:lnTo>
                <a:lnTo>
                  <a:pt x="0" y="767"/>
                </a:lnTo>
                <a:lnTo>
                  <a:pt x="32558" y="49381"/>
                </a:lnTo>
                <a:lnTo>
                  <a:pt x="54883" y="85458"/>
                </a:lnTo>
                <a:lnTo>
                  <a:pt x="63255" y="108230"/>
                </a:lnTo>
                <a:lnTo>
                  <a:pt x="70697" y="116673"/>
                </a:lnTo>
                <a:lnTo>
                  <a:pt x="91162" y="120000"/>
                </a:lnTo>
                <a:lnTo>
                  <a:pt x="111627" y="117441"/>
                </a:lnTo>
                <a:lnTo>
                  <a:pt x="120000" y="109509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7404100" y="3192461"/>
            <a:ext cx="34924" cy="120649"/>
          </a:xfrm>
          <a:custGeom>
            <a:pathLst>
              <a:path extrusionOk="0" h="120000" w="120000">
                <a:moveTo>
                  <a:pt x="120000" y="108062"/>
                </a:moveTo>
                <a:lnTo>
                  <a:pt x="88363" y="0"/>
                </a:lnTo>
                <a:lnTo>
                  <a:pt x="0" y="4083"/>
                </a:lnTo>
                <a:lnTo>
                  <a:pt x="31636" y="47748"/>
                </a:lnTo>
                <a:lnTo>
                  <a:pt x="54545" y="81675"/>
                </a:lnTo>
                <a:lnTo>
                  <a:pt x="64363" y="104921"/>
                </a:lnTo>
                <a:lnTo>
                  <a:pt x="68727" y="115602"/>
                </a:lnTo>
                <a:lnTo>
                  <a:pt x="90545" y="120000"/>
                </a:lnTo>
                <a:lnTo>
                  <a:pt x="111272" y="117801"/>
                </a:lnTo>
                <a:lnTo>
                  <a:pt x="120000" y="108062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7226300" y="3197225"/>
            <a:ext cx="39687" cy="149225"/>
          </a:xfrm>
          <a:custGeom>
            <a:pathLst>
              <a:path extrusionOk="0" h="120000" w="120000">
                <a:moveTo>
                  <a:pt x="120000" y="109531"/>
                </a:moveTo>
                <a:lnTo>
                  <a:pt x="69767" y="0"/>
                </a:lnTo>
                <a:lnTo>
                  <a:pt x="0" y="1021"/>
                </a:lnTo>
                <a:lnTo>
                  <a:pt x="33488" y="49531"/>
                </a:lnTo>
                <a:lnTo>
                  <a:pt x="55813" y="85531"/>
                </a:lnTo>
                <a:lnTo>
                  <a:pt x="63255" y="108000"/>
                </a:lnTo>
                <a:lnTo>
                  <a:pt x="71627" y="116425"/>
                </a:lnTo>
                <a:lnTo>
                  <a:pt x="91162" y="120000"/>
                </a:lnTo>
                <a:lnTo>
                  <a:pt x="112558" y="117446"/>
                </a:lnTo>
                <a:lnTo>
                  <a:pt x="120000" y="109531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6943725" y="3238500"/>
            <a:ext cx="63500" cy="419099"/>
          </a:xfrm>
          <a:custGeom>
            <a:pathLst>
              <a:path extrusionOk="0" h="120000" w="120000">
                <a:moveTo>
                  <a:pt x="78000" y="999"/>
                </a:moveTo>
                <a:lnTo>
                  <a:pt x="82800" y="41241"/>
                </a:lnTo>
                <a:lnTo>
                  <a:pt x="70200" y="43058"/>
                </a:lnTo>
                <a:lnTo>
                  <a:pt x="63000" y="45329"/>
                </a:lnTo>
                <a:lnTo>
                  <a:pt x="61800" y="47963"/>
                </a:lnTo>
                <a:lnTo>
                  <a:pt x="70200" y="51778"/>
                </a:lnTo>
                <a:lnTo>
                  <a:pt x="83400" y="56048"/>
                </a:lnTo>
                <a:lnTo>
                  <a:pt x="94800" y="59954"/>
                </a:lnTo>
                <a:lnTo>
                  <a:pt x="99600" y="62679"/>
                </a:lnTo>
                <a:lnTo>
                  <a:pt x="105600" y="91748"/>
                </a:lnTo>
                <a:lnTo>
                  <a:pt x="96000" y="95563"/>
                </a:lnTo>
                <a:lnTo>
                  <a:pt x="94200" y="98652"/>
                </a:lnTo>
                <a:lnTo>
                  <a:pt x="99600" y="101105"/>
                </a:lnTo>
                <a:lnTo>
                  <a:pt x="111600" y="104193"/>
                </a:lnTo>
                <a:lnTo>
                  <a:pt x="120000" y="108554"/>
                </a:lnTo>
                <a:lnTo>
                  <a:pt x="119400" y="113368"/>
                </a:lnTo>
                <a:lnTo>
                  <a:pt x="114600" y="115639"/>
                </a:lnTo>
                <a:lnTo>
                  <a:pt x="105600" y="117456"/>
                </a:lnTo>
                <a:lnTo>
                  <a:pt x="82200" y="119727"/>
                </a:lnTo>
                <a:lnTo>
                  <a:pt x="53400" y="120000"/>
                </a:lnTo>
                <a:lnTo>
                  <a:pt x="39000" y="119091"/>
                </a:lnTo>
                <a:lnTo>
                  <a:pt x="26400" y="117547"/>
                </a:lnTo>
                <a:lnTo>
                  <a:pt x="14400" y="115276"/>
                </a:lnTo>
                <a:lnTo>
                  <a:pt x="4800" y="112187"/>
                </a:lnTo>
                <a:lnTo>
                  <a:pt x="0" y="108917"/>
                </a:lnTo>
                <a:lnTo>
                  <a:pt x="0" y="106373"/>
                </a:lnTo>
                <a:lnTo>
                  <a:pt x="4200" y="104102"/>
                </a:lnTo>
                <a:lnTo>
                  <a:pt x="10200" y="102376"/>
                </a:lnTo>
                <a:lnTo>
                  <a:pt x="25800" y="100196"/>
                </a:lnTo>
                <a:lnTo>
                  <a:pt x="33000" y="99379"/>
                </a:lnTo>
                <a:lnTo>
                  <a:pt x="49800" y="92566"/>
                </a:lnTo>
                <a:lnTo>
                  <a:pt x="59400" y="79939"/>
                </a:lnTo>
                <a:lnTo>
                  <a:pt x="61200" y="71309"/>
                </a:lnTo>
                <a:lnTo>
                  <a:pt x="55800" y="65132"/>
                </a:lnTo>
                <a:lnTo>
                  <a:pt x="42600" y="60953"/>
                </a:lnTo>
                <a:lnTo>
                  <a:pt x="25200" y="56411"/>
                </a:lnTo>
                <a:lnTo>
                  <a:pt x="10800" y="51778"/>
                </a:lnTo>
                <a:lnTo>
                  <a:pt x="10200" y="47963"/>
                </a:lnTo>
                <a:lnTo>
                  <a:pt x="30000" y="41332"/>
                </a:lnTo>
                <a:lnTo>
                  <a:pt x="44400" y="35155"/>
                </a:lnTo>
                <a:lnTo>
                  <a:pt x="44400" y="17804"/>
                </a:lnTo>
                <a:lnTo>
                  <a:pt x="38400" y="999"/>
                </a:lnTo>
                <a:lnTo>
                  <a:pt x="45600" y="0"/>
                </a:lnTo>
                <a:lnTo>
                  <a:pt x="58200" y="90"/>
                </a:lnTo>
                <a:lnTo>
                  <a:pt x="78000" y="999"/>
                </a:lnTo>
                <a:close/>
              </a:path>
            </a:pathLst>
          </a:custGeom>
          <a:solidFill>
            <a:srgbClr val="FF99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796086" y="3451225"/>
            <a:ext cx="85724" cy="122237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09890" y="59067"/>
                </a:lnTo>
                <a:lnTo>
                  <a:pt x="99780" y="18031"/>
                </a:lnTo>
                <a:lnTo>
                  <a:pt x="94505" y="4663"/>
                </a:lnTo>
                <a:lnTo>
                  <a:pt x="88791" y="0"/>
                </a:lnTo>
                <a:lnTo>
                  <a:pt x="21538" y="9637"/>
                </a:lnTo>
                <a:lnTo>
                  <a:pt x="0" y="10259"/>
                </a:lnTo>
                <a:lnTo>
                  <a:pt x="3076" y="16476"/>
                </a:lnTo>
                <a:lnTo>
                  <a:pt x="8791" y="21450"/>
                </a:lnTo>
                <a:lnTo>
                  <a:pt x="21098" y="24870"/>
                </a:lnTo>
                <a:lnTo>
                  <a:pt x="40879" y="22072"/>
                </a:lnTo>
                <a:lnTo>
                  <a:pt x="84835" y="18963"/>
                </a:lnTo>
                <a:lnTo>
                  <a:pt x="91868" y="23316"/>
                </a:lnTo>
                <a:lnTo>
                  <a:pt x="98021" y="33886"/>
                </a:lnTo>
                <a:lnTo>
                  <a:pt x="109010" y="66528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6835775" y="3640137"/>
            <a:ext cx="92074" cy="12541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6993" y="58632"/>
                </a:lnTo>
                <a:lnTo>
                  <a:pt x="95664" y="17012"/>
                </a:lnTo>
                <a:lnTo>
                  <a:pt x="90209" y="3949"/>
                </a:lnTo>
                <a:lnTo>
                  <a:pt x="84755" y="0"/>
                </a:lnTo>
                <a:lnTo>
                  <a:pt x="20559" y="8506"/>
                </a:lnTo>
                <a:lnTo>
                  <a:pt x="0" y="9721"/>
                </a:lnTo>
                <a:lnTo>
                  <a:pt x="2937" y="15493"/>
                </a:lnTo>
                <a:lnTo>
                  <a:pt x="8391" y="20658"/>
                </a:lnTo>
                <a:lnTo>
                  <a:pt x="19300" y="24000"/>
                </a:lnTo>
                <a:lnTo>
                  <a:pt x="38601" y="21265"/>
                </a:lnTo>
                <a:lnTo>
                  <a:pt x="80979" y="18531"/>
                </a:lnTo>
                <a:lnTo>
                  <a:pt x="87692" y="21873"/>
                </a:lnTo>
                <a:lnTo>
                  <a:pt x="94405" y="33113"/>
                </a:lnTo>
                <a:lnTo>
                  <a:pt x="105734" y="6592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6835775" y="3178175"/>
            <a:ext cx="60324" cy="547687"/>
          </a:xfrm>
          <a:custGeom>
            <a:pathLst>
              <a:path extrusionOk="0" h="120000" w="120000">
                <a:moveTo>
                  <a:pt x="69109" y="763"/>
                </a:moveTo>
                <a:lnTo>
                  <a:pt x="86073" y="54444"/>
                </a:lnTo>
                <a:lnTo>
                  <a:pt x="73507" y="55833"/>
                </a:lnTo>
                <a:lnTo>
                  <a:pt x="65968" y="57500"/>
                </a:lnTo>
                <a:lnTo>
                  <a:pt x="64083" y="59722"/>
                </a:lnTo>
                <a:lnTo>
                  <a:pt x="72879" y="62569"/>
                </a:lnTo>
                <a:lnTo>
                  <a:pt x="86073" y="65763"/>
                </a:lnTo>
                <a:lnTo>
                  <a:pt x="99267" y="68750"/>
                </a:lnTo>
                <a:lnTo>
                  <a:pt x="104293" y="70833"/>
                </a:lnTo>
                <a:lnTo>
                  <a:pt x="110575" y="93125"/>
                </a:lnTo>
                <a:lnTo>
                  <a:pt x="100523" y="95902"/>
                </a:lnTo>
                <a:lnTo>
                  <a:pt x="98638" y="98263"/>
                </a:lnTo>
                <a:lnTo>
                  <a:pt x="104293" y="100277"/>
                </a:lnTo>
                <a:lnTo>
                  <a:pt x="115602" y="103541"/>
                </a:lnTo>
                <a:lnTo>
                  <a:pt x="120000" y="109236"/>
                </a:lnTo>
                <a:lnTo>
                  <a:pt x="114973" y="115208"/>
                </a:lnTo>
                <a:lnTo>
                  <a:pt x="108691" y="117569"/>
                </a:lnTo>
                <a:lnTo>
                  <a:pt x="98638" y="119166"/>
                </a:lnTo>
                <a:lnTo>
                  <a:pt x="87329" y="120000"/>
                </a:lnTo>
                <a:lnTo>
                  <a:pt x="74764" y="120000"/>
                </a:lnTo>
                <a:lnTo>
                  <a:pt x="49633" y="117847"/>
                </a:lnTo>
                <a:lnTo>
                  <a:pt x="25759" y="113819"/>
                </a:lnTo>
                <a:lnTo>
                  <a:pt x="4397" y="108750"/>
                </a:lnTo>
                <a:lnTo>
                  <a:pt x="0" y="106250"/>
                </a:lnTo>
                <a:lnTo>
                  <a:pt x="0" y="104097"/>
                </a:lnTo>
                <a:lnTo>
                  <a:pt x="3769" y="102430"/>
                </a:lnTo>
                <a:lnTo>
                  <a:pt x="10052" y="101111"/>
                </a:lnTo>
                <a:lnTo>
                  <a:pt x="27015" y="99375"/>
                </a:lnTo>
                <a:lnTo>
                  <a:pt x="34554" y="98888"/>
                </a:lnTo>
                <a:lnTo>
                  <a:pt x="52146" y="93750"/>
                </a:lnTo>
                <a:lnTo>
                  <a:pt x="61570" y="84097"/>
                </a:lnTo>
                <a:lnTo>
                  <a:pt x="63455" y="77500"/>
                </a:lnTo>
                <a:lnTo>
                  <a:pt x="57801" y="72777"/>
                </a:lnTo>
                <a:lnTo>
                  <a:pt x="44607" y="69513"/>
                </a:lnTo>
                <a:lnTo>
                  <a:pt x="25759" y="65972"/>
                </a:lnTo>
                <a:lnTo>
                  <a:pt x="11308" y="62638"/>
                </a:lnTo>
                <a:lnTo>
                  <a:pt x="10052" y="59722"/>
                </a:lnTo>
                <a:lnTo>
                  <a:pt x="30785" y="54513"/>
                </a:lnTo>
                <a:lnTo>
                  <a:pt x="46492" y="49791"/>
                </a:lnTo>
                <a:lnTo>
                  <a:pt x="40209" y="25138"/>
                </a:lnTo>
                <a:lnTo>
                  <a:pt x="28272" y="763"/>
                </a:lnTo>
                <a:lnTo>
                  <a:pt x="35183" y="0"/>
                </a:lnTo>
                <a:lnTo>
                  <a:pt x="49005" y="138"/>
                </a:lnTo>
                <a:lnTo>
                  <a:pt x="69109" y="763"/>
                </a:lnTo>
                <a:close/>
              </a:path>
            </a:pathLst>
          </a:custGeom>
          <a:solidFill>
            <a:srgbClr val="FF99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6965950" y="3240086"/>
            <a:ext cx="17461" cy="131761"/>
          </a:xfrm>
          <a:custGeom>
            <a:pathLst>
              <a:path extrusionOk="0" h="120000" w="120000">
                <a:moveTo>
                  <a:pt x="105263" y="2877"/>
                </a:moveTo>
                <a:lnTo>
                  <a:pt x="119999" y="119999"/>
                </a:lnTo>
                <a:lnTo>
                  <a:pt x="69473" y="119136"/>
                </a:lnTo>
                <a:lnTo>
                  <a:pt x="35789" y="117985"/>
                </a:lnTo>
                <a:lnTo>
                  <a:pt x="14736" y="115107"/>
                </a:lnTo>
                <a:lnTo>
                  <a:pt x="27368" y="86906"/>
                </a:lnTo>
                <a:lnTo>
                  <a:pt x="0" y="3165"/>
                </a:lnTo>
                <a:lnTo>
                  <a:pt x="4210" y="863"/>
                </a:lnTo>
                <a:lnTo>
                  <a:pt x="33684" y="0"/>
                </a:lnTo>
                <a:lnTo>
                  <a:pt x="105263" y="2877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6853236" y="3181350"/>
            <a:ext cx="17461" cy="133349"/>
          </a:xfrm>
          <a:custGeom>
            <a:pathLst>
              <a:path extrusionOk="0" h="120000" w="120000">
                <a:moveTo>
                  <a:pt x="106909" y="2565"/>
                </a:moveTo>
                <a:lnTo>
                  <a:pt x="120000" y="118859"/>
                </a:lnTo>
                <a:lnTo>
                  <a:pt x="87272" y="120000"/>
                </a:lnTo>
                <a:lnTo>
                  <a:pt x="58909" y="119714"/>
                </a:lnTo>
                <a:lnTo>
                  <a:pt x="41454" y="117149"/>
                </a:lnTo>
                <a:lnTo>
                  <a:pt x="34909" y="85795"/>
                </a:lnTo>
                <a:lnTo>
                  <a:pt x="0" y="2850"/>
                </a:lnTo>
                <a:lnTo>
                  <a:pt x="2181" y="570"/>
                </a:lnTo>
                <a:lnTo>
                  <a:pt x="32727" y="0"/>
                </a:lnTo>
                <a:lnTo>
                  <a:pt x="106909" y="2565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6943725" y="3238500"/>
            <a:ext cx="63500" cy="419099"/>
          </a:xfrm>
          <a:custGeom>
            <a:pathLst>
              <a:path extrusionOk="0" h="120000" w="120000">
                <a:moveTo>
                  <a:pt x="78000" y="999"/>
                </a:moveTo>
                <a:lnTo>
                  <a:pt x="82800" y="41241"/>
                </a:lnTo>
                <a:lnTo>
                  <a:pt x="70200" y="43058"/>
                </a:lnTo>
                <a:lnTo>
                  <a:pt x="63000" y="45329"/>
                </a:lnTo>
                <a:lnTo>
                  <a:pt x="61800" y="47963"/>
                </a:lnTo>
                <a:lnTo>
                  <a:pt x="70200" y="51778"/>
                </a:lnTo>
                <a:lnTo>
                  <a:pt x="83400" y="56048"/>
                </a:lnTo>
                <a:lnTo>
                  <a:pt x="94800" y="59954"/>
                </a:lnTo>
                <a:lnTo>
                  <a:pt x="99600" y="62679"/>
                </a:lnTo>
                <a:lnTo>
                  <a:pt x="105600" y="91748"/>
                </a:lnTo>
                <a:lnTo>
                  <a:pt x="96000" y="95563"/>
                </a:lnTo>
                <a:lnTo>
                  <a:pt x="94200" y="98652"/>
                </a:lnTo>
                <a:lnTo>
                  <a:pt x="99600" y="101105"/>
                </a:lnTo>
                <a:lnTo>
                  <a:pt x="111600" y="104193"/>
                </a:lnTo>
                <a:lnTo>
                  <a:pt x="120000" y="108554"/>
                </a:lnTo>
                <a:lnTo>
                  <a:pt x="119400" y="113368"/>
                </a:lnTo>
                <a:lnTo>
                  <a:pt x="114600" y="115639"/>
                </a:lnTo>
                <a:lnTo>
                  <a:pt x="105600" y="117456"/>
                </a:lnTo>
                <a:lnTo>
                  <a:pt x="82200" y="119727"/>
                </a:lnTo>
                <a:lnTo>
                  <a:pt x="53400" y="120000"/>
                </a:lnTo>
                <a:lnTo>
                  <a:pt x="39000" y="119091"/>
                </a:lnTo>
                <a:lnTo>
                  <a:pt x="26400" y="117547"/>
                </a:lnTo>
                <a:lnTo>
                  <a:pt x="14400" y="115276"/>
                </a:lnTo>
                <a:lnTo>
                  <a:pt x="4800" y="112187"/>
                </a:lnTo>
                <a:lnTo>
                  <a:pt x="0" y="108917"/>
                </a:lnTo>
                <a:lnTo>
                  <a:pt x="0" y="106373"/>
                </a:lnTo>
                <a:lnTo>
                  <a:pt x="4200" y="104102"/>
                </a:lnTo>
                <a:lnTo>
                  <a:pt x="10200" y="102376"/>
                </a:lnTo>
                <a:lnTo>
                  <a:pt x="25800" y="100196"/>
                </a:lnTo>
                <a:lnTo>
                  <a:pt x="33000" y="99379"/>
                </a:lnTo>
                <a:lnTo>
                  <a:pt x="49800" y="92566"/>
                </a:lnTo>
                <a:lnTo>
                  <a:pt x="59400" y="79939"/>
                </a:lnTo>
                <a:lnTo>
                  <a:pt x="61200" y="71309"/>
                </a:lnTo>
                <a:lnTo>
                  <a:pt x="55800" y="65132"/>
                </a:lnTo>
                <a:lnTo>
                  <a:pt x="42600" y="60953"/>
                </a:lnTo>
                <a:lnTo>
                  <a:pt x="25200" y="56411"/>
                </a:lnTo>
                <a:lnTo>
                  <a:pt x="10800" y="51778"/>
                </a:lnTo>
                <a:lnTo>
                  <a:pt x="10200" y="47963"/>
                </a:lnTo>
                <a:lnTo>
                  <a:pt x="30000" y="41332"/>
                </a:lnTo>
                <a:lnTo>
                  <a:pt x="44400" y="35155"/>
                </a:lnTo>
                <a:lnTo>
                  <a:pt x="44400" y="17804"/>
                </a:lnTo>
                <a:lnTo>
                  <a:pt x="38400" y="999"/>
                </a:lnTo>
                <a:lnTo>
                  <a:pt x="45600" y="0"/>
                </a:lnTo>
                <a:lnTo>
                  <a:pt x="58200" y="90"/>
                </a:lnTo>
                <a:lnTo>
                  <a:pt x="78000" y="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6835775" y="3178175"/>
            <a:ext cx="60324" cy="547687"/>
          </a:xfrm>
          <a:custGeom>
            <a:pathLst>
              <a:path extrusionOk="0" h="120000" w="120000">
                <a:moveTo>
                  <a:pt x="69109" y="763"/>
                </a:moveTo>
                <a:lnTo>
                  <a:pt x="86073" y="54444"/>
                </a:lnTo>
                <a:lnTo>
                  <a:pt x="73507" y="55833"/>
                </a:lnTo>
                <a:lnTo>
                  <a:pt x="65968" y="57500"/>
                </a:lnTo>
                <a:lnTo>
                  <a:pt x="64083" y="59722"/>
                </a:lnTo>
                <a:lnTo>
                  <a:pt x="72879" y="62569"/>
                </a:lnTo>
                <a:lnTo>
                  <a:pt x="86073" y="65763"/>
                </a:lnTo>
                <a:lnTo>
                  <a:pt x="99267" y="68750"/>
                </a:lnTo>
                <a:lnTo>
                  <a:pt x="104293" y="70833"/>
                </a:lnTo>
                <a:lnTo>
                  <a:pt x="110575" y="93125"/>
                </a:lnTo>
                <a:lnTo>
                  <a:pt x="100523" y="95902"/>
                </a:lnTo>
                <a:lnTo>
                  <a:pt x="98638" y="98263"/>
                </a:lnTo>
                <a:lnTo>
                  <a:pt x="104293" y="100277"/>
                </a:lnTo>
                <a:lnTo>
                  <a:pt x="115602" y="103541"/>
                </a:lnTo>
                <a:lnTo>
                  <a:pt x="120000" y="109236"/>
                </a:lnTo>
                <a:lnTo>
                  <a:pt x="114973" y="115208"/>
                </a:lnTo>
                <a:lnTo>
                  <a:pt x="108691" y="117569"/>
                </a:lnTo>
                <a:lnTo>
                  <a:pt x="98638" y="119166"/>
                </a:lnTo>
                <a:lnTo>
                  <a:pt x="87329" y="120000"/>
                </a:lnTo>
                <a:lnTo>
                  <a:pt x="74764" y="120000"/>
                </a:lnTo>
                <a:lnTo>
                  <a:pt x="49633" y="117847"/>
                </a:lnTo>
                <a:lnTo>
                  <a:pt x="25759" y="113819"/>
                </a:lnTo>
                <a:lnTo>
                  <a:pt x="4397" y="108750"/>
                </a:lnTo>
                <a:lnTo>
                  <a:pt x="0" y="106250"/>
                </a:lnTo>
                <a:lnTo>
                  <a:pt x="0" y="104097"/>
                </a:lnTo>
                <a:lnTo>
                  <a:pt x="3769" y="102430"/>
                </a:lnTo>
                <a:lnTo>
                  <a:pt x="10052" y="101111"/>
                </a:lnTo>
                <a:lnTo>
                  <a:pt x="27015" y="99375"/>
                </a:lnTo>
                <a:lnTo>
                  <a:pt x="34554" y="98888"/>
                </a:lnTo>
                <a:lnTo>
                  <a:pt x="52146" y="93750"/>
                </a:lnTo>
                <a:lnTo>
                  <a:pt x="61570" y="84097"/>
                </a:lnTo>
                <a:lnTo>
                  <a:pt x="63455" y="77500"/>
                </a:lnTo>
                <a:lnTo>
                  <a:pt x="57801" y="72777"/>
                </a:lnTo>
                <a:lnTo>
                  <a:pt x="44607" y="69513"/>
                </a:lnTo>
                <a:lnTo>
                  <a:pt x="25759" y="65972"/>
                </a:lnTo>
                <a:lnTo>
                  <a:pt x="11308" y="62638"/>
                </a:lnTo>
                <a:lnTo>
                  <a:pt x="10052" y="59722"/>
                </a:lnTo>
                <a:lnTo>
                  <a:pt x="30785" y="54513"/>
                </a:lnTo>
                <a:lnTo>
                  <a:pt x="46492" y="49791"/>
                </a:lnTo>
                <a:lnTo>
                  <a:pt x="40209" y="25138"/>
                </a:lnTo>
                <a:lnTo>
                  <a:pt x="28272" y="763"/>
                </a:lnTo>
                <a:lnTo>
                  <a:pt x="35183" y="0"/>
                </a:lnTo>
                <a:lnTo>
                  <a:pt x="49005" y="138"/>
                </a:lnTo>
                <a:lnTo>
                  <a:pt x="69109" y="76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7280275" y="3255961"/>
            <a:ext cx="217487" cy="1676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37784" y="40272"/>
                </a:lnTo>
                <a:lnTo>
                  <a:pt x="65772" y="71154"/>
                </a:lnTo>
                <a:lnTo>
                  <a:pt x="79591" y="84775"/>
                </a:lnTo>
                <a:lnTo>
                  <a:pt x="93760" y="99897"/>
                </a:lnTo>
                <a:lnTo>
                  <a:pt x="97959" y="106378"/>
                </a:lnTo>
                <a:lnTo>
                  <a:pt x="103731" y="11176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6496050" y="1695450"/>
            <a:ext cx="1633536" cy="1616074"/>
          </a:xfrm>
          <a:custGeom>
            <a:pathLst>
              <a:path extrusionOk="0" h="120000" w="120000">
                <a:moveTo>
                  <a:pt x="119790" y="97924"/>
                </a:moveTo>
                <a:lnTo>
                  <a:pt x="118716" y="97358"/>
                </a:lnTo>
                <a:lnTo>
                  <a:pt x="117830" y="96650"/>
                </a:lnTo>
                <a:lnTo>
                  <a:pt x="117153" y="95731"/>
                </a:lnTo>
                <a:lnTo>
                  <a:pt x="116360" y="94363"/>
                </a:lnTo>
                <a:lnTo>
                  <a:pt x="115146" y="92547"/>
                </a:lnTo>
                <a:lnTo>
                  <a:pt x="113723" y="90966"/>
                </a:lnTo>
                <a:lnTo>
                  <a:pt x="112976" y="90400"/>
                </a:lnTo>
                <a:lnTo>
                  <a:pt x="112323" y="90165"/>
                </a:lnTo>
                <a:lnTo>
                  <a:pt x="111740" y="90000"/>
                </a:lnTo>
                <a:lnTo>
                  <a:pt x="111366" y="89716"/>
                </a:lnTo>
                <a:lnTo>
                  <a:pt x="111180" y="89339"/>
                </a:lnTo>
                <a:lnTo>
                  <a:pt x="111110" y="88891"/>
                </a:lnTo>
                <a:lnTo>
                  <a:pt x="111343" y="87900"/>
                </a:lnTo>
                <a:lnTo>
                  <a:pt x="111880" y="87051"/>
                </a:lnTo>
                <a:lnTo>
                  <a:pt x="113420" y="85518"/>
                </a:lnTo>
                <a:lnTo>
                  <a:pt x="114026" y="84316"/>
                </a:lnTo>
                <a:lnTo>
                  <a:pt x="114306" y="82617"/>
                </a:lnTo>
                <a:lnTo>
                  <a:pt x="114353" y="79127"/>
                </a:lnTo>
                <a:lnTo>
                  <a:pt x="114306" y="77735"/>
                </a:lnTo>
                <a:lnTo>
                  <a:pt x="114096" y="76603"/>
                </a:lnTo>
                <a:lnTo>
                  <a:pt x="113793" y="73207"/>
                </a:lnTo>
                <a:lnTo>
                  <a:pt x="113630" y="67028"/>
                </a:lnTo>
                <a:lnTo>
                  <a:pt x="113630" y="60943"/>
                </a:lnTo>
                <a:lnTo>
                  <a:pt x="113886" y="57900"/>
                </a:lnTo>
                <a:lnTo>
                  <a:pt x="113980" y="56132"/>
                </a:lnTo>
                <a:lnTo>
                  <a:pt x="113770" y="52783"/>
                </a:lnTo>
                <a:lnTo>
                  <a:pt x="113280" y="49316"/>
                </a:lnTo>
                <a:lnTo>
                  <a:pt x="112930" y="48042"/>
                </a:lnTo>
                <a:lnTo>
                  <a:pt x="112533" y="47264"/>
                </a:lnTo>
                <a:lnTo>
                  <a:pt x="111180" y="45000"/>
                </a:lnTo>
                <a:lnTo>
                  <a:pt x="109196" y="40943"/>
                </a:lnTo>
                <a:lnTo>
                  <a:pt x="107167" y="36981"/>
                </a:lnTo>
                <a:lnTo>
                  <a:pt x="106327" y="35566"/>
                </a:lnTo>
                <a:lnTo>
                  <a:pt x="105720" y="34787"/>
                </a:lnTo>
                <a:lnTo>
                  <a:pt x="105043" y="33962"/>
                </a:lnTo>
                <a:lnTo>
                  <a:pt x="104063" y="32216"/>
                </a:lnTo>
                <a:lnTo>
                  <a:pt x="101427" y="27146"/>
                </a:lnTo>
                <a:lnTo>
                  <a:pt x="98463" y="21721"/>
                </a:lnTo>
                <a:lnTo>
                  <a:pt x="97087" y="19575"/>
                </a:lnTo>
                <a:lnTo>
                  <a:pt x="95850" y="18113"/>
                </a:lnTo>
                <a:lnTo>
                  <a:pt x="92117" y="14952"/>
                </a:lnTo>
                <a:lnTo>
                  <a:pt x="89224" y="12712"/>
                </a:lnTo>
                <a:lnTo>
                  <a:pt x="85654" y="10259"/>
                </a:lnTo>
                <a:lnTo>
                  <a:pt x="81361" y="7641"/>
                </a:lnTo>
                <a:lnTo>
                  <a:pt x="76461" y="5117"/>
                </a:lnTo>
                <a:lnTo>
                  <a:pt x="70861" y="2783"/>
                </a:lnTo>
                <a:lnTo>
                  <a:pt x="64584" y="801"/>
                </a:lnTo>
                <a:lnTo>
                  <a:pt x="62158" y="424"/>
                </a:lnTo>
                <a:lnTo>
                  <a:pt x="56021" y="0"/>
                </a:lnTo>
                <a:lnTo>
                  <a:pt x="52008" y="0"/>
                </a:lnTo>
                <a:lnTo>
                  <a:pt x="47645" y="330"/>
                </a:lnTo>
                <a:lnTo>
                  <a:pt x="43142" y="1061"/>
                </a:lnTo>
                <a:lnTo>
                  <a:pt x="38685" y="2334"/>
                </a:lnTo>
                <a:lnTo>
                  <a:pt x="34602" y="4103"/>
                </a:lnTo>
                <a:lnTo>
                  <a:pt x="30985" y="6273"/>
                </a:lnTo>
                <a:lnTo>
                  <a:pt x="27835" y="8561"/>
                </a:lnTo>
                <a:lnTo>
                  <a:pt x="25222" y="10943"/>
                </a:lnTo>
                <a:lnTo>
                  <a:pt x="23052" y="13231"/>
                </a:lnTo>
                <a:lnTo>
                  <a:pt x="21349" y="15306"/>
                </a:lnTo>
                <a:lnTo>
                  <a:pt x="19319" y="18325"/>
                </a:lnTo>
                <a:lnTo>
                  <a:pt x="13696" y="27853"/>
                </a:lnTo>
                <a:lnTo>
                  <a:pt x="10406" y="33844"/>
                </a:lnTo>
                <a:lnTo>
                  <a:pt x="9239" y="36344"/>
                </a:lnTo>
                <a:lnTo>
                  <a:pt x="8539" y="38136"/>
                </a:lnTo>
                <a:lnTo>
                  <a:pt x="7443" y="41886"/>
                </a:lnTo>
                <a:lnTo>
                  <a:pt x="5833" y="46627"/>
                </a:lnTo>
                <a:lnTo>
                  <a:pt x="4433" y="51061"/>
                </a:lnTo>
                <a:lnTo>
                  <a:pt x="4059" y="52759"/>
                </a:lnTo>
                <a:lnTo>
                  <a:pt x="3943" y="53891"/>
                </a:lnTo>
                <a:lnTo>
                  <a:pt x="3779" y="55660"/>
                </a:lnTo>
                <a:lnTo>
                  <a:pt x="3149" y="57334"/>
                </a:lnTo>
                <a:lnTo>
                  <a:pt x="2169" y="59033"/>
                </a:lnTo>
                <a:lnTo>
                  <a:pt x="769" y="65542"/>
                </a:lnTo>
                <a:lnTo>
                  <a:pt x="46" y="70801"/>
                </a:lnTo>
                <a:lnTo>
                  <a:pt x="0" y="73066"/>
                </a:lnTo>
                <a:lnTo>
                  <a:pt x="209" y="74811"/>
                </a:lnTo>
                <a:lnTo>
                  <a:pt x="746" y="77665"/>
                </a:lnTo>
                <a:lnTo>
                  <a:pt x="909" y="80424"/>
                </a:lnTo>
                <a:lnTo>
                  <a:pt x="933" y="82877"/>
                </a:lnTo>
                <a:lnTo>
                  <a:pt x="1049" y="84858"/>
                </a:lnTo>
                <a:lnTo>
                  <a:pt x="1726" y="88750"/>
                </a:lnTo>
                <a:lnTo>
                  <a:pt x="2169" y="90801"/>
                </a:lnTo>
                <a:lnTo>
                  <a:pt x="2823" y="92617"/>
                </a:lnTo>
                <a:lnTo>
                  <a:pt x="3476" y="94033"/>
                </a:lnTo>
                <a:lnTo>
                  <a:pt x="3849" y="95000"/>
                </a:lnTo>
                <a:lnTo>
                  <a:pt x="3849" y="95660"/>
                </a:lnTo>
                <a:lnTo>
                  <a:pt x="3476" y="96155"/>
                </a:lnTo>
                <a:lnTo>
                  <a:pt x="2356" y="97547"/>
                </a:lnTo>
                <a:lnTo>
                  <a:pt x="2006" y="98396"/>
                </a:lnTo>
                <a:lnTo>
                  <a:pt x="2169" y="99268"/>
                </a:lnTo>
                <a:lnTo>
                  <a:pt x="5179" y="103466"/>
                </a:lnTo>
                <a:lnTo>
                  <a:pt x="7676" y="106816"/>
                </a:lnTo>
                <a:lnTo>
                  <a:pt x="12086" y="113278"/>
                </a:lnTo>
                <a:lnTo>
                  <a:pt x="12832" y="113985"/>
                </a:lnTo>
                <a:lnTo>
                  <a:pt x="13766" y="114410"/>
                </a:lnTo>
                <a:lnTo>
                  <a:pt x="14676" y="114834"/>
                </a:lnTo>
                <a:lnTo>
                  <a:pt x="15142" y="115259"/>
                </a:lnTo>
                <a:lnTo>
                  <a:pt x="15492" y="115495"/>
                </a:lnTo>
                <a:lnTo>
                  <a:pt x="16052" y="115306"/>
                </a:lnTo>
                <a:lnTo>
                  <a:pt x="16706" y="114811"/>
                </a:lnTo>
                <a:lnTo>
                  <a:pt x="17382" y="112877"/>
                </a:lnTo>
                <a:lnTo>
                  <a:pt x="18106" y="111745"/>
                </a:lnTo>
                <a:lnTo>
                  <a:pt x="18479" y="111533"/>
                </a:lnTo>
                <a:lnTo>
                  <a:pt x="18899" y="111698"/>
                </a:lnTo>
                <a:lnTo>
                  <a:pt x="19296" y="111957"/>
                </a:lnTo>
                <a:lnTo>
                  <a:pt x="19622" y="111933"/>
                </a:lnTo>
                <a:lnTo>
                  <a:pt x="20276" y="111273"/>
                </a:lnTo>
                <a:lnTo>
                  <a:pt x="20812" y="110377"/>
                </a:lnTo>
                <a:lnTo>
                  <a:pt x="21302" y="109929"/>
                </a:lnTo>
                <a:lnTo>
                  <a:pt x="24149" y="110306"/>
                </a:lnTo>
                <a:lnTo>
                  <a:pt x="26039" y="110778"/>
                </a:lnTo>
                <a:lnTo>
                  <a:pt x="27462" y="111485"/>
                </a:lnTo>
                <a:lnTo>
                  <a:pt x="29655" y="113608"/>
                </a:lnTo>
                <a:lnTo>
                  <a:pt x="30705" y="114646"/>
                </a:lnTo>
                <a:lnTo>
                  <a:pt x="31639" y="115259"/>
                </a:lnTo>
                <a:lnTo>
                  <a:pt x="32875" y="115424"/>
                </a:lnTo>
                <a:lnTo>
                  <a:pt x="34649" y="115330"/>
                </a:lnTo>
                <a:lnTo>
                  <a:pt x="36468" y="115330"/>
                </a:lnTo>
                <a:lnTo>
                  <a:pt x="37192" y="115448"/>
                </a:lnTo>
                <a:lnTo>
                  <a:pt x="37775" y="115707"/>
                </a:lnTo>
                <a:lnTo>
                  <a:pt x="39735" y="116816"/>
                </a:lnTo>
                <a:lnTo>
                  <a:pt x="41298" y="117264"/>
                </a:lnTo>
                <a:lnTo>
                  <a:pt x="42488" y="117570"/>
                </a:lnTo>
                <a:lnTo>
                  <a:pt x="44215" y="118254"/>
                </a:lnTo>
                <a:lnTo>
                  <a:pt x="47248" y="119693"/>
                </a:lnTo>
                <a:lnTo>
                  <a:pt x="48578" y="120000"/>
                </a:lnTo>
                <a:lnTo>
                  <a:pt x="50445" y="119905"/>
                </a:lnTo>
                <a:lnTo>
                  <a:pt x="52311" y="119551"/>
                </a:lnTo>
                <a:lnTo>
                  <a:pt x="53618" y="119033"/>
                </a:lnTo>
                <a:lnTo>
                  <a:pt x="55461" y="118254"/>
                </a:lnTo>
                <a:lnTo>
                  <a:pt x="58518" y="117146"/>
                </a:lnTo>
                <a:lnTo>
                  <a:pt x="61668" y="115966"/>
                </a:lnTo>
                <a:lnTo>
                  <a:pt x="63744" y="115023"/>
                </a:lnTo>
                <a:lnTo>
                  <a:pt x="65004" y="114410"/>
                </a:lnTo>
                <a:lnTo>
                  <a:pt x="66428" y="113938"/>
                </a:lnTo>
                <a:lnTo>
                  <a:pt x="67828" y="113820"/>
                </a:lnTo>
                <a:lnTo>
                  <a:pt x="68458" y="113915"/>
                </a:lnTo>
                <a:lnTo>
                  <a:pt x="68994" y="114150"/>
                </a:lnTo>
                <a:lnTo>
                  <a:pt x="70044" y="114693"/>
                </a:lnTo>
                <a:lnTo>
                  <a:pt x="71234" y="114952"/>
                </a:lnTo>
                <a:lnTo>
                  <a:pt x="73847" y="115023"/>
                </a:lnTo>
                <a:lnTo>
                  <a:pt x="75481" y="115330"/>
                </a:lnTo>
                <a:lnTo>
                  <a:pt x="77511" y="115966"/>
                </a:lnTo>
                <a:lnTo>
                  <a:pt x="79447" y="116863"/>
                </a:lnTo>
                <a:lnTo>
                  <a:pt x="80871" y="117735"/>
                </a:lnTo>
                <a:lnTo>
                  <a:pt x="81477" y="118042"/>
                </a:lnTo>
                <a:lnTo>
                  <a:pt x="82247" y="118183"/>
                </a:lnTo>
                <a:lnTo>
                  <a:pt x="84114" y="117900"/>
                </a:lnTo>
                <a:lnTo>
                  <a:pt x="86074" y="117146"/>
                </a:lnTo>
                <a:lnTo>
                  <a:pt x="87707" y="115943"/>
                </a:lnTo>
                <a:lnTo>
                  <a:pt x="88780" y="114410"/>
                </a:lnTo>
                <a:lnTo>
                  <a:pt x="89690" y="112924"/>
                </a:lnTo>
                <a:lnTo>
                  <a:pt x="90180" y="112334"/>
                </a:lnTo>
                <a:lnTo>
                  <a:pt x="90810" y="111933"/>
                </a:lnTo>
                <a:lnTo>
                  <a:pt x="91557" y="111792"/>
                </a:lnTo>
                <a:lnTo>
                  <a:pt x="92537" y="111933"/>
                </a:lnTo>
                <a:lnTo>
                  <a:pt x="93634" y="112122"/>
                </a:lnTo>
                <a:lnTo>
                  <a:pt x="94824" y="112075"/>
                </a:lnTo>
                <a:lnTo>
                  <a:pt x="97250" y="111367"/>
                </a:lnTo>
                <a:lnTo>
                  <a:pt x="99233" y="110377"/>
                </a:lnTo>
                <a:lnTo>
                  <a:pt x="100447" y="109504"/>
                </a:lnTo>
                <a:lnTo>
                  <a:pt x="101427" y="108490"/>
                </a:lnTo>
                <a:lnTo>
                  <a:pt x="102873" y="107193"/>
                </a:lnTo>
                <a:lnTo>
                  <a:pt x="103690" y="106650"/>
                </a:lnTo>
                <a:lnTo>
                  <a:pt x="104553" y="106297"/>
                </a:lnTo>
                <a:lnTo>
                  <a:pt x="105370" y="106179"/>
                </a:lnTo>
                <a:lnTo>
                  <a:pt x="106163" y="106367"/>
                </a:lnTo>
                <a:lnTo>
                  <a:pt x="108426" y="107783"/>
                </a:lnTo>
                <a:lnTo>
                  <a:pt x="109383" y="108136"/>
                </a:lnTo>
                <a:lnTo>
                  <a:pt x="110573" y="108136"/>
                </a:lnTo>
                <a:lnTo>
                  <a:pt x="111296" y="107924"/>
                </a:lnTo>
                <a:lnTo>
                  <a:pt x="112183" y="107429"/>
                </a:lnTo>
                <a:lnTo>
                  <a:pt x="114073" y="105990"/>
                </a:lnTo>
                <a:lnTo>
                  <a:pt x="116266" y="103938"/>
                </a:lnTo>
                <a:lnTo>
                  <a:pt x="118483" y="101108"/>
                </a:lnTo>
                <a:lnTo>
                  <a:pt x="119766" y="99056"/>
                </a:lnTo>
                <a:lnTo>
                  <a:pt x="119999" y="98325"/>
                </a:lnTo>
                <a:lnTo>
                  <a:pt x="119953" y="98089"/>
                </a:lnTo>
                <a:lnTo>
                  <a:pt x="119790" y="97924"/>
                </a:lnTo>
                <a:close/>
              </a:path>
            </a:pathLst>
          </a:custGeom>
          <a:solidFill>
            <a:srgbClr val="FF99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6616700" y="1714500"/>
            <a:ext cx="1416049" cy="1230312"/>
          </a:xfrm>
          <a:custGeom>
            <a:pathLst>
              <a:path extrusionOk="0" h="120000" w="120000">
                <a:moveTo>
                  <a:pt x="0" y="74260"/>
                </a:moveTo>
                <a:lnTo>
                  <a:pt x="296" y="66673"/>
                </a:lnTo>
                <a:lnTo>
                  <a:pt x="1184" y="59272"/>
                </a:lnTo>
                <a:lnTo>
                  <a:pt x="2530" y="52056"/>
                </a:lnTo>
                <a:lnTo>
                  <a:pt x="4441" y="45150"/>
                </a:lnTo>
                <a:lnTo>
                  <a:pt x="6810" y="38523"/>
                </a:lnTo>
                <a:lnTo>
                  <a:pt x="9582" y="32299"/>
                </a:lnTo>
                <a:lnTo>
                  <a:pt x="12839" y="26477"/>
                </a:lnTo>
                <a:lnTo>
                  <a:pt x="16446" y="21089"/>
                </a:lnTo>
                <a:lnTo>
                  <a:pt x="20403" y="16196"/>
                </a:lnTo>
                <a:lnTo>
                  <a:pt x="24710" y="11891"/>
                </a:lnTo>
                <a:lnTo>
                  <a:pt x="29340" y="8175"/>
                </a:lnTo>
                <a:lnTo>
                  <a:pt x="34239" y="5078"/>
                </a:lnTo>
                <a:lnTo>
                  <a:pt x="39353" y="2694"/>
                </a:lnTo>
                <a:lnTo>
                  <a:pt x="44710" y="990"/>
                </a:lnTo>
                <a:lnTo>
                  <a:pt x="50282" y="123"/>
                </a:lnTo>
                <a:lnTo>
                  <a:pt x="55989" y="0"/>
                </a:lnTo>
                <a:lnTo>
                  <a:pt x="61641" y="681"/>
                </a:lnTo>
                <a:lnTo>
                  <a:pt x="67213" y="2105"/>
                </a:lnTo>
                <a:lnTo>
                  <a:pt x="72678" y="4118"/>
                </a:lnTo>
                <a:lnTo>
                  <a:pt x="78034" y="6781"/>
                </a:lnTo>
                <a:lnTo>
                  <a:pt x="83176" y="10064"/>
                </a:lnTo>
                <a:lnTo>
                  <a:pt x="88129" y="13904"/>
                </a:lnTo>
                <a:lnTo>
                  <a:pt x="92839" y="18270"/>
                </a:lnTo>
                <a:lnTo>
                  <a:pt x="97254" y="23101"/>
                </a:lnTo>
                <a:lnTo>
                  <a:pt x="101372" y="28397"/>
                </a:lnTo>
                <a:lnTo>
                  <a:pt x="105168" y="34126"/>
                </a:lnTo>
                <a:lnTo>
                  <a:pt x="108586" y="40289"/>
                </a:lnTo>
                <a:lnTo>
                  <a:pt x="111601" y="46730"/>
                </a:lnTo>
                <a:lnTo>
                  <a:pt x="114212" y="53512"/>
                </a:lnTo>
                <a:lnTo>
                  <a:pt x="116312" y="60572"/>
                </a:lnTo>
                <a:lnTo>
                  <a:pt x="117927" y="67881"/>
                </a:lnTo>
                <a:lnTo>
                  <a:pt x="119004" y="75406"/>
                </a:lnTo>
                <a:lnTo>
                  <a:pt x="119865" y="85625"/>
                </a:lnTo>
                <a:lnTo>
                  <a:pt x="120000" y="90240"/>
                </a:lnTo>
                <a:lnTo>
                  <a:pt x="119919" y="94544"/>
                </a:lnTo>
                <a:lnTo>
                  <a:pt x="119596" y="98539"/>
                </a:lnTo>
                <a:lnTo>
                  <a:pt x="118950" y="102193"/>
                </a:lnTo>
                <a:lnTo>
                  <a:pt x="117981" y="105507"/>
                </a:lnTo>
                <a:lnTo>
                  <a:pt x="116662" y="108480"/>
                </a:lnTo>
                <a:lnTo>
                  <a:pt x="114966" y="111205"/>
                </a:lnTo>
                <a:lnTo>
                  <a:pt x="112812" y="113496"/>
                </a:lnTo>
                <a:lnTo>
                  <a:pt x="110201" y="115478"/>
                </a:lnTo>
                <a:lnTo>
                  <a:pt x="107079" y="117089"/>
                </a:lnTo>
                <a:lnTo>
                  <a:pt x="103418" y="118327"/>
                </a:lnTo>
                <a:lnTo>
                  <a:pt x="99165" y="119256"/>
                </a:lnTo>
                <a:lnTo>
                  <a:pt x="94347" y="119814"/>
                </a:lnTo>
                <a:lnTo>
                  <a:pt x="88909" y="120000"/>
                </a:lnTo>
                <a:lnTo>
                  <a:pt x="76231" y="119752"/>
                </a:lnTo>
                <a:lnTo>
                  <a:pt x="61965" y="118606"/>
                </a:lnTo>
                <a:lnTo>
                  <a:pt x="54616" y="117677"/>
                </a:lnTo>
                <a:lnTo>
                  <a:pt x="47240" y="116376"/>
                </a:lnTo>
                <a:lnTo>
                  <a:pt x="39946" y="114704"/>
                </a:lnTo>
                <a:lnTo>
                  <a:pt x="32866" y="112536"/>
                </a:lnTo>
                <a:lnTo>
                  <a:pt x="26218" y="109935"/>
                </a:lnTo>
                <a:lnTo>
                  <a:pt x="20026" y="106776"/>
                </a:lnTo>
                <a:lnTo>
                  <a:pt x="17146" y="105011"/>
                </a:lnTo>
                <a:lnTo>
                  <a:pt x="14427" y="103060"/>
                </a:lnTo>
                <a:lnTo>
                  <a:pt x="11924" y="101016"/>
                </a:lnTo>
                <a:lnTo>
                  <a:pt x="9582" y="98756"/>
                </a:lnTo>
                <a:lnTo>
                  <a:pt x="7456" y="96340"/>
                </a:lnTo>
                <a:lnTo>
                  <a:pt x="5598" y="93739"/>
                </a:lnTo>
                <a:lnTo>
                  <a:pt x="3956" y="91014"/>
                </a:lnTo>
                <a:lnTo>
                  <a:pt x="2557" y="88041"/>
                </a:lnTo>
                <a:lnTo>
                  <a:pt x="1453" y="84913"/>
                </a:lnTo>
                <a:lnTo>
                  <a:pt x="699" y="81600"/>
                </a:lnTo>
                <a:lnTo>
                  <a:pt x="188" y="78007"/>
                </a:lnTo>
                <a:lnTo>
                  <a:pt x="0" y="74260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6650036" y="1716086"/>
            <a:ext cx="1376361" cy="1206499"/>
          </a:xfrm>
          <a:custGeom>
            <a:pathLst>
              <a:path extrusionOk="0" h="120000" w="120000">
                <a:moveTo>
                  <a:pt x="0" y="73312"/>
                </a:moveTo>
                <a:lnTo>
                  <a:pt x="304" y="65772"/>
                </a:lnTo>
                <a:lnTo>
                  <a:pt x="1107" y="58422"/>
                </a:lnTo>
                <a:lnTo>
                  <a:pt x="2491" y="51261"/>
                </a:lnTo>
                <a:lnTo>
                  <a:pt x="4318" y="44416"/>
                </a:lnTo>
                <a:lnTo>
                  <a:pt x="6643" y="37917"/>
                </a:lnTo>
                <a:lnTo>
                  <a:pt x="9356" y="31735"/>
                </a:lnTo>
                <a:lnTo>
                  <a:pt x="12539" y="25993"/>
                </a:lnTo>
                <a:lnTo>
                  <a:pt x="16083" y="20757"/>
                </a:lnTo>
                <a:lnTo>
                  <a:pt x="20013" y="15930"/>
                </a:lnTo>
                <a:lnTo>
                  <a:pt x="24276" y="11671"/>
                </a:lnTo>
                <a:lnTo>
                  <a:pt x="28816" y="8012"/>
                </a:lnTo>
                <a:lnTo>
                  <a:pt x="33716" y="5015"/>
                </a:lnTo>
                <a:lnTo>
                  <a:pt x="38809" y="2649"/>
                </a:lnTo>
                <a:lnTo>
                  <a:pt x="44124" y="977"/>
                </a:lnTo>
                <a:lnTo>
                  <a:pt x="49688" y="94"/>
                </a:lnTo>
                <a:lnTo>
                  <a:pt x="55391" y="0"/>
                </a:lnTo>
                <a:lnTo>
                  <a:pt x="61093" y="725"/>
                </a:lnTo>
                <a:lnTo>
                  <a:pt x="66740" y="2113"/>
                </a:lnTo>
                <a:lnTo>
                  <a:pt x="72249" y="4164"/>
                </a:lnTo>
                <a:lnTo>
                  <a:pt x="77619" y="6813"/>
                </a:lnTo>
                <a:lnTo>
                  <a:pt x="82795" y="10063"/>
                </a:lnTo>
                <a:lnTo>
                  <a:pt x="87806" y="13880"/>
                </a:lnTo>
                <a:lnTo>
                  <a:pt x="92567" y="18201"/>
                </a:lnTo>
                <a:lnTo>
                  <a:pt x="97024" y="23028"/>
                </a:lnTo>
                <a:lnTo>
                  <a:pt x="101204" y="28296"/>
                </a:lnTo>
                <a:lnTo>
                  <a:pt x="105051" y="34069"/>
                </a:lnTo>
                <a:lnTo>
                  <a:pt x="108484" y="40126"/>
                </a:lnTo>
                <a:lnTo>
                  <a:pt x="111557" y="46561"/>
                </a:lnTo>
                <a:lnTo>
                  <a:pt x="114159" y="53343"/>
                </a:lnTo>
                <a:lnTo>
                  <a:pt x="116318" y="60347"/>
                </a:lnTo>
                <a:lnTo>
                  <a:pt x="117923" y="67634"/>
                </a:lnTo>
                <a:lnTo>
                  <a:pt x="119031" y="75141"/>
                </a:lnTo>
                <a:lnTo>
                  <a:pt x="119889" y="85268"/>
                </a:lnTo>
                <a:lnTo>
                  <a:pt x="120000" y="89905"/>
                </a:lnTo>
                <a:lnTo>
                  <a:pt x="119944" y="94227"/>
                </a:lnTo>
                <a:lnTo>
                  <a:pt x="119557" y="98264"/>
                </a:lnTo>
                <a:lnTo>
                  <a:pt x="118948" y="101924"/>
                </a:lnTo>
                <a:lnTo>
                  <a:pt x="117951" y="105268"/>
                </a:lnTo>
                <a:lnTo>
                  <a:pt x="116622" y="108328"/>
                </a:lnTo>
                <a:lnTo>
                  <a:pt x="114878" y="111009"/>
                </a:lnTo>
                <a:lnTo>
                  <a:pt x="112747" y="113343"/>
                </a:lnTo>
                <a:lnTo>
                  <a:pt x="110062" y="115394"/>
                </a:lnTo>
                <a:lnTo>
                  <a:pt x="106961" y="117034"/>
                </a:lnTo>
                <a:lnTo>
                  <a:pt x="103252" y="118328"/>
                </a:lnTo>
                <a:lnTo>
                  <a:pt x="99044" y="119274"/>
                </a:lnTo>
                <a:lnTo>
                  <a:pt x="94173" y="119810"/>
                </a:lnTo>
                <a:lnTo>
                  <a:pt x="88692" y="120000"/>
                </a:lnTo>
                <a:lnTo>
                  <a:pt x="75958" y="119716"/>
                </a:lnTo>
                <a:lnTo>
                  <a:pt x="68982" y="119242"/>
                </a:lnTo>
                <a:lnTo>
                  <a:pt x="61730" y="118454"/>
                </a:lnTo>
                <a:lnTo>
                  <a:pt x="54366" y="117413"/>
                </a:lnTo>
                <a:lnTo>
                  <a:pt x="47003" y="116025"/>
                </a:lnTo>
                <a:lnTo>
                  <a:pt x="39750" y="114227"/>
                </a:lnTo>
                <a:lnTo>
                  <a:pt x="32747" y="111987"/>
                </a:lnTo>
                <a:lnTo>
                  <a:pt x="26076" y="109274"/>
                </a:lnTo>
                <a:lnTo>
                  <a:pt x="19875" y="106056"/>
                </a:lnTo>
                <a:lnTo>
                  <a:pt x="17024" y="104258"/>
                </a:lnTo>
                <a:lnTo>
                  <a:pt x="14366" y="102271"/>
                </a:lnTo>
                <a:lnTo>
                  <a:pt x="11820" y="100126"/>
                </a:lnTo>
                <a:lnTo>
                  <a:pt x="9522" y="97854"/>
                </a:lnTo>
                <a:lnTo>
                  <a:pt x="7418" y="95394"/>
                </a:lnTo>
                <a:lnTo>
                  <a:pt x="5564" y="92807"/>
                </a:lnTo>
                <a:lnTo>
                  <a:pt x="3903" y="90031"/>
                </a:lnTo>
                <a:lnTo>
                  <a:pt x="2574" y="87066"/>
                </a:lnTo>
                <a:lnTo>
                  <a:pt x="1467" y="83943"/>
                </a:lnTo>
                <a:lnTo>
                  <a:pt x="692" y="80599"/>
                </a:lnTo>
                <a:lnTo>
                  <a:pt x="193" y="77066"/>
                </a:lnTo>
                <a:lnTo>
                  <a:pt x="0" y="73312"/>
                </a:lnTo>
                <a:close/>
              </a:path>
            </a:pathLst>
          </a:custGeom>
          <a:solidFill>
            <a:srgbClr val="FF9E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6681786" y="1717675"/>
            <a:ext cx="1338261" cy="1185862"/>
          </a:xfrm>
          <a:custGeom>
            <a:pathLst>
              <a:path extrusionOk="0" h="120000" w="120000">
                <a:moveTo>
                  <a:pt x="0" y="72263"/>
                </a:moveTo>
                <a:lnTo>
                  <a:pt x="313" y="64773"/>
                </a:lnTo>
                <a:lnTo>
                  <a:pt x="1082" y="57444"/>
                </a:lnTo>
                <a:lnTo>
                  <a:pt x="2392" y="50404"/>
                </a:lnTo>
                <a:lnTo>
                  <a:pt x="4215" y="43621"/>
                </a:lnTo>
                <a:lnTo>
                  <a:pt x="6465" y="37160"/>
                </a:lnTo>
                <a:lnTo>
                  <a:pt x="9171" y="31149"/>
                </a:lnTo>
                <a:lnTo>
                  <a:pt x="12247" y="25459"/>
                </a:lnTo>
                <a:lnTo>
                  <a:pt x="15751" y="20251"/>
                </a:lnTo>
                <a:lnTo>
                  <a:pt x="19596" y="15558"/>
                </a:lnTo>
                <a:lnTo>
                  <a:pt x="23812" y="11379"/>
                </a:lnTo>
                <a:lnTo>
                  <a:pt x="28312" y="7811"/>
                </a:lnTo>
                <a:lnTo>
                  <a:pt x="33126" y="4854"/>
                </a:lnTo>
                <a:lnTo>
                  <a:pt x="38196" y="2603"/>
                </a:lnTo>
                <a:lnTo>
                  <a:pt x="43522" y="964"/>
                </a:lnTo>
                <a:lnTo>
                  <a:pt x="49076" y="64"/>
                </a:lnTo>
                <a:lnTo>
                  <a:pt x="54801" y="0"/>
                </a:lnTo>
                <a:lnTo>
                  <a:pt x="60526" y="707"/>
                </a:lnTo>
                <a:lnTo>
                  <a:pt x="66166" y="2121"/>
                </a:lnTo>
                <a:lnTo>
                  <a:pt x="71749" y="4114"/>
                </a:lnTo>
                <a:lnTo>
                  <a:pt x="77161" y="6782"/>
                </a:lnTo>
                <a:lnTo>
                  <a:pt x="82402" y="9997"/>
                </a:lnTo>
                <a:lnTo>
                  <a:pt x="87472" y="13790"/>
                </a:lnTo>
                <a:lnTo>
                  <a:pt x="92257" y="18130"/>
                </a:lnTo>
                <a:lnTo>
                  <a:pt x="96786" y="22919"/>
                </a:lnTo>
                <a:lnTo>
                  <a:pt x="101001" y="28191"/>
                </a:lnTo>
                <a:lnTo>
                  <a:pt x="104846" y="33881"/>
                </a:lnTo>
                <a:lnTo>
                  <a:pt x="108378" y="39892"/>
                </a:lnTo>
                <a:lnTo>
                  <a:pt x="111455" y="46289"/>
                </a:lnTo>
                <a:lnTo>
                  <a:pt x="114103" y="53040"/>
                </a:lnTo>
                <a:lnTo>
                  <a:pt x="116268" y="60048"/>
                </a:lnTo>
                <a:lnTo>
                  <a:pt x="117949" y="67281"/>
                </a:lnTo>
                <a:lnTo>
                  <a:pt x="119031" y="74706"/>
                </a:lnTo>
                <a:lnTo>
                  <a:pt x="119857" y="84896"/>
                </a:lnTo>
                <a:lnTo>
                  <a:pt x="120000" y="89493"/>
                </a:lnTo>
                <a:lnTo>
                  <a:pt x="119914" y="93833"/>
                </a:lnTo>
                <a:lnTo>
                  <a:pt x="119544" y="97851"/>
                </a:lnTo>
                <a:lnTo>
                  <a:pt x="118889" y="101612"/>
                </a:lnTo>
                <a:lnTo>
                  <a:pt x="117863" y="104955"/>
                </a:lnTo>
                <a:lnTo>
                  <a:pt x="116525" y="108041"/>
                </a:lnTo>
                <a:lnTo>
                  <a:pt x="114787" y="110806"/>
                </a:lnTo>
                <a:lnTo>
                  <a:pt x="112594" y="113217"/>
                </a:lnTo>
                <a:lnTo>
                  <a:pt x="109916" y="115242"/>
                </a:lnTo>
                <a:lnTo>
                  <a:pt x="106755" y="116946"/>
                </a:lnTo>
                <a:lnTo>
                  <a:pt x="103052" y="118264"/>
                </a:lnTo>
                <a:lnTo>
                  <a:pt x="98808" y="119228"/>
                </a:lnTo>
                <a:lnTo>
                  <a:pt x="93880" y="119807"/>
                </a:lnTo>
                <a:lnTo>
                  <a:pt x="88412" y="119999"/>
                </a:lnTo>
                <a:lnTo>
                  <a:pt x="75651" y="119614"/>
                </a:lnTo>
                <a:lnTo>
                  <a:pt x="68644" y="119067"/>
                </a:lnTo>
                <a:lnTo>
                  <a:pt x="61409" y="118264"/>
                </a:lnTo>
                <a:lnTo>
                  <a:pt x="54061" y="117139"/>
                </a:lnTo>
                <a:lnTo>
                  <a:pt x="46712" y="115628"/>
                </a:lnTo>
                <a:lnTo>
                  <a:pt x="39506" y="113731"/>
                </a:lnTo>
                <a:lnTo>
                  <a:pt x="32527" y="111352"/>
                </a:lnTo>
                <a:lnTo>
                  <a:pt x="25891" y="108588"/>
                </a:lnTo>
                <a:lnTo>
                  <a:pt x="19767" y="105212"/>
                </a:lnTo>
                <a:lnTo>
                  <a:pt x="14213" y="101387"/>
                </a:lnTo>
                <a:lnTo>
                  <a:pt x="11735" y="99233"/>
                </a:lnTo>
                <a:lnTo>
                  <a:pt x="9427" y="96887"/>
                </a:lnTo>
                <a:lnTo>
                  <a:pt x="7320" y="94412"/>
                </a:lnTo>
                <a:lnTo>
                  <a:pt x="5497" y="91808"/>
                </a:lnTo>
                <a:lnTo>
                  <a:pt x="3930" y="89011"/>
                </a:lnTo>
                <a:lnTo>
                  <a:pt x="2563" y="86021"/>
                </a:lnTo>
                <a:lnTo>
                  <a:pt x="1481" y="82903"/>
                </a:lnTo>
                <a:lnTo>
                  <a:pt x="655" y="79496"/>
                </a:lnTo>
                <a:lnTo>
                  <a:pt x="170" y="76024"/>
                </a:lnTo>
                <a:lnTo>
                  <a:pt x="0" y="72263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6713536" y="1720850"/>
            <a:ext cx="1300162" cy="1162049"/>
          </a:xfrm>
          <a:custGeom>
            <a:pathLst>
              <a:path extrusionOk="0" h="120000" w="120000">
                <a:moveTo>
                  <a:pt x="0" y="71174"/>
                </a:moveTo>
                <a:lnTo>
                  <a:pt x="322" y="63735"/>
                </a:lnTo>
                <a:lnTo>
                  <a:pt x="1114" y="56460"/>
                </a:lnTo>
                <a:lnTo>
                  <a:pt x="2375" y="49481"/>
                </a:lnTo>
                <a:lnTo>
                  <a:pt x="4134" y="42829"/>
                </a:lnTo>
                <a:lnTo>
                  <a:pt x="6304" y="36439"/>
                </a:lnTo>
                <a:lnTo>
                  <a:pt x="8944" y="30475"/>
                </a:lnTo>
                <a:lnTo>
                  <a:pt x="11935" y="24904"/>
                </a:lnTo>
                <a:lnTo>
                  <a:pt x="15395" y="19792"/>
                </a:lnTo>
                <a:lnTo>
                  <a:pt x="19208" y="15237"/>
                </a:lnTo>
                <a:lnTo>
                  <a:pt x="23284" y="11141"/>
                </a:lnTo>
                <a:lnTo>
                  <a:pt x="27800" y="7602"/>
                </a:lnTo>
                <a:lnTo>
                  <a:pt x="32551" y="4718"/>
                </a:lnTo>
                <a:lnTo>
                  <a:pt x="37595" y="2490"/>
                </a:lnTo>
                <a:lnTo>
                  <a:pt x="42873" y="917"/>
                </a:lnTo>
                <a:lnTo>
                  <a:pt x="48445" y="131"/>
                </a:lnTo>
                <a:lnTo>
                  <a:pt x="54193" y="0"/>
                </a:lnTo>
                <a:lnTo>
                  <a:pt x="59912" y="720"/>
                </a:lnTo>
                <a:lnTo>
                  <a:pt x="65630" y="2031"/>
                </a:lnTo>
                <a:lnTo>
                  <a:pt x="71202" y="4128"/>
                </a:lnTo>
                <a:lnTo>
                  <a:pt x="76715" y="6717"/>
                </a:lnTo>
                <a:lnTo>
                  <a:pt x="81994" y="9961"/>
                </a:lnTo>
                <a:lnTo>
                  <a:pt x="87096" y="13730"/>
                </a:lnTo>
                <a:lnTo>
                  <a:pt x="91935" y="18022"/>
                </a:lnTo>
                <a:lnTo>
                  <a:pt x="96510" y="22807"/>
                </a:lnTo>
                <a:lnTo>
                  <a:pt x="100791" y="28017"/>
                </a:lnTo>
                <a:lnTo>
                  <a:pt x="104721" y="33620"/>
                </a:lnTo>
                <a:lnTo>
                  <a:pt x="108240" y="39716"/>
                </a:lnTo>
                <a:lnTo>
                  <a:pt x="111378" y="46040"/>
                </a:lnTo>
                <a:lnTo>
                  <a:pt x="114076" y="52725"/>
                </a:lnTo>
                <a:lnTo>
                  <a:pt x="116275" y="59737"/>
                </a:lnTo>
                <a:lnTo>
                  <a:pt x="117917" y="66914"/>
                </a:lnTo>
                <a:lnTo>
                  <a:pt x="119061" y="74287"/>
                </a:lnTo>
                <a:lnTo>
                  <a:pt x="119882" y="84445"/>
                </a:lnTo>
                <a:lnTo>
                  <a:pt x="120000" y="89098"/>
                </a:lnTo>
                <a:lnTo>
                  <a:pt x="119882" y="93424"/>
                </a:lnTo>
                <a:lnTo>
                  <a:pt x="119530" y="97454"/>
                </a:lnTo>
                <a:lnTo>
                  <a:pt x="118856" y="101223"/>
                </a:lnTo>
                <a:lnTo>
                  <a:pt x="117859" y="104696"/>
                </a:lnTo>
                <a:lnTo>
                  <a:pt x="116480" y="107809"/>
                </a:lnTo>
                <a:lnTo>
                  <a:pt x="114692" y="110595"/>
                </a:lnTo>
                <a:lnTo>
                  <a:pt x="112492" y="113052"/>
                </a:lnTo>
                <a:lnTo>
                  <a:pt x="109765" y="115150"/>
                </a:lnTo>
                <a:lnTo>
                  <a:pt x="106598" y="116886"/>
                </a:lnTo>
                <a:lnTo>
                  <a:pt x="102844" y="118230"/>
                </a:lnTo>
                <a:lnTo>
                  <a:pt x="98563" y="119180"/>
                </a:lnTo>
                <a:lnTo>
                  <a:pt x="93665" y="119836"/>
                </a:lnTo>
                <a:lnTo>
                  <a:pt x="88123" y="119999"/>
                </a:lnTo>
                <a:lnTo>
                  <a:pt x="75307" y="119606"/>
                </a:lnTo>
                <a:lnTo>
                  <a:pt x="68357" y="118984"/>
                </a:lnTo>
                <a:lnTo>
                  <a:pt x="61085" y="118066"/>
                </a:lnTo>
                <a:lnTo>
                  <a:pt x="53841" y="116821"/>
                </a:lnTo>
                <a:lnTo>
                  <a:pt x="46510" y="115215"/>
                </a:lnTo>
                <a:lnTo>
                  <a:pt x="39296" y="113216"/>
                </a:lnTo>
                <a:lnTo>
                  <a:pt x="32346" y="110726"/>
                </a:lnTo>
                <a:lnTo>
                  <a:pt x="25747" y="107842"/>
                </a:lnTo>
                <a:lnTo>
                  <a:pt x="19648" y="104434"/>
                </a:lnTo>
                <a:lnTo>
                  <a:pt x="14134" y="100436"/>
                </a:lnTo>
                <a:lnTo>
                  <a:pt x="9413" y="95882"/>
                </a:lnTo>
                <a:lnTo>
                  <a:pt x="7331" y="93391"/>
                </a:lnTo>
                <a:lnTo>
                  <a:pt x="5483" y="90737"/>
                </a:lnTo>
                <a:lnTo>
                  <a:pt x="3900" y="87853"/>
                </a:lnTo>
                <a:lnTo>
                  <a:pt x="2521" y="84904"/>
                </a:lnTo>
                <a:lnTo>
                  <a:pt x="1466" y="81758"/>
                </a:lnTo>
                <a:lnTo>
                  <a:pt x="703" y="78416"/>
                </a:lnTo>
                <a:lnTo>
                  <a:pt x="205" y="74942"/>
                </a:lnTo>
                <a:lnTo>
                  <a:pt x="0" y="71174"/>
                </a:lnTo>
                <a:close/>
              </a:path>
            </a:pathLst>
          </a:custGeom>
          <a:solidFill>
            <a:srgbClr val="FFA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6746875" y="1722436"/>
            <a:ext cx="1258887" cy="1139825"/>
          </a:xfrm>
          <a:custGeom>
            <a:pathLst>
              <a:path extrusionOk="0" h="120000" w="120000">
                <a:moveTo>
                  <a:pt x="0" y="70061"/>
                </a:moveTo>
                <a:lnTo>
                  <a:pt x="302" y="62707"/>
                </a:lnTo>
                <a:lnTo>
                  <a:pt x="1027" y="55487"/>
                </a:lnTo>
                <a:lnTo>
                  <a:pt x="2267" y="48568"/>
                </a:lnTo>
                <a:lnTo>
                  <a:pt x="3990" y="41949"/>
                </a:lnTo>
                <a:lnTo>
                  <a:pt x="6137" y="35699"/>
                </a:lnTo>
                <a:lnTo>
                  <a:pt x="8677" y="29816"/>
                </a:lnTo>
                <a:lnTo>
                  <a:pt x="11670" y="24367"/>
                </a:lnTo>
                <a:lnTo>
                  <a:pt x="14965" y="19353"/>
                </a:lnTo>
                <a:lnTo>
                  <a:pt x="18745" y="14841"/>
                </a:lnTo>
                <a:lnTo>
                  <a:pt x="22826" y="10830"/>
                </a:lnTo>
                <a:lnTo>
                  <a:pt x="27210" y="7420"/>
                </a:lnTo>
                <a:lnTo>
                  <a:pt x="31927" y="4612"/>
                </a:lnTo>
                <a:lnTo>
                  <a:pt x="36916" y="2406"/>
                </a:lnTo>
                <a:lnTo>
                  <a:pt x="42237" y="869"/>
                </a:lnTo>
                <a:lnTo>
                  <a:pt x="47770" y="100"/>
                </a:lnTo>
                <a:lnTo>
                  <a:pt x="53544" y="0"/>
                </a:lnTo>
                <a:lnTo>
                  <a:pt x="59349" y="668"/>
                </a:lnTo>
                <a:lnTo>
                  <a:pt x="65094" y="2038"/>
                </a:lnTo>
                <a:lnTo>
                  <a:pt x="70718" y="4077"/>
                </a:lnTo>
                <a:lnTo>
                  <a:pt x="76250" y="6685"/>
                </a:lnTo>
                <a:lnTo>
                  <a:pt x="81572" y="9894"/>
                </a:lnTo>
                <a:lnTo>
                  <a:pt x="86712" y="13704"/>
                </a:lnTo>
                <a:lnTo>
                  <a:pt x="91640" y="17916"/>
                </a:lnTo>
                <a:lnTo>
                  <a:pt x="96266" y="22696"/>
                </a:lnTo>
                <a:lnTo>
                  <a:pt x="100589" y="27877"/>
                </a:lnTo>
                <a:lnTo>
                  <a:pt x="104550" y="33493"/>
                </a:lnTo>
                <a:lnTo>
                  <a:pt x="108178" y="39476"/>
                </a:lnTo>
                <a:lnTo>
                  <a:pt x="111322" y="45793"/>
                </a:lnTo>
                <a:lnTo>
                  <a:pt x="114013" y="52479"/>
                </a:lnTo>
                <a:lnTo>
                  <a:pt x="116250" y="59398"/>
                </a:lnTo>
                <a:lnTo>
                  <a:pt x="117913" y="66584"/>
                </a:lnTo>
                <a:lnTo>
                  <a:pt x="119092" y="73938"/>
                </a:lnTo>
                <a:lnTo>
                  <a:pt x="119909" y="84033"/>
                </a:lnTo>
                <a:lnTo>
                  <a:pt x="120000" y="88679"/>
                </a:lnTo>
                <a:lnTo>
                  <a:pt x="119909" y="93025"/>
                </a:lnTo>
                <a:lnTo>
                  <a:pt x="119516" y="97103"/>
                </a:lnTo>
                <a:lnTo>
                  <a:pt x="118851" y="100947"/>
                </a:lnTo>
                <a:lnTo>
                  <a:pt x="117823" y="104389"/>
                </a:lnTo>
                <a:lnTo>
                  <a:pt x="116402" y="107565"/>
                </a:lnTo>
                <a:lnTo>
                  <a:pt x="114618" y="110373"/>
                </a:lnTo>
                <a:lnTo>
                  <a:pt x="112350" y="112880"/>
                </a:lnTo>
                <a:lnTo>
                  <a:pt x="109659" y="114986"/>
                </a:lnTo>
                <a:lnTo>
                  <a:pt x="106394" y="116791"/>
                </a:lnTo>
                <a:lnTo>
                  <a:pt x="102645" y="118194"/>
                </a:lnTo>
                <a:lnTo>
                  <a:pt x="98321" y="119197"/>
                </a:lnTo>
                <a:lnTo>
                  <a:pt x="93333" y="119799"/>
                </a:lnTo>
                <a:lnTo>
                  <a:pt x="87800" y="120000"/>
                </a:lnTo>
                <a:lnTo>
                  <a:pt x="74981" y="119532"/>
                </a:lnTo>
                <a:lnTo>
                  <a:pt x="67996" y="118863"/>
                </a:lnTo>
                <a:lnTo>
                  <a:pt x="60801" y="117860"/>
                </a:lnTo>
                <a:lnTo>
                  <a:pt x="53514" y="116557"/>
                </a:lnTo>
                <a:lnTo>
                  <a:pt x="46228" y="114818"/>
                </a:lnTo>
                <a:lnTo>
                  <a:pt x="39032" y="112679"/>
                </a:lnTo>
                <a:lnTo>
                  <a:pt x="32108" y="110172"/>
                </a:lnTo>
                <a:lnTo>
                  <a:pt x="25578" y="107097"/>
                </a:lnTo>
                <a:lnTo>
                  <a:pt x="19501" y="103587"/>
                </a:lnTo>
                <a:lnTo>
                  <a:pt x="14058" y="99509"/>
                </a:lnTo>
                <a:lnTo>
                  <a:pt x="9342" y="94830"/>
                </a:lnTo>
                <a:lnTo>
                  <a:pt x="7286" y="92323"/>
                </a:lnTo>
                <a:lnTo>
                  <a:pt x="5442" y="89615"/>
                </a:lnTo>
                <a:lnTo>
                  <a:pt x="3839" y="86807"/>
                </a:lnTo>
                <a:lnTo>
                  <a:pt x="2539" y="83799"/>
                </a:lnTo>
                <a:lnTo>
                  <a:pt x="1451" y="80623"/>
                </a:lnTo>
                <a:lnTo>
                  <a:pt x="695" y="77314"/>
                </a:lnTo>
                <a:lnTo>
                  <a:pt x="181" y="73805"/>
                </a:lnTo>
                <a:lnTo>
                  <a:pt x="0" y="70061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6778625" y="1725611"/>
            <a:ext cx="1220786" cy="1116012"/>
          </a:xfrm>
          <a:custGeom>
            <a:pathLst>
              <a:path extrusionOk="0" h="120000" w="120000">
                <a:moveTo>
                  <a:pt x="0" y="68917"/>
                </a:moveTo>
                <a:lnTo>
                  <a:pt x="281" y="61551"/>
                </a:lnTo>
                <a:lnTo>
                  <a:pt x="999" y="54424"/>
                </a:lnTo>
                <a:lnTo>
                  <a:pt x="2217" y="47604"/>
                </a:lnTo>
                <a:lnTo>
                  <a:pt x="3809" y="41125"/>
                </a:lnTo>
                <a:lnTo>
                  <a:pt x="5901" y="34919"/>
                </a:lnTo>
                <a:lnTo>
                  <a:pt x="8399" y="29121"/>
                </a:lnTo>
                <a:lnTo>
                  <a:pt x="11334" y="23802"/>
                </a:lnTo>
                <a:lnTo>
                  <a:pt x="14582" y="18857"/>
                </a:lnTo>
                <a:lnTo>
                  <a:pt x="18204" y="14458"/>
                </a:lnTo>
                <a:lnTo>
                  <a:pt x="22232" y="10571"/>
                </a:lnTo>
                <a:lnTo>
                  <a:pt x="26604" y="7195"/>
                </a:lnTo>
                <a:lnTo>
                  <a:pt x="31288" y="4433"/>
                </a:lnTo>
                <a:lnTo>
                  <a:pt x="36284" y="2318"/>
                </a:lnTo>
                <a:lnTo>
                  <a:pt x="41530" y="852"/>
                </a:lnTo>
                <a:lnTo>
                  <a:pt x="47088" y="102"/>
                </a:lnTo>
                <a:lnTo>
                  <a:pt x="52896" y="0"/>
                </a:lnTo>
                <a:lnTo>
                  <a:pt x="58672" y="682"/>
                </a:lnTo>
                <a:lnTo>
                  <a:pt x="64512" y="2046"/>
                </a:lnTo>
                <a:lnTo>
                  <a:pt x="70195" y="4057"/>
                </a:lnTo>
                <a:lnTo>
                  <a:pt x="75784" y="6649"/>
                </a:lnTo>
                <a:lnTo>
                  <a:pt x="81124" y="9855"/>
                </a:lnTo>
                <a:lnTo>
                  <a:pt x="86370" y="13606"/>
                </a:lnTo>
                <a:lnTo>
                  <a:pt x="91366" y="17800"/>
                </a:lnTo>
                <a:lnTo>
                  <a:pt x="96081" y="22574"/>
                </a:lnTo>
                <a:lnTo>
                  <a:pt x="100421" y="27723"/>
                </a:lnTo>
                <a:lnTo>
                  <a:pt x="104449" y="33316"/>
                </a:lnTo>
                <a:lnTo>
                  <a:pt x="108103" y="39249"/>
                </a:lnTo>
                <a:lnTo>
                  <a:pt x="111319" y="45558"/>
                </a:lnTo>
                <a:lnTo>
                  <a:pt x="114067" y="52173"/>
                </a:lnTo>
                <a:lnTo>
                  <a:pt x="116315" y="59062"/>
                </a:lnTo>
                <a:lnTo>
                  <a:pt x="118064" y="66189"/>
                </a:lnTo>
                <a:lnTo>
                  <a:pt x="119188" y="73520"/>
                </a:lnTo>
                <a:lnTo>
                  <a:pt x="120000" y="83546"/>
                </a:lnTo>
                <a:lnTo>
                  <a:pt x="120000" y="92617"/>
                </a:lnTo>
                <a:lnTo>
                  <a:pt x="119594" y="96709"/>
                </a:lnTo>
                <a:lnTo>
                  <a:pt x="118907" y="100562"/>
                </a:lnTo>
                <a:lnTo>
                  <a:pt x="117845" y="104075"/>
                </a:lnTo>
                <a:lnTo>
                  <a:pt x="116409" y="107280"/>
                </a:lnTo>
                <a:lnTo>
                  <a:pt x="114566" y="110179"/>
                </a:lnTo>
                <a:lnTo>
                  <a:pt x="112287" y="112668"/>
                </a:lnTo>
                <a:lnTo>
                  <a:pt x="109539" y="114850"/>
                </a:lnTo>
                <a:lnTo>
                  <a:pt x="106291" y="116692"/>
                </a:lnTo>
                <a:lnTo>
                  <a:pt x="102513" y="118158"/>
                </a:lnTo>
                <a:lnTo>
                  <a:pt x="98142" y="119147"/>
                </a:lnTo>
                <a:lnTo>
                  <a:pt x="93145" y="119829"/>
                </a:lnTo>
                <a:lnTo>
                  <a:pt x="87556" y="120000"/>
                </a:lnTo>
                <a:lnTo>
                  <a:pt x="74691" y="119420"/>
                </a:lnTo>
                <a:lnTo>
                  <a:pt x="67697" y="118738"/>
                </a:lnTo>
                <a:lnTo>
                  <a:pt x="60483" y="117681"/>
                </a:lnTo>
                <a:lnTo>
                  <a:pt x="53177" y="116180"/>
                </a:lnTo>
                <a:lnTo>
                  <a:pt x="45932" y="114373"/>
                </a:lnTo>
                <a:lnTo>
                  <a:pt x="38844" y="112190"/>
                </a:lnTo>
                <a:lnTo>
                  <a:pt x="31912" y="109462"/>
                </a:lnTo>
                <a:lnTo>
                  <a:pt x="25386" y="106359"/>
                </a:lnTo>
                <a:lnTo>
                  <a:pt x="19391" y="102676"/>
                </a:lnTo>
                <a:lnTo>
                  <a:pt x="13957" y="98516"/>
                </a:lnTo>
                <a:lnTo>
                  <a:pt x="9242" y="93776"/>
                </a:lnTo>
                <a:lnTo>
                  <a:pt x="7213" y="91184"/>
                </a:lnTo>
                <a:lnTo>
                  <a:pt x="5402" y="88525"/>
                </a:lnTo>
                <a:lnTo>
                  <a:pt x="3809" y="85626"/>
                </a:lnTo>
                <a:lnTo>
                  <a:pt x="2498" y="82625"/>
                </a:lnTo>
                <a:lnTo>
                  <a:pt x="1436" y="79420"/>
                </a:lnTo>
                <a:lnTo>
                  <a:pt x="624" y="76112"/>
                </a:lnTo>
                <a:lnTo>
                  <a:pt x="187" y="72634"/>
                </a:lnTo>
                <a:lnTo>
                  <a:pt x="0" y="68917"/>
                </a:lnTo>
                <a:close/>
              </a:path>
            </a:pathLst>
          </a:custGeom>
          <a:solidFill>
            <a:srgbClr val="FFB0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6810375" y="1727200"/>
            <a:ext cx="1181100" cy="1095375"/>
          </a:xfrm>
          <a:custGeom>
            <a:pathLst>
              <a:path extrusionOk="0" h="120000" w="120000">
                <a:moveTo>
                  <a:pt x="0" y="67726"/>
                </a:moveTo>
                <a:lnTo>
                  <a:pt x="225" y="60382"/>
                </a:lnTo>
                <a:lnTo>
                  <a:pt x="967" y="53352"/>
                </a:lnTo>
                <a:lnTo>
                  <a:pt x="2096" y="46600"/>
                </a:lnTo>
                <a:lnTo>
                  <a:pt x="3676" y="40162"/>
                </a:lnTo>
                <a:lnTo>
                  <a:pt x="5675" y="34071"/>
                </a:lnTo>
                <a:lnTo>
                  <a:pt x="8094" y="28399"/>
                </a:lnTo>
                <a:lnTo>
                  <a:pt x="10932" y="23143"/>
                </a:lnTo>
                <a:lnTo>
                  <a:pt x="14125" y="18341"/>
                </a:lnTo>
                <a:lnTo>
                  <a:pt x="17704" y="14060"/>
                </a:lnTo>
                <a:lnTo>
                  <a:pt x="21639" y="10232"/>
                </a:lnTo>
                <a:lnTo>
                  <a:pt x="25960" y="6995"/>
                </a:lnTo>
                <a:lnTo>
                  <a:pt x="30540" y="4315"/>
                </a:lnTo>
                <a:lnTo>
                  <a:pt x="35474" y="2227"/>
                </a:lnTo>
                <a:lnTo>
                  <a:pt x="40730" y="800"/>
                </a:lnTo>
                <a:lnTo>
                  <a:pt x="46310" y="69"/>
                </a:lnTo>
                <a:lnTo>
                  <a:pt x="52082" y="0"/>
                </a:lnTo>
                <a:lnTo>
                  <a:pt x="57952" y="696"/>
                </a:lnTo>
                <a:lnTo>
                  <a:pt x="63789" y="2018"/>
                </a:lnTo>
                <a:lnTo>
                  <a:pt x="69529" y="4002"/>
                </a:lnTo>
                <a:lnTo>
                  <a:pt x="75173" y="6612"/>
                </a:lnTo>
                <a:lnTo>
                  <a:pt x="80655" y="9779"/>
                </a:lnTo>
                <a:lnTo>
                  <a:pt x="85944" y="13538"/>
                </a:lnTo>
                <a:lnTo>
                  <a:pt x="90975" y="17714"/>
                </a:lnTo>
                <a:lnTo>
                  <a:pt x="95748" y="22378"/>
                </a:lnTo>
                <a:lnTo>
                  <a:pt x="100166" y="27563"/>
                </a:lnTo>
                <a:lnTo>
                  <a:pt x="104294" y="33062"/>
                </a:lnTo>
                <a:lnTo>
                  <a:pt x="107970" y="39048"/>
                </a:lnTo>
                <a:lnTo>
                  <a:pt x="111260" y="45278"/>
                </a:lnTo>
                <a:lnTo>
                  <a:pt x="114033" y="51856"/>
                </a:lnTo>
                <a:lnTo>
                  <a:pt x="116323" y="58677"/>
                </a:lnTo>
                <a:lnTo>
                  <a:pt x="118032" y="65777"/>
                </a:lnTo>
                <a:lnTo>
                  <a:pt x="119193" y="73051"/>
                </a:lnTo>
                <a:lnTo>
                  <a:pt x="119999" y="83109"/>
                </a:lnTo>
                <a:lnTo>
                  <a:pt x="119999" y="92192"/>
                </a:lnTo>
                <a:lnTo>
                  <a:pt x="119548" y="96299"/>
                </a:lnTo>
                <a:lnTo>
                  <a:pt x="118839" y="100162"/>
                </a:lnTo>
                <a:lnTo>
                  <a:pt x="117742" y="103781"/>
                </a:lnTo>
                <a:lnTo>
                  <a:pt x="116323" y="107018"/>
                </a:lnTo>
                <a:lnTo>
                  <a:pt x="114453" y="109941"/>
                </a:lnTo>
                <a:lnTo>
                  <a:pt x="112163" y="112552"/>
                </a:lnTo>
                <a:lnTo>
                  <a:pt x="109357" y="114779"/>
                </a:lnTo>
                <a:lnTo>
                  <a:pt x="106068" y="116624"/>
                </a:lnTo>
                <a:lnTo>
                  <a:pt x="102262" y="118085"/>
                </a:lnTo>
                <a:lnTo>
                  <a:pt x="97812" y="119164"/>
                </a:lnTo>
                <a:lnTo>
                  <a:pt x="92878" y="119825"/>
                </a:lnTo>
                <a:lnTo>
                  <a:pt x="87202" y="120000"/>
                </a:lnTo>
                <a:lnTo>
                  <a:pt x="80945" y="119895"/>
                </a:lnTo>
                <a:lnTo>
                  <a:pt x="74302" y="119408"/>
                </a:lnTo>
                <a:lnTo>
                  <a:pt x="67304" y="118573"/>
                </a:lnTo>
                <a:lnTo>
                  <a:pt x="60112" y="117494"/>
                </a:lnTo>
                <a:lnTo>
                  <a:pt x="52824" y="115893"/>
                </a:lnTo>
                <a:lnTo>
                  <a:pt x="45632" y="113979"/>
                </a:lnTo>
                <a:lnTo>
                  <a:pt x="38505" y="111612"/>
                </a:lnTo>
                <a:lnTo>
                  <a:pt x="31668" y="108793"/>
                </a:lnTo>
                <a:lnTo>
                  <a:pt x="25186" y="105522"/>
                </a:lnTo>
                <a:lnTo>
                  <a:pt x="19188" y="101728"/>
                </a:lnTo>
                <a:lnTo>
                  <a:pt x="13802" y="97482"/>
                </a:lnTo>
                <a:lnTo>
                  <a:pt x="9126" y="92679"/>
                </a:lnTo>
                <a:lnTo>
                  <a:pt x="7127" y="90069"/>
                </a:lnTo>
                <a:lnTo>
                  <a:pt x="5353" y="87320"/>
                </a:lnTo>
                <a:lnTo>
                  <a:pt x="3740" y="84431"/>
                </a:lnTo>
                <a:lnTo>
                  <a:pt x="2418" y="81403"/>
                </a:lnTo>
                <a:lnTo>
                  <a:pt x="1418" y="78167"/>
                </a:lnTo>
                <a:lnTo>
                  <a:pt x="644" y="74860"/>
                </a:lnTo>
                <a:lnTo>
                  <a:pt x="161" y="71415"/>
                </a:lnTo>
                <a:lnTo>
                  <a:pt x="0" y="67726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6842125" y="1730375"/>
            <a:ext cx="1143000" cy="1071561"/>
          </a:xfrm>
          <a:custGeom>
            <a:pathLst>
              <a:path extrusionOk="0" h="120000" w="120000">
                <a:moveTo>
                  <a:pt x="0" y="66433"/>
                </a:moveTo>
                <a:lnTo>
                  <a:pt x="233" y="59182"/>
                </a:lnTo>
                <a:lnTo>
                  <a:pt x="900" y="52180"/>
                </a:lnTo>
                <a:lnTo>
                  <a:pt x="2000" y="45497"/>
                </a:lnTo>
                <a:lnTo>
                  <a:pt x="3566" y="39170"/>
                </a:lnTo>
                <a:lnTo>
                  <a:pt x="5466" y="33199"/>
                </a:lnTo>
                <a:lnTo>
                  <a:pt x="7833" y="27618"/>
                </a:lnTo>
                <a:lnTo>
                  <a:pt x="10566" y="22464"/>
                </a:lnTo>
                <a:lnTo>
                  <a:pt x="13700" y="17772"/>
                </a:lnTo>
                <a:lnTo>
                  <a:pt x="17166" y="13578"/>
                </a:lnTo>
                <a:lnTo>
                  <a:pt x="21033" y="9881"/>
                </a:lnTo>
                <a:lnTo>
                  <a:pt x="25266" y="6753"/>
                </a:lnTo>
                <a:lnTo>
                  <a:pt x="29833" y="4123"/>
                </a:lnTo>
                <a:lnTo>
                  <a:pt x="34733" y="2097"/>
                </a:lnTo>
                <a:lnTo>
                  <a:pt x="39966" y="746"/>
                </a:lnTo>
                <a:lnTo>
                  <a:pt x="45500" y="35"/>
                </a:lnTo>
                <a:lnTo>
                  <a:pt x="51333" y="0"/>
                </a:lnTo>
                <a:lnTo>
                  <a:pt x="57233" y="639"/>
                </a:lnTo>
                <a:lnTo>
                  <a:pt x="63100" y="1990"/>
                </a:lnTo>
                <a:lnTo>
                  <a:pt x="68900" y="3981"/>
                </a:lnTo>
                <a:lnTo>
                  <a:pt x="74600" y="6540"/>
                </a:lnTo>
                <a:lnTo>
                  <a:pt x="80100" y="9668"/>
                </a:lnTo>
                <a:lnTo>
                  <a:pt x="85466" y="13364"/>
                </a:lnTo>
                <a:lnTo>
                  <a:pt x="90600" y="17594"/>
                </a:lnTo>
                <a:lnTo>
                  <a:pt x="95400" y="22215"/>
                </a:lnTo>
                <a:lnTo>
                  <a:pt x="99900" y="27334"/>
                </a:lnTo>
                <a:lnTo>
                  <a:pt x="104033" y="32843"/>
                </a:lnTo>
                <a:lnTo>
                  <a:pt x="107800" y="38708"/>
                </a:lnTo>
                <a:lnTo>
                  <a:pt x="111100" y="44964"/>
                </a:lnTo>
                <a:lnTo>
                  <a:pt x="113966" y="51504"/>
                </a:lnTo>
                <a:lnTo>
                  <a:pt x="116266" y="58258"/>
                </a:lnTo>
                <a:lnTo>
                  <a:pt x="118000" y="65296"/>
                </a:lnTo>
                <a:lnTo>
                  <a:pt x="119166" y="72547"/>
                </a:lnTo>
                <a:lnTo>
                  <a:pt x="120000" y="82571"/>
                </a:lnTo>
                <a:lnTo>
                  <a:pt x="119900" y="91706"/>
                </a:lnTo>
                <a:lnTo>
                  <a:pt x="119533" y="95864"/>
                </a:lnTo>
                <a:lnTo>
                  <a:pt x="118733" y="99774"/>
                </a:lnTo>
                <a:lnTo>
                  <a:pt x="117666" y="103364"/>
                </a:lnTo>
                <a:lnTo>
                  <a:pt x="116233" y="106706"/>
                </a:lnTo>
                <a:lnTo>
                  <a:pt x="114333" y="109656"/>
                </a:lnTo>
                <a:lnTo>
                  <a:pt x="111966" y="112322"/>
                </a:lnTo>
                <a:lnTo>
                  <a:pt x="109166" y="114597"/>
                </a:lnTo>
                <a:lnTo>
                  <a:pt x="105866" y="116516"/>
                </a:lnTo>
                <a:lnTo>
                  <a:pt x="101966" y="118009"/>
                </a:lnTo>
                <a:lnTo>
                  <a:pt x="97533" y="119111"/>
                </a:lnTo>
                <a:lnTo>
                  <a:pt x="92466" y="119786"/>
                </a:lnTo>
                <a:lnTo>
                  <a:pt x="86833" y="120000"/>
                </a:lnTo>
                <a:lnTo>
                  <a:pt x="80533" y="119822"/>
                </a:lnTo>
                <a:lnTo>
                  <a:pt x="73866" y="119289"/>
                </a:lnTo>
                <a:lnTo>
                  <a:pt x="66866" y="118471"/>
                </a:lnTo>
                <a:lnTo>
                  <a:pt x="59700" y="117156"/>
                </a:lnTo>
                <a:lnTo>
                  <a:pt x="52433" y="115556"/>
                </a:lnTo>
                <a:lnTo>
                  <a:pt x="45266" y="113459"/>
                </a:lnTo>
                <a:lnTo>
                  <a:pt x="38233" y="110971"/>
                </a:lnTo>
                <a:lnTo>
                  <a:pt x="31400" y="107985"/>
                </a:lnTo>
                <a:lnTo>
                  <a:pt x="25000" y="104609"/>
                </a:lnTo>
                <a:lnTo>
                  <a:pt x="19033" y="100734"/>
                </a:lnTo>
                <a:lnTo>
                  <a:pt x="13733" y="96327"/>
                </a:lnTo>
                <a:lnTo>
                  <a:pt x="9100" y="91492"/>
                </a:lnTo>
                <a:lnTo>
                  <a:pt x="7066" y="88827"/>
                </a:lnTo>
                <a:lnTo>
                  <a:pt x="5333" y="86054"/>
                </a:lnTo>
                <a:lnTo>
                  <a:pt x="3766" y="83104"/>
                </a:lnTo>
                <a:lnTo>
                  <a:pt x="2466" y="80082"/>
                </a:lnTo>
                <a:lnTo>
                  <a:pt x="1400" y="76883"/>
                </a:lnTo>
                <a:lnTo>
                  <a:pt x="666" y="73578"/>
                </a:lnTo>
                <a:lnTo>
                  <a:pt x="200" y="70094"/>
                </a:lnTo>
                <a:lnTo>
                  <a:pt x="0" y="66433"/>
                </a:lnTo>
                <a:close/>
              </a:path>
            </a:pathLst>
          </a:custGeom>
          <a:solidFill>
            <a:srgbClr val="FFBD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6875461" y="1733550"/>
            <a:ext cx="1103312" cy="1047749"/>
          </a:xfrm>
          <a:custGeom>
            <a:pathLst>
              <a:path extrusionOk="0" h="120000" w="120000">
                <a:moveTo>
                  <a:pt x="0" y="65121"/>
                </a:moveTo>
                <a:lnTo>
                  <a:pt x="241" y="57929"/>
                </a:lnTo>
                <a:lnTo>
                  <a:pt x="897" y="51029"/>
                </a:lnTo>
                <a:lnTo>
                  <a:pt x="1898" y="44418"/>
                </a:lnTo>
                <a:lnTo>
                  <a:pt x="3382" y="38171"/>
                </a:lnTo>
                <a:lnTo>
                  <a:pt x="5280" y="32288"/>
                </a:lnTo>
                <a:lnTo>
                  <a:pt x="7489" y="26803"/>
                </a:lnTo>
                <a:lnTo>
                  <a:pt x="10112" y="21755"/>
                </a:lnTo>
                <a:lnTo>
                  <a:pt x="13149" y="17215"/>
                </a:lnTo>
                <a:lnTo>
                  <a:pt x="16600" y="13111"/>
                </a:lnTo>
                <a:lnTo>
                  <a:pt x="20362" y="9479"/>
                </a:lnTo>
                <a:lnTo>
                  <a:pt x="24503" y="6428"/>
                </a:lnTo>
                <a:lnTo>
                  <a:pt x="28990" y="3922"/>
                </a:lnTo>
                <a:lnTo>
                  <a:pt x="33891" y="1997"/>
                </a:lnTo>
                <a:lnTo>
                  <a:pt x="39068" y="726"/>
                </a:lnTo>
                <a:lnTo>
                  <a:pt x="44659" y="36"/>
                </a:lnTo>
                <a:lnTo>
                  <a:pt x="50491" y="0"/>
                </a:lnTo>
                <a:lnTo>
                  <a:pt x="56427" y="690"/>
                </a:lnTo>
                <a:lnTo>
                  <a:pt x="62329" y="1997"/>
                </a:lnTo>
                <a:lnTo>
                  <a:pt x="68196" y="3958"/>
                </a:lnTo>
                <a:lnTo>
                  <a:pt x="73960" y="6464"/>
                </a:lnTo>
                <a:lnTo>
                  <a:pt x="79585" y="9624"/>
                </a:lnTo>
                <a:lnTo>
                  <a:pt x="84969" y="13292"/>
                </a:lnTo>
                <a:lnTo>
                  <a:pt x="90146" y="17506"/>
                </a:lnTo>
                <a:lnTo>
                  <a:pt x="95047" y="22118"/>
                </a:lnTo>
                <a:lnTo>
                  <a:pt x="99637" y="27203"/>
                </a:lnTo>
                <a:lnTo>
                  <a:pt x="103848" y="32651"/>
                </a:lnTo>
                <a:lnTo>
                  <a:pt x="107644" y="38498"/>
                </a:lnTo>
                <a:lnTo>
                  <a:pt x="110992" y="44709"/>
                </a:lnTo>
                <a:lnTo>
                  <a:pt x="113925" y="51138"/>
                </a:lnTo>
                <a:lnTo>
                  <a:pt x="116272" y="57929"/>
                </a:lnTo>
                <a:lnTo>
                  <a:pt x="118032" y="64903"/>
                </a:lnTo>
                <a:lnTo>
                  <a:pt x="119206" y="72094"/>
                </a:lnTo>
                <a:lnTo>
                  <a:pt x="120000" y="82082"/>
                </a:lnTo>
                <a:lnTo>
                  <a:pt x="119930" y="91234"/>
                </a:lnTo>
                <a:lnTo>
                  <a:pt x="119447" y="95447"/>
                </a:lnTo>
                <a:lnTo>
                  <a:pt x="118723" y="99370"/>
                </a:lnTo>
                <a:lnTo>
                  <a:pt x="117584" y="103038"/>
                </a:lnTo>
                <a:lnTo>
                  <a:pt x="116100" y="106380"/>
                </a:lnTo>
                <a:lnTo>
                  <a:pt x="114201" y="109467"/>
                </a:lnTo>
                <a:lnTo>
                  <a:pt x="111820" y="112118"/>
                </a:lnTo>
                <a:lnTo>
                  <a:pt x="108990" y="114479"/>
                </a:lnTo>
                <a:lnTo>
                  <a:pt x="105608" y="116404"/>
                </a:lnTo>
                <a:lnTo>
                  <a:pt x="101742" y="117966"/>
                </a:lnTo>
                <a:lnTo>
                  <a:pt x="97221" y="119092"/>
                </a:lnTo>
                <a:lnTo>
                  <a:pt x="92182" y="119818"/>
                </a:lnTo>
                <a:lnTo>
                  <a:pt x="86453" y="120000"/>
                </a:lnTo>
                <a:lnTo>
                  <a:pt x="80138" y="119854"/>
                </a:lnTo>
                <a:lnTo>
                  <a:pt x="73442" y="119273"/>
                </a:lnTo>
                <a:lnTo>
                  <a:pt x="66471" y="118329"/>
                </a:lnTo>
                <a:lnTo>
                  <a:pt x="59292" y="116985"/>
                </a:lnTo>
                <a:lnTo>
                  <a:pt x="52113" y="115205"/>
                </a:lnTo>
                <a:lnTo>
                  <a:pt x="44935" y="112990"/>
                </a:lnTo>
                <a:lnTo>
                  <a:pt x="37894" y="110411"/>
                </a:lnTo>
                <a:lnTo>
                  <a:pt x="31130" y="107288"/>
                </a:lnTo>
                <a:lnTo>
                  <a:pt x="24745" y="103765"/>
                </a:lnTo>
                <a:lnTo>
                  <a:pt x="18878" y="99697"/>
                </a:lnTo>
                <a:lnTo>
                  <a:pt x="13597" y="95230"/>
                </a:lnTo>
                <a:lnTo>
                  <a:pt x="9007" y="90254"/>
                </a:lnTo>
                <a:lnTo>
                  <a:pt x="5280" y="84806"/>
                </a:lnTo>
                <a:lnTo>
                  <a:pt x="3692" y="81828"/>
                </a:lnTo>
                <a:lnTo>
                  <a:pt x="2450" y="78740"/>
                </a:lnTo>
                <a:lnTo>
                  <a:pt x="1415" y="75544"/>
                </a:lnTo>
                <a:lnTo>
                  <a:pt x="655" y="72239"/>
                </a:lnTo>
                <a:lnTo>
                  <a:pt x="207" y="68753"/>
                </a:lnTo>
                <a:lnTo>
                  <a:pt x="0" y="65121"/>
                </a:lnTo>
                <a:close/>
              </a:path>
            </a:pathLst>
          </a:custGeom>
          <a:solidFill>
            <a:srgbClr val="FFB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6907211" y="1735136"/>
            <a:ext cx="1065212" cy="1027111"/>
          </a:xfrm>
          <a:custGeom>
            <a:pathLst>
              <a:path extrusionOk="0" h="120000" w="120000">
                <a:moveTo>
                  <a:pt x="0" y="63765"/>
                </a:moveTo>
                <a:lnTo>
                  <a:pt x="250" y="56680"/>
                </a:lnTo>
                <a:lnTo>
                  <a:pt x="858" y="49817"/>
                </a:lnTo>
                <a:lnTo>
                  <a:pt x="1823" y="43326"/>
                </a:lnTo>
                <a:lnTo>
                  <a:pt x="3182" y="37168"/>
                </a:lnTo>
                <a:lnTo>
                  <a:pt x="5005" y="31455"/>
                </a:lnTo>
                <a:lnTo>
                  <a:pt x="7151" y="26077"/>
                </a:lnTo>
                <a:lnTo>
                  <a:pt x="9690" y="21180"/>
                </a:lnTo>
                <a:lnTo>
                  <a:pt x="12622" y="16692"/>
                </a:lnTo>
                <a:lnTo>
                  <a:pt x="15911" y="12686"/>
                </a:lnTo>
                <a:lnTo>
                  <a:pt x="19594" y="9199"/>
                </a:lnTo>
                <a:lnTo>
                  <a:pt x="23671" y="6268"/>
                </a:lnTo>
                <a:lnTo>
                  <a:pt x="28140" y="3820"/>
                </a:lnTo>
                <a:lnTo>
                  <a:pt x="32932" y="2003"/>
                </a:lnTo>
                <a:lnTo>
                  <a:pt x="38116" y="741"/>
                </a:lnTo>
                <a:lnTo>
                  <a:pt x="43659" y="74"/>
                </a:lnTo>
                <a:lnTo>
                  <a:pt x="49523" y="0"/>
                </a:lnTo>
                <a:lnTo>
                  <a:pt x="55494" y="630"/>
                </a:lnTo>
                <a:lnTo>
                  <a:pt x="61537" y="2040"/>
                </a:lnTo>
                <a:lnTo>
                  <a:pt x="67437" y="3931"/>
                </a:lnTo>
                <a:lnTo>
                  <a:pt x="73265" y="6528"/>
                </a:lnTo>
                <a:lnTo>
                  <a:pt x="78951" y="9570"/>
                </a:lnTo>
                <a:lnTo>
                  <a:pt x="84421" y="13242"/>
                </a:lnTo>
                <a:lnTo>
                  <a:pt x="89678" y="17397"/>
                </a:lnTo>
                <a:lnTo>
                  <a:pt x="94612" y="21959"/>
                </a:lnTo>
                <a:lnTo>
                  <a:pt x="99261" y="27004"/>
                </a:lnTo>
                <a:lnTo>
                  <a:pt x="103551" y="32457"/>
                </a:lnTo>
                <a:lnTo>
                  <a:pt x="107413" y="38244"/>
                </a:lnTo>
                <a:lnTo>
                  <a:pt x="110846" y="44364"/>
                </a:lnTo>
                <a:lnTo>
                  <a:pt x="113778" y="50819"/>
                </a:lnTo>
                <a:lnTo>
                  <a:pt x="116174" y="57533"/>
                </a:lnTo>
                <a:lnTo>
                  <a:pt x="117926" y="64469"/>
                </a:lnTo>
                <a:lnTo>
                  <a:pt x="119141" y="71591"/>
                </a:lnTo>
                <a:lnTo>
                  <a:pt x="120000" y="81607"/>
                </a:lnTo>
                <a:lnTo>
                  <a:pt x="119892" y="90732"/>
                </a:lnTo>
                <a:lnTo>
                  <a:pt x="119392" y="94998"/>
                </a:lnTo>
                <a:lnTo>
                  <a:pt x="118641" y="98967"/>
                </a:lnTo>
                <a:lnTo>
                  <a:pt x="117461" y="102714"/>
                </a:lnTo>
                <a:lnTo>
                  <a:pt x="115959" y="106089"/>
                </a:lnTo>
                <a:lnTo>
                  <a:pt x="113992" y="109168"/>
                </a:lnTo>
                <a:lnTo>
                  <a:pt x="111597" y="111950"/>
                </a:lnTo>
                <a:lnTo>
                  <a:pt x="108665" y="114324"/>
                </a:lnTo>
                <a:lnTo>
                  <a:pt x="105268" y="116327"/>
                </a:lnTo>
                <a:lnTo>
                  <a:pt x="101370" y="117885"/>
                </a:lnTo>
                <a:lnTo>
                  <a:pt x="96829" y="119072"/>
                </a:lnTo>
                <a:lnTo>
                  <a:pt x="91680" y="119814"/>
                </a:lnTo>
                <a:lnTo>
                  <a:pt x="85995" y="120000"/>
                </a:lnTo>
                <a:lnTo>
                  <a:pt x="79594" y="119814"/>
                </a:lnTo>
                <a:lnTo>
                  <a:pt x="72943" y="119183"/>
                </a:lnTo>
                <a:lnTo>
                  <a:pt x="65935" y="118182"/>
                </a:lnTo>
                <a:lnTo>
                  <a:pt x="58820" y="116735"/>
                </a:lnTo>
                <a:lnTo>
                  <a:pt x="51632" y="114843"/>
                </a:lnTo>
                <a:lnTo>
                  <a:pt x="44517" y="112544"/>
                </a:lnTo>
                <a:lnTo>
                  <a:pt x="37544" y="109761"/>
                </a:lnTo>
                <a:lnTo>
                  <a:pt x="30786" y="106534"/>
                </a:lnTo>
                <a:lnTo>
                  <a:pt x="24493" y="102825"/>
                </a:lnTo>
                <a:lnTo>
                  <a:pt x="18665" y="98707"/>
                </a:lnTo>
                <a:lnTo>
                  <a:pt x="13444" y="94071"/>
                </a:lnTo>
                <a:lnTo>
                  <a:pt x="8903" y="88989"/>
                </a:lnTo>
                <a:lnTo>
                  <a:pt x="5220" y="83462"/>
                </a:lnTo>
                <a:lnTo>
                  <a:pt x="3647" y="80457"/>
                </a:lnTo>
                <a:lnTo>
                  <a:pt x="2395" y="77341"/>
                </a:lnTo>
                <a:lnTo>
                  <a:pt x="1358" y="74151"/>
                </a:lnTo>
                <a:lnTo>
                  <a:pt x="643" y="70812"/>
                </a:lnTo>
                <a:lnTo>
                  <a:pt x="178" y="67363"/>
                </a:lnTo>
                <a:lnTo>
                  <a:pt x="0" y="63765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940550" y="1736725"/>
            <a:ext cx="1025525" cy="1004887"/>
          </a:xfrm>
          <a:custGeom>
            <a:pathLst>
              <a:path extrusionOk="0" h="120000" w="120000">
                <a:moveTo>
                  <a:pt x="0" y="62333"/>
                </a:moveTo>
                <a:lnTo>
                  <a:pt x="185" y="55238"/>
                </a:lnTo>
                <a:lnTo>
                  <a:pt x="742" y="48523"/>
                </a:lnTo>
                <a:lnTo>
                  <a:pt x="1706" y="42073"/>
                </a:lnTo>
                <a:lnTo>
                  <a:pt x="3005" y="36079"/>
                </a:lnTo>
                <a:lnTo>
                  <a:pt x="4675" y="30426"/>
                </a:lnTo>
                <a:lnTo>
                  <a:pt x="6753" y="25191"/>
                </a:lnTo>
                <a:lnTo>
                  <a:pt x="9202" y="20411"/>
                </a:lnTo>
                <a:lnTo>
                  <a:pt x="12022" y="16048"/>
                </a:lnTo>
                <a:lnTo>
                  <a:pt x="15213" y="12178"/>
                </a:lnTo>
                <a:lnTo>
                  <a:pt x="18812" y="8801"/>
                </a:lnTo>
                <a:lnTo>
                  <a:pt x="22820" y="5956"/>
                </a:lnTo>
                <a:lnTo>
                  <a:pt x="27161" y="3604"/>
                </a:lnTo>
                <a:lnTo>
                  <a:pt x="31910" y="1858"/>
                </a:lnTo>
                <a:lnTo>
                  <a:pt x="37031" y="607"/>
                </a:lnTo>
                <a:lnTo>
                  <a:pt x="42671" y="37"/>
                </a:lnTo>
                <a:lnTo>
                  <a:pt x="48534" y="0"/>
                </a:lnTo>
                <a:lnTo>
                  <a:pt x="54582" y="644"/>
                </a:lnTo>
                <a:lnTo>
                  <a:pt x="60630" y="1934"/>
                </a:lnTo>
                <a:lnTo>
                  <a:pt x="66604" y="3907"/>
                </a:lnTo>
                <a:lnTo>
                  <a:pt x="72504" y="6449"/>
                </a:lnTo>
                <a:lnTo>
                  <a:pt x="78293" y="9522"/>
                </a:lnTo>
                <a:lnTo>
                  <a:pt x="83821" y="13126"/>
                </a:lnTo>
                <a:lnTo>
                  <a:pt x="89165" y="17262"/>
                </a:lnTo>
                <a:lnTo>
                  <a:pt x="94174" y="21776"/>
                </a:lnTo>
                <a:lnTo>
                  <a:pt x="98923" y="26822"/>
                </a:lnTo>
                <a:lnTo>
                  <a:pt x="103339" y="32209"/>
                </a:lnTo>
                <a:lnTo>
                  <a:pt x="107235" y="37938"/>
                </a:lnTo>
                <a:lnTo>
                  <a:pt x="110723" y="44046"/>
                </a:lnTo>
                <a:lnTo>
                  <a:pt x="113692" y="50496"/>
                </a:lnTo>
                <a:lnTo>
                  <a:pt x="116103" y="57135"/>
                </a:lnTo>
                <a:lnTo>
                  <a:pt x="117959" y="64002"/>
                </a:lnTo>
                <a:lnTo>
                  <a:pt x="119183" y="71097"/>
                </a:lnTo>
                <a:lnTo>
                  <a:pt x="119999" y="80999"/>
                </a:lnTo>
                <a:lnTo>
                  <a:pt x="119851" y="90180"/>
                </a:lnTo>
                <a:lnTo>
                  <a:pt x="119369" y="94467"/>
                </a:lnTo>
                <a:lnTo>
                  <a:pt x="118552" y="98526"/>
                </a:lnTo>
                <a:lnTo>
                  <a:pt x="117328" y="102282"/>
                </a:lnTo>
                <a:lnTo>
                  <a:pt x="115807" y="105735"/>
                </a:lnTo>
                <a:lnTo>
                  <a:pt x="113803" y="108883"/>
                </a:lnTo>
                <a:lnTo>
                  <a:pt x="111391" y="111729"/>
                </a:lnTo>
                <a:lnTo>
                  <a:pt x="108460" y="114119"/>
                </a:lnTo>
                <a:lnTo>
                  <a:pt x="105009" y="116206"/>
                </a:lnTo>
                <a:lnTo>
                  <a:pt x="100964" y="117837"/>
                </a:lnTo>
                <a:lnTo>
                  <a:pt x="96437" y="119013"/>
                </a:lnTo>
                <a:lnTo>
                  <a:pt x="91280" y="119810"/>
                </a:lnTo>
                <a:lnTo>
                  <a:pt x="85491" y="120000"/>
                </a:lnTo>
                <a:lnTo>
                  <a:pt x="79072" y="119810"/>
                </a:lnTo>
                <a:lnTo>
                  <a:pt x="72393" y="119127"/>
                </a:lnTo>
                <a:lnTo>
                  <a:pt x="65417" y="117989"/>
                </a:lnTo>
                <a:lnTo>
                  <a:pt x="58293" y="116471"/>
                </a:lnTo>
                <a:lnTo>
                  <a:pt x="51094" y="114423"/>
                </a:lnTo>
                <a:lnTo>
                  <a:pt x="44007" y="111994"/>
                </a:lnTo>
                <a:lnTo>
                  <a:pt x="37142" y="109073"/>
                </a:lnTo>
                <a:lnTo>
                  <a:pt x="30463" y="105697"/>
                </a:lnTo>
                <a:lnTo>
                  <a:pt x="24192" y="101865"/>
                </a:lnTo>
                <a:lnTo>
                  <a:pt x="18404" y="97616"/>
                </a:lnTo>
                <a:lnTo>
                  <a:pt x="13246" y="92835"/>
                </a:lnTo>
                <a:lnTo>
                  <a:pt x="8756" y="87638"/>
                </a:lnTo>
                <a:lnTo>
                  <a:pt x="5046" y="82023"/>
                </a:lnTo>
                <a:lnTo>
                  <a:pt x="3636" y="79064"/>
                </a:lnTo>
                <a:lnTo>
                  <a:pt x="2374" y="75953"/>
                </a:lnTo>
                <a:lnTo>
                  <a:pt x="1372" y="72728"/>
                </a:lnTo>
                <a:lnTo>
                  <a:pt x="630" y="69351"/>
                </a:lnTo>
                <a:lnTo>
                  <a:pt x="185" y="65937"/>
                </a:lnTo>
                <a:lnTo>
                  <a:pt x="0" y="62333"/>
                </a:lnTo>
                <a:close/>
              </a:path>
            </a:pathLst>
          </a:custGeom>
          <a:solidFill>
            <a:srgbClr val="FFC7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6972300" y="1739900"/>
            <a:ext cx="987425" cy="981074"/>
          </a:xfrm>
          <a:custGeom>
            <a:pathLst>
              <a:path extrusionOk="0" h="120000" w="120000">
                <a:moveTo>
                  <a:pt x="0" y="60834"/>
                </a:moveTo>
                <a:lnTo>
                  <a:pt x="231" y="53807"/>
                </a:lnTo>
                <a:lnTo>
                  <a:pt x="771" y="47169"/>
                </a:lnTo>
                <a:lnTo>
                  <a:pt x="1580" y="40841"/>
                </a:lnTo>
                <a:lnTo>
                  <a:pt x="2853" y="34978"/>
                </a:lnTo>
                <a:lnTo>
                  <a:pt x="4434" y="29427"/>
                </a:lnTo>
                <a:lnTo>
                  <a:pt x="6323" y="24302"/>
                </a:lnTo>
                <a:lnTo>
                  <a:pt x="8676" y="19605"/>
                </a:lnTo>
                <a:lnTo>
                  <a:pt x="11452" y="15373"/>
                </a:lnTo>
                <a:lnTo>
                  <a:pt x="14537" y="11646"/>
                </a:lnTo>
                <a:lnTo>
                  <a:pt x="18007" y="8424"/>
                </a:lnTo>
                <a:lnTo>
                  <a:pt x="21902" y="5629"/>
                </a:lnTo>
                <a:lnTo>
                  <a:pt x="26182" y="3416"/>
                </a:lnTo>
                <a:lnTo>
                  <a:pt x="30886" y="1747"/>
                </a:lnTo>
                <a:lnTo>
                  <a:pt x="36015" y="582"/>
                </a:lnTo>
                <a:lnTo>
                  <a:pt x="41529" y="0"/>
                </a:lnTo>
                <a:lnTo>
                  <a:pt x="47544" y="0"/>
                </a:lnTo>
                <a:lnTo>
                  <a:pt x="53598" y="698"/>
                </a:lnTo>
                <a:lnTo>
                  <a:pt x="59691" y="1941"/>
                </a:lnTo>
                <a:lnTo>
                  <a:pt x="65822" y="3921"/>
                </a:lnTo>
                <a:lnTo>
                  <a:pt x="71760" y="6366"/>
                </a:lnTo>
                <a:lnTo>
                  <a:pt x="77622" y="9433"/>
                </a:lnTo>
                <a:lnTo>
                  <a:pt x="83251" y="13005"/>
                </a:lnTo>
                <a:lnTo>
                  <a:pt x="88650" y="17120"/>
                </a:lnTo>
                <a:lnTo>
                  <a:pt x="93817" y="21662"/>
                </a:lnTo>
                <a:lnTo>
                  <a:pt x="98598" y="26632"/>
                </a:lnTo>
                <a:lnTo>
                  <a:pt x="103033" y="31989"/>
                </a:lnTo>
                <a:lnTo>
                  <a:pt x="107043" y="37696"/>
                </a:lnTo>
                <a:lnTo>
                  <a:pt x="110629" y="43752"/>
                </a:lnTo>
                <a:lnTo>
                  <a:pt x="113676" y="50080"/>
                </a:lnTo>
                <a:lnTo>
                  <a:pt x="116143" y="56719"/>
                </a:lnTo>
                <a:lnTo>
                  <a:pt x="117956" y="63552"/>
                </a:lnTo>
                <a:lnTo>
                  <a:pt x="119228" y="70579"/>
                </a:lnTo>
                <a:lnTo>
                  <a:pt x="120000" y="80478"/>
                </a:lnTo>
                <a:lnTo>
                  <a:pt x="119845" y="89679"/>
                </a:lnTo>
                <a:lnTo>
                  <a:pt x="119344" y="93989"/>
                </a:lnTo>
                <a:lnTo>
                  <a:pt x="118534" y="98065"/>
                </a:lnTo>
                <a:lnTo>
                  <a:pt x="117262" y="101908"/>
                </a:lnTo>
                <a:lnTo>
                  <a:pt x="115681" y="105402"/>
                </a:lnTo>
                <a:lnTo>
                  <a:pt x="113676" y="108625"/>
                </a:lnTo>
                <a:lnTo>
                  <a:pt x="111208" y="111459"/>
                </a:lnTo>
                <a:lnTo>
                  <a:pt x="108239" y="114021"/>
                </a:lnTo>
                <a:lnTo>
                  <a:pt x="104691" y="116117"/>
                </a:lnTo>
                <a:lnTo>
                  <a:pt x="100681" y="117787"/>
                </a:lnTo>
                <a:lnTo>
                  <a:pt x="96092" y="119029"/>
                </a:lnTo>
                <a:lnTo>
                  <a:pt x="90925" y="119805"/>
                </a:lnTo>
                <a:lnTo>
                  <a:pt x="85025" y="120000"/>
                </a:lnTo>
                <a:lnTo>
                  <a:pt x="78624" y="119805"/>
                </a:lnTo>
                <a:lnTo>
                  <a:pt x="71876" y="119068"/>
                </a:lnTo>
                <a:lnTo>
                  <a:pt x="64897" y="117864"/>
                </a:lnTo>
                <a:lnTo>
                  <a:pt x="57802" y="116195"/>
                </a:lnTo>
                <a:lnTo>
                  <a:pt x="50668" y="114060"/>
                </a:lnTo>
                <a:lnTo>
                  <a:pt x="43611" y="111420"/>
                </a:lnTo>
                <a:lnTo>
                  <a:pt x="36786" y="108353"/>
                </a:lnTo>
                <a:lnTo>
                  <a:pt x="30154" y="104859"/>
                </a:lnTo>
                <a:lnTo>
                  <a:pt x="23946" y="100899"/>
                </a:lnTo>
                <a:lnTo>
                  <a:pt x="18239" y="96473"/>
                </a:lnTo>
                <a:lnTo>
                  <a:pt x="13110" y="91620"/>
                </a:lnTo>
                <a:lnTo>
                  <a:pt x="8676" y="86263"/>
                </a:lnTo>
                <a:lnTo>
                  <a:pt x="5012" y="80556"/>
                </a:lnTo>
                <a:lnTo>
                  <a:pt x="3586" y="77528"/>
                </a:lnTo>
                <a:lnTo>
                  <a:pt x="2313" y="74422"/>
                </a:lnTo>
                <a:lnTo>
                  <a:pt x="655" y="67822"/>
                </a:lnTo>
                <a:lnTo>
                  <a:pt x="0" y="60834"/>
                </a:lnTo>
                <a:close/>
              </a:path>
            </a:pathLst>
          </a:custGeom>
          <a:solidFill>
            <a:srgbClr val="FFC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004050" y="1741486"/>
            <a:ext cx="949324" cy="960436"/>
          </a:xfrm>
          <a:custGeom>
            <a:pathLst>
              <a:path extrusionOk="0" h="120000" w="120000">
                <a:moveTo>
                  <a:pt x="0" y="59225"/>
                </a:moveTo>
                <a:lnTo>
                  <a:pt x="200" y="52313"/>
                </a:lnTo>
                <a:lnTo>
                  <a:pt x="682" y="45759"/>
                </a:lnTo>
                <a:lnTo>
                  <a:pt x="1484" y="39563"/>
                </a:lnTo>
                <a:lnTo>
                  <a:pt x="2648" y="33723"/>
                </a:lnTo>
                <a:lnTo>
                  <a:pt x="4093" y="28321"/>
                </a:lnTo>
                <a:lnTo>
                  <a:pt x="5939" y="23356"/>
                </a:lnTo>
                <a:lnTo>
                  <a:pt x="8147" y="18828"/>
                </a:lnTo>
                <a:lnTo>
                  <a:pt x="10755" y="14736"/>
                </a:lnTo>
                <a:lnTo>
                  <a:pt x="13765" y="11201"/>
                </a:lnTo>
                <a:lnTo>
                  <a:pt x="17096" y="7984"/>
                </a:lnTo>
                <a:lnTo>
                  <a:pt x="20869" y="5362"/>
                </a:lnTo>
                <a:lnTo>
                  <a:pt x="25083" y="3217"/>
                </a:lnTo>
                <a:lnTo>
                  <a:pt x="29739" y="1628"/>
                </a:lnTo>
                <a:lnTo>
                  <a:pt x="34876" y="556"/>
                </a:lnTo>
                <a:lnTo>
                  <a:pt x="40294" y="0"/>
                </a:lnTo>
                <a:lnTo>
                  <a:pt x="46354" y="0"/>
                </a:lnTo>
                <a:lnTo>
                  <a:pt x="52494" y="675"/>
                </a:lnTo>
                <a:lnTo>
                  <a:pt x="58675" y="1946"/>
                </a:lnTo>
                <a:lnTo>
                  <a:pt x="64816" y="3813"/>
                </a:lnTo>
                <a:lnTo>
                  <a:pt x="70956" y="6355"/>
                </a:lnTo>
                <a:lnTo>
                  <a:pt x="76775" y="9374"/>
                </a:lnTo>
                <a:lnTo>
                  <a:pt x="82555" y="12909"/>
                </a:lnTo>
                <a:lnTo>
                  <a:pt x="88093" y="16961"/>
                </a:lnTo>
                <a:lnTo>
                  <a:pt x="93311" y="21489"/>
                </a:lnTo>
                <a:lnTo>
                  <a:pt x="98207" y="26375"/>
                </a:lnTo>
                <a:lnTo>
                  <a:pt x="102782" y="31698"/>
                </a:lnTo>
                <a:lnTo>
                  <a:pt x="106876" y="37378"/>
                </a:lnTo>
                <a:lnTo>
                  <a:pt x="110488" y="43376"/>
                </a:lnTo>
                <a:lnTo>
                  <a:pt x="113538" y="49612"/>
                </a:lnTo>
                <a:lnTo>
                  <a:pt x="116066" y="56206"/>
                </a:lnTo>
                <a:lnTo>
                  <a:pt x="117953" y="62999"/>
                </a:lnTo>
                <a:lnTo>
                  <a:pt x="119237" y="69990"/>
                </a:lnTo>
                <a:lnTo>
                  <a:pt x="120000" y="79761"/>
                </a:lnTo>
                <a:lnTo>
                  <a:pt x="119799" y="89016"/>
                </a:lnTo>
                <a:lnTo>
                  <a:pt x="119277" y="93426"/>
                </a:lnTo>
                <a:lnTo>
                  <a:pt x="118394" y="97557"/>
                </a:lnTo>
                <a:lnTo>
                  <a:pt x="117230" y="101410"/>
                </a:lnTo>
                <a:lnTo>
                  <a:pt x="115585" y="105024"/>
                </a:lnTo>
                <a:lnTo>
                  <a:pt x="113498" y="108321"/>
                </a:lnTo>
                <a:lnTo>
                  <a:pt x="110969" y="111221"/>
                </a:lnTo>
                <a:lnTo>
                  <a:pt x="107959" y="113803"/>
                </a:lnTo>
                <a:lnTo>
                  <a:pt x="104428" y="115948"/>
                </a:lnTo>
                <a:lnTo>
                  <a:pt x="100334" y="117696"/>
                </a:lnTo>
                <a:lnTo>
                  <a:pt x="95638" y="118967"/>
                </a:lnTo>
                <a:lnTo>
                  <a:pt x="90381" y="119761"/>
                </a:lnTo>
                <a:lnTo>
                  <a:pt x="84481" y="119999"/>
                </a:lnTo>
                <a:lnTo>
                  <a:pt x="78020" y="119761"/>
                </a:lnTo>
                <a:lnTo>
                  <a:pt x="71237" y="118967"/>
                </a:lnTo>
                <a:lnTo>
                  <a:pt x="64254" y="117696"/>
                </a:lnTo>
                <a:lnTo>
                  <a:pt x="57190" y="115908"/>
                </a:lnTo>
                <a:lnTo>
                  <a:pt x="50127" y="113565"/>
                </a:lnTo>
                <a:lnTo>
                  <a:pt x="43063" y="110824"/>
                </a:lnTo>
                <a:lnTo>
                  <a:pt x="36280" y="107567"/>
                </a:lnTo>
                <a:lnTo>
                  <a:pt x="29739" y="103872"/>
                </a:lnTo>
                <a:lnTo>
                  <a:pt x="23638" y="99781"/>
                </a:lnTo>
                <a:lnTo>
                  <a:pt x="17979" y="95173"/>
                </a:lnTo>
                <a:lnTo>
                  <a:pt x="12923" y="90208"/>
                </a:lnTo>
                <a:lnTo>
                  <a:pt x="8588" y="84806"/>
                </a:lnTo>
                <a:lnTo>
                  <a:pt x="4936" y="78967"/>
                </a:lnTo>
                <a:lnTo>
                  <a:pt x="2327" y="72770"/>
                </a:lnTo>
                <a:lnTo>
                  <a:pt x="602" y="66216"/>
                </a:lnTo>
                <a:lnTo>
                  <a:pt x="0" y="59225"/>
                </a:lnTo>
                <a:close/>
              </a:path>
            </a:pathLst>
          </a:custGeom>
          <a:solidFill>
            <a:srgbClr val="FFD4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037386" y="1744661"/>
            <a:ext cx="909637" cy="936624"/>
          </a:xfrm>
          <a:custGeom>
            <a:pathLst>
              <a:path extrusionOk="0" h="120000" w="120000">
                <a:moveTo>
                  <a:pt x="0" y="57578"/>
                </a:moveTo>
                <a:lnTo>
                  <a:pt x="543" y="44191"/>
                </a:lnTo>
                <a:lnTo>
                  <a:pt x="1338" y="38128"/>
                </a:lnTo>
                <a:lnTo>
                  <a:pt x="2300" y="32472"/>
                </a:lnTo>
                <a:lnTo>
                  <a:pt x="3722" y="27222"/>
                </a:lnTo>
                <a:lnTo>
                  <a:pt x="5437" y="22380"/>
                </a:lnTo>
                <a:lnTo>
                  <a:pt x="7570" y="17945"/>
                </a:lnTo>
                <a:lnTo>
                  <a:pt x="9996" y="14038"/>
                </a:lnTo>
                <a:lnTo>
                  <a:pt x="12798" y="10579"/>
                </a:lnTo>
                <a:lnTo>
                  <a:pt x="16144" y="7609"/>
                </a:lnTo>
                <a:lnTo>
                  <a:pt x="19783" y="5045"/>
                </a:lnTo>
                <a:lnTo>
                  <a:pt x="23882" y="3051"/>
                </a:lnTo>
                <a:lnTo>
                  <a:pt x="28525" y="1505"/>
                </a:lnTo>
                <a:lnTo>
                  <a:pt x="33544" y="488"/>
                </a:lnTo>
                <a:lnTo>
                  <a:pt x="39024" y="0"/>
                </a:lnTo>
                <a:lnTo>
                  <a:pt x="45088" y="0"/>
                </a:lnTo>
                <a:lnTo>
                  <a:pt x="51279" y="691"/>
                </a:lnTo>
                <a:lnTo>
                  <a:pt x="57553" y="1912"/>
                </a:lnTo>
                <a:lnTo>
                  <a:pt x="63743" y="3825"/>
                </a:lnTo>
                <a:lnTo>
                  <a:pt x="69933" y="6307"/>
                </a:lnTo>
                <a:lnTo>
                  <a:pt x="75956" y="9277"/>
                </a:lnTo>
                <a:lnTo>
                  <a:pt x="81770" y="12858"/>
                </a:lnTo>
                <a:lnTo>
                  <a:pt x="87417" y="16805"/>
                </a:lnTo>
                <a:lnTo>
                  <a:pt x="92729" y="21281"/>
                </a:lnTo>
                <a:lnTo>
                  <a:pt x="97748" y="26164"/>
                </a:lnTo>
                <a:lnTo>
                  <a:pt x="102391" y="31454"/>
                </a:lnTo>
                <a:lnTo>
                  <a:pt x="106573" y="37029"/>
                </a:lnTo>
                <a:lnTo>
                  <a:pt x="110254" y="43011"/>
                </a:lnTo>
                <a:lnTo>
                  <a:pt x="113433" y="49237"/>
                </a:lnTo>
                <a:lnTo>
                  <a:pt x="115984" y="55707"/>
                </a:lnTo>
                <a:lnTo>
                  <a:pt x="117950" y="62421"/>
                </a:lnTo>
                <a:lnTo>
                  <a:pt x="119205" y="69338"/>
                </a:lnTo>
                <a:lnTo>
                  <a:pt x="120000" y="79186"/>
                </a:lnTo>
                <a:lnTo>
                  <a:pt x="119749" y="88463"/>
                </a:lnTo>
                <a:lnTo>
                  <a:pt x="119205" y="92899"/>
                </a:lnTo>
                <a:lnTo>
                  <a:pt x="118285" y="97090"/>
                </a:lnTo>
                <a:lnTo>
                  <a:pt x="117072" y="100996"/>
                </a:lnTo>
                <a:lnTo>
                  <a:pt x="115357" y="104618"/>
                </a:lnTo>
                <a:lnTo>
                  <a:pt x="113224" y="107995"/>
                </a:lnTo>
                <a:lnTo>
                  <a:pt x="110672" y="111007"/>
                </a:lnTo>
                <a:lnTo>
                  <a:pt x="107535" y="113611"/>
                </a:lnTo>
                <a:lnTo>
                  <a:pt x="104022" y="115890"/>
                </a:lnTo>
                <a:lnTo>
                  <a:pt x="99839" y="117639"/>
                </a:lnTo>
                <a:lnTo>
                  <a:pt x="95113" y="118942"/>
                </a:lnTo>
                <a:lnTo>
                  <a:pt x="89801" y="119755"/>
                </a:lnTo>
                <a:lnTo>
                  <a:pt x="83861" y="120000"/>
                </a:lnTo>
                <a:lnTo>
                  <a:pt x="77337" y="119755"/>
                </a:lnTo>
                <a:lnTo>
                  <a:pt x="70561" y="118901"/>
                </a:lnTo>
                <a:lnTo>
                  <a:pt x="63576" y="117517"/>
                </a:lnTo>
                <a:lnTo>
                  <a:pt x="56507" y="115605"/>
                </a:lnTo>
                <a:lnTo>
                  <a:pt x="49522" y="113163"/>
                </a:lnTo>
                <a:lnTo>
                  <a:pt x="42537" y="110193"/>
                </a:lnTo>
                <a:lnTo>
                  <a:pt x="35803" y="106815"/>
                </a:lnTo>
                <a:lnTo>
                  <a:pt x="29362" y="102990"/>
                </a:lnTo>
                <a:lnTo>
                  <a:pt x="23255" y="98718"/>
                </a:lnTo>
                <a:lnTo>
                  <a:pt x="17734" y="93916"/>
                </a:lnTo>
                <a:lnTo>
                  <a:pt x="12715" y="88789"/>
                </a:lnTo>
                <a:lnTo>
                  <a:pt x="8407" y="83296"/>
                </a:lnTo>
                <a:lnTo>
                  <a:pt x="4851" y="77355"/>
                </a:lnTo>
                <a:lnTo>
                  <a:pt x="2258" y="71129"/>
                </a:lnTo>
                <a:lnTo>
                  <a:pt x="627" y="64537"/>
                </a:lnTo>
                <a:lnTo>
                  <a:pt x="0" y="57578"/>
                </a:lnTo>
                <a:close/>
              </a:path>
            </a:pathLst>
          </a:custGeom>
          <a:solidFill>
            <a:srgbClr val="FFD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6530975" y="3021011"/>
            <a:ext cx="1595436" cy="290512"/>
          </a:xfrm>
          <a:custGeom>
            <a:pathLst>
              <a:path extrusionOk="0" h="120000" w="120000">
                <a:moveTo>
                  <a:pt x="6470" y="56052"/>
                </a:moveTo>
                <a:lnTo>
                  <a:pt x="8475" y="71052"/>
                </a:lnTo>
                <a:lnTo>
                  <a:pt x="9765" y="82368"/>
                </a:lnTo>
                <a:lnTo>
                  <a:pt x="10529" y="86184"/>
                </a:lnTo>
                <a:lnTo>
                  <a:pt x="11484" y="88815"/>
                </a:lnTo>
                <a:lnTo>
                  <a:pt x="12415" y="91184"/>
                </a:lnTo>
                <a:lnTo>
                  <a:pt x="12892" y="93552"/>
                </a:lnTo>
                <a:lnTo>
                  <a:pt x="13251" y="94868"/>
                </a:lnTo>
                <a:lnTo>
                  <a:pt x="13824" y="93815"/>
                </a:lnTo>
                <a:lnTo>
                  <a:pt x="14492" y="91052"/>
                </a:lnTo>
                <a:lnTo>
                  <a:pt x="15185" y="80263"/>
                </a:lnTo>
                <a:lnTo>
                  <a:pt x="15925" y="73947"/>
                </a:lnTo>
                <a:lnTo>
                  <a:pt x="16307" y="72763"/>
                </a:lnTo>
                <a:lnTo>
                  <a:pt x="16736" y="73684"/>
                </a:lnTo>
                <a:lnTo>
                  <a:pt x="17142" y="75131"/>
                </a:lnTo>
                <a:lnTo>
                  <a:pt x="17477" y="75000"/>
                </a:lnTo>
                <a:lnTo>
                  <a:pt x="18145" y="71315"/>
                </a:lnTo>
                <a:lnTo>
                  <a:pt x="18694" y="66184"/>
                </a:lnTo>
                <a:lnTo>
                  <a:pt x="19196" y="63684"/>
                </a:lnTo>
                <a:lnTo>
                  <a:pt x="22109" y="65921"/>
                </a:lnTo>
                <a:lnTo>
                  <a:pt x="24042" y="68552"/>
                </a:lnTo>
                <a:lnTo>
                  <a:pt x="25499" y="72500"/>
                </a:lnTo>
                <a:lnTo>
                  <a:pt x="27743" y="84342"/>
                </a:lnTo>
                <a:lnTo>
                  <a:pt x="28818" y="90131"/>
                </a:lnTo>
                <a:lnTo>
                  <a:pt x="29773" y="93552"/>
                </a:lnTo>
                <a:lnTo>
                  <a:pt x="31038" y="94473"/>
                </a:lnTo>
                <a:lnTo>
                  <a:pt x="32853" y="93947"/>
                </a:lnTo>
                <a:lnTo>
                  <a:pt x="34715" y="93947"/>
                </a:lnTo>
                <a:lnTo>
                  <a:pt x="35455" y="94605"/>
                </a:lnTo>
                <a:lnTo>
                  <a:pt x="36052" y="96052"/>
                </a:lnTo>
                <a:lnTo>
                  <a:pt x="38058" y="102236"/>
                </a:lnTo>
                <a:lnTo>
                  <a:pt x="39657" y="104605"/>
                </a:lnTo>
                <a:lnTo>
                  <a:pt x="40875" y="106447"/>
                </a:lnTo>
                <a:lnTo>
                  <a:pt x="42642" y="110131"/>
                </a:lnTo>
                <a:lnTo>
                  <a:pt x="45746" y="118289"/>
                </a:lnTo>
                <a:lnTo>
                  <a:pt x="47107" y="119999"/>
                </a:lnTo>
                <a:lnTo>
                  <a:pt x="49017" y="119473"/>
                </a:lnTo>
                <a:lnTo>
                  <a:pt x="50927" y="117499"/>
                </a:lnTo>
                <a:lnTo>
                  <a:pt x="52264" y="114605"/>
                </a:lnTo>
                <a:lnTo>
                  <a:pt x="54150" y="110263"/>
                </a:lnTo>
                <a:lnTo>
                  <a:pt x="57278" y="104078"/>
                </a:lnTo>
                <a:lnTo>
                  <a:pt x="60501" y="97499"/>
                </a:lnTo>
                <a:lnTo>
                  <a:pt x="62626" y="92236"/>
                </a:lnTo>
                <a:lnTo>
                  <a:pt x="63915" y="88684"/>
                </a:lnTo>
                <a:lnTo>
                  <a:pt x="65372" y="86052"/>
                </a:lnTo>
                <a:lnTo>
                  <a:pt x="66804" y="85263"/>
                </a:lnTo>
                <a:lnTo>
                  <a:pt x="67449" y="86052"/>
                </a:lnTo>
                <a:lnTo>
                  <a:pt x="67998" y="87368"/>
                </a:lnTo>
                <a:lnTo>
                  <a:pt x="69072" y="90394"/>
                </a:lnTo>
                <a:lnTo>
                  <a:pt x="70290" y="91842"/>
                </a:lnTo>
                <a:lnTo>
                  <a:pt x="72964" y="92236"/>
                </a:lnTo>
                <a:lnTo>
                  <a:pt x="74635" y="93947"/>
                </a:lnTo>
                <a:lnTo>
                  <a:pt x="76713" y="97499"/>
                </a:lnTo>
                <a:lnTo>
                  <a:pt x="78694" y="102236"/>
                </a:lnTo>
                <a:lnTo>
                  <a:pt x="80151" y="107105"/>
                </a:lnTo>
                <a:lnTo>
                  <a:pt x="80771" y="108947"/>
                </a:lnTo>
                <a:lnTo>
                  <a:pt x="81559" y="109736"/>
                </a:lnTo>
                <a:lnTo>
                  <a:pt x="83469" y="108289"/>
                </a:lnTo>
                <a:lnTo>
                  <a:pt x="85475" y="103947"/>
                </a:lnTo>
                <a:lnTo>
                  <a:pt x="87146" y="97368"/>
                </a:lnTo>
                <a:lnTo>
                  <a:pt x="88245" y="88815"/>
                </a:lnTo>
                <a:lnTo>
                  <a:pt x="89176" y="80526"/>
                </a:lnTo>
                <a:lnTo>
                  <a:pt x="89677" y="77236"/>
                </a:lnTo>
                <a:lnTo>
                  <a:pt x="90322" y="75000"/>
                </a:lnTo>
                <a:lnTo>
                  <a:pt x="91086" y="74210"/>
                </a:lnTo>
                <a:lnTo>
                  <a:pt x="92089" y="75000"/>
                </a:lnTo>
                <a:lnTo>
                  <a:pt x="93211" y="76052"/>
                </a:lnTo>
                <a:lnTo>
                  <a:pt x="94428" y="75789"/>
                </a:lnTo>
                <a:lnTo>
                  <a:pt x="96912" y="71842"/>
                </a:lnTo>
                <a:lnTo>
                  <a:pt x="98941" y="66184"/>
                </a:lnTo>
                <a:lnTo>
                  <a:pt x="100183" y="61184"/>
                </a:lnTo>
                <a:lnTo>
                  <a:pt x="101185" y="55657"/>
                </a:lnTo>
                <a:lnTo>
                  <a:pt x="102666" y="48552"/>
                </a:lnTo>
                <a:lnTo>
                  <a:pt x="103501" y="45526"/>
                </a:lnTo>
                <a:lnTo>
                  <a:pt x="104385" y="43552"/>
                </a:lnTo>
                <a:lnTo>
                  <a:pt x="105220" y="42894"/>
                </a:lnTo>
                <a:lnTo>
                  <a:pt x="106032" y="44078"/>
                </a:lnTo>
                <a:lnTo>
                  <a:pt x="108348" y="51973"/>
                </a:lnTo>
                <a:lnTo>
                  <a:pt x="109327" y="54078"/>
                </a:lnTo>
                <a:lnTo>
                  <a:pt x="110545" y="54078"/>
                </a:lnTo>
                <a:lnTo>
                  <a:pt x="111285" y="52894"/>
                </a:lnTo>
                <a:lnTo>
                  <a:pt x="112192" y="49999"/>
                </a:lnTo>
                <a:lnTo>
                  <a:pt x="114126" y="41973"/>
                </a:lnTo>
                <a:lnTo>
                  <a:pt x="116370" y="30526"/>
                </a:lnTo>
                <a:lnTo>
                  <a:pt x="118066" y="20789"/>
                </a:lnTo>
                <a:lnTo>
                  <a:pt x="119307" y="12105"/>
                </a:lnTo>
                <a:lnTo>
                  <a:pt x="119761" y="7368"/>
                </a:lnTo>
                <a:lnTo>
                  <a:pt x="120000" y="3157"/>
                </a:lnTo>
                <a:lnTo>
                  <a:pt x="119928" y="0"/>
                </a:lnTo>
                <a:lnTo>
                  <a:pt x="119522" y="0"/>
                </a:lnTo>
                <a:lnTo>
                  <a:pt x="118877" y="1973"/>
                </a:lnTo>
                <a:lnTo>
                  <a:pt x="116920" y="12894"/>
                </a:lnTo>
                <a:lnTo>
                  <a:pt x="115320" y="20394"/>
                </a:lnTo>
                <a:lnTo>
                  <a:pt x="114651" y="22499"/>
                </a:lnTo>
                <a:lnTo>
                  <a:pt x="114150" y="23026"/>
                </a:lnTo>
                <a:lnTo>
                  <a:pt x="112192" y="19868"/>
                </a:lnTo>
                <a:lnTo>
                  <a:pt x="111333" y="19210"/>
                </a:lnTo>
                <a:lnTo>
                  <a:pt x="110998" y="19605"/>
                </a:lnTo>
                <a:lnTo>
                  <a:pt x="110760" y="20526"/>
                </a:lnTo>
                <a:lnTo>
                  <a:pt x="110306" y="22105"/>
                </a:lnTo>
                <a:lnTo>
                  <a:pt x="109470" y="23684"/>
                </a:lnTo>
                <a:lnTo>
                  <a:pt x="107130" y="26315"/>
                </a:lnTo>
                <a:lnTo>
                  <a:pt x="104886" y="27499"/>
                </a:lnTo>
                <a:lnTo>
                  <a:pt x="104218" y="26973"/>
                </a:lnTo>
                <a:lnTo>
                  <a:pt x="103979" y="25394"/>
                </a:lnTo>
                <a:lnTo>
                  <a:pt x="104218" y="13684"/>
                </a:lnTo>
                <a:lnTo>
                  <a:pt x="104050" y="7105"/>
                </a:lnTo>
                <a:lnTo>
                  <a:pt x="103573" y="1973"/>
                </a:lnTo>
                <a:lnTo>
                  <a:pt x="103310" y="1315"/>
                </a:lnTo>
                <a:lnTo>
                  <a:pt x="103191" y="3026"/>
                </a:lnTo>
                <a:lnTo>
                  <a:pt x="103239" y="10263"/>
                </a:lnTo>
                <a:lnTo>
                  <a:pt x="103239" y="19078"/>
                </a:lnTo>
                <a:lnTo>
                  <a:pt x="103119" y="22499"/>
                </a:lnTo>
                <a:lnTo>
                  <a:pt x="102904" y="24210"/>
                </a:lnTo>
                <a:lnTo>
                  <a:pt x="101161" y="31447"/>
                </a:lnTo>
                <a:lnTo>
                  <a:pt x="100374" y="36184"/>
                </a:lnTo>
                <a:lnTo>
                  <a:pt x="99944" y="40263"/>
                </a:lnTo>
                <a:lnTo>
                  <a:pt x="99299" y="44999"/>
                </a:lnTo>
                <a:lnTo>
                  <a:pt x="98058" y="50394"/>
                </a:lnTo>
                <a:lnTo>
                  <a:pt x="96601" y="55263"/>
                </a:lnTo>
                <a:lnTo>
                  <a:pt x="95479" y="57631"/>
                </a:lnTo>
                <a:lnTo>
                  <a:pt x="94739" y="57236"/>
                </a:lnTo>
                <a:lnTo>
                  <a:pt x="94357" y="55263"/>
                </a:lnTo>
                <a:lnTo>
                  <a:pt x="94237" y="51842"/>
                </a:lnTo>
                <a:lnTo>
                  <a:pt x="94572" y="47763"/>
                </a:lnTo>
                <a:lnTo>
                  <a:pt x="94978" y="44210"/>
                </a:lnTo>
                <a:lnTo>
                  <a:pt x="95025" y="41973"/>
                </a:lnTo>
                <a:lnTo>
                  <a:pt x="94643" y="43026"/>
                </a:lnTo>
                <a:lnTo>
                  <a:pt x="93664" y="49078"/>
                </a:lnTo>
                <a:lnTo>
                  <a:pt x="89701" y="70789"/>
                </a:lnTo>
                <a:lnTo>
                  <a:pt x="87146" y="83552"/>
                </a:lnTo>
                <a:lnTo>
                  <a:pt x="86573" y="85526"/>
                </a:lnTo>
                <a:lnTo>
                  <a:pt x="85189" y="88684"/>
                </a:lnTo>
                <a:lnTo>
                  <a:pt x="83517" y="90526"/>
                </a:lnTo>
                <a:lnTo>
                  <a:pt x="82682" y="89736"/>
                </a:lnTo>
                <a:lnTo>
                  <a:pt x="81965" y="87368"/>
                </a:lnTo>
                <a:lnTo>
                  <a:pt x="80748" y="79868"/>
                </a:lnTo>
                <a:lnTo>
                  <a:pt x="79816" y="71710"/>
                </a:lnTo>
                <a:lnTo>
                  <a:pt x="79052" y="65131"/>
                </a:lnTo>
                <a:lnTo>
                  <a:pt x="78694" y="63421"/>
                </a:lnTo>
                <a:lnTo>
                  <a:pt x="78360" y="62499"/>
                </a:lnTo>
                <a:lnTo>
                  <a:pt x="76736" y="62499"/>
                </a:lnTo>
                <a:lnTo>
                  <a:pt x="75853" y="61578"/>
                </a:lnTo>
                <a:lnTo>
                  <a:pt x="74994" y="58815"/>
                </a:lnTo>
                <a:lnTo>
                  <a:pt x="74301" y="54342"/>
                </a:lnTo>
                <a:lnTo>
                  <a:pt x="73776" y="48421"/>
                </a:lnTo>
                <a:lnTo>
                  <a:pt x="73298" y="42105"/>
                </a:lnTo>
                <a:lnTo>
                  <a:pt x="72725" y="36578"/>
                </a:lnTo>
                <a:lnTo>
                  <a:pt x="72391" y="35263"/>
                </a:lnTo>
                <a:lnTo>
                  <a:pt x="72176" y="35263"/>
                </a:lnTo>
                <a:lnTo>
                  <a:pt x="71914" y="39078"/>
                </a:lnTo>
                <a:lnTo>
                  <a:pt x="72033" y="45394"/>
                </a:lnTo>
                <a:lnTo>
                  <a:pt x="72510" y="51578"/>
                </a:lnTo>
                <a:lnTo>
                  <a:pt x="72773" y="54736"/>
                </a:lnTo>
                <a:lnTo>
                  <a:pt x="72892" y="58815"/>
                </a:lnTo>
                <a:lnTo>
                  <a:pt x="72725" y="67236"/>
                </a:lnTo>
                <a:lnTo>
                  <a:pt x="72463" y="71315"/>
                </a:lnTo>
                <a:lnTo>
                  <a:pt x="72057" y="74473"/>
                </a:lnTo>
                <a:lnTo>
                  <a:pt x="71555" y="76842"/>
                </a:lnTo>
                <a:lnTo>
                  <a:pt x="70935" y="77500"/>
                </a:lnTo>
                <a:lnTo>
                  <a:pt x="67067" y="79342"/>
                </a:lnTo>
                <a:lnTo>
                  <a:pt x="65252" y="81315"/>
                </a:lnTo>
                <a:lnTo>
                  <a:pt x="64679" y="82368"/>
                </a:lnTo>
                <a:lnTo>
                  <a:pt x="64417" y="83552"/>
                </a:lnTo>
                <a:lnTo>
                  <a:pt x="64273" y="84342"/>
                </a:lnTo>
                <a:lnTo>
                  <a:pt x="64106" y="83947"/>
                </a:lnTo>
                <a:lnTo>
                  <a:pt x="63724" y="80526"/>
                </a:lnTo>
                <a:lnTo>
                  <a:pt x="63414" y="75263"/>
                </a:lnTo>
                <a:lnTo>
                  <a:pt x="63270" y="70000"/>
                </a:lnTo>
                <a:lnTo>
                  <a:pt x="63175" y="60526"/>
                </a:lnTo>
                <a:lnTo>
                  <a:pt x="63270" y="52894"/>
                </a:lnTo>
                <a:lnTo>
                  <a:pt x="63247" y="52631"/>
                </a:lnTo>
                <a:lnTo>
                  <a:pt x="63008" y="54078"/>
                </a:lnTo>
                <a:lnTo>
                  <a:pt x="62268" y="60657"/>
                </a:lnTo>
                <a:lnTo>
                  <a:pt x="60573" y="75000"/>
                </a:lnTo>
                <a:lnTo>
                  <a:pt x="59713" y="79605"/>
                </a:lnTo>
                <a:lnTo>
                  <a:pt x="58400" y="85131"/>
                </a:lnTo>
                <a:lnTo>
                  <a:pt x="56896" y="89736"/>
                </a:lnTo>
                <a:lnTo>
                  <a:pt x="55630" y="92236"/>
                </a:lnTo>
                <a:lnTo>
                  <a:pt x="54317" y="94473"/>
                </a:lnTo>
                <a:lnTo>
                  <a:pt x="52693" y="97763"/>
                </a:lnTo>
                <a:lnTo>
                  <a:pt x="50688" y="102236"/>
                </a:lnTo>
                <a:lnTo>
                  <a:pt x="48324" y="103552"/>
                </a:lnTo>
                <a:lnTo>
                  <a:pt x="46534" y="103421"/>
                </a:lnTo>
                <a:lnTo>
                  <a:pt x="45889" y="102763"/>
                </a:lnTo>
                <a:lnTo>
                  <a:pt x="45507" y="101052"/>
                </a:lnTo>
                <a:lnTo>
                  <a:pt x="44695" y="96052"/>
                </a:lnTo>
                <a:lnTo>
                  <a:pt x="43215" y="89210"/>
                </a:lnTo>
                <a:lnTo>
                  <a:pt x="40565" y="76184"/>
                </a:lnTo>
                <a:lnTo>
                  <a:pt x="40135" y="73684"/>
                </a:lnTo>
                <a:lnTo>
                  <a:pt x="40135" y="75000"/>
                </a:lnTo>
                <a:lnTo>
                  <a:pt x="41233" y="88552"/>
                </a:lnTo>
                <a:lnTo>
                  <a:pt x="41520" y="92894"/>
                </a:lnTo>
                <a:lnTo>
                  <a:pt x="41400" y="95131"/>
                </a:lnTo>
                <a:lnTo>
                  <a:pt x="41114" y="96315"/>
                </a:lnTo>
                <a:lnTo>
                  <a:pt x="40660" y="96315"/>
                </a:lnTo>
                <a:lnTo>
                  <a:pt x="39681" y="94868"/>
                </a:lnTo>
                <a:lnTo>
                  <a:pt x="39204" y="93552"/>
                </a:lnTo>
                <a:lnTo>
                  <a:pt x="33139" y="86052"/>
                </a:lnTo>
                <a:lnTo>
                  <a:pt x="32686" y="86710"/>
                </a:lnTo>
                <a:lnTo>
                  <a:pt x="32280" y="88421"/>
                </a:lnTo>
                <a:lnTo>
                  <a:pt x="31325" y="87499"/>
                </a:lnTo>
                <a:lnTo>
                  <a:pt x="29319" y="81052"/>
                </a:lnTo>
                <a:lnTo>
                  <a:pt x="27313" y="71842"/>
                </a:lnTo>
                <a:lnTo>
                  <a:pt x="26167" y="64736"/>
                </a:lnTo>
                <a:lnTo>
                  <a:pt x="25236" y="59999"/>
                </a:lnTo>
                <a:lnTo>
                  <a:pt x="23684" y="57631"/>
                </a:lnTo>
                <a:lnTo>
                  <a:pt x="19267" y="56578"/>
                </a:lnTo>
                <a:lnTo>
                  <a:pt x="17429" y="55526"/>
                </a:lnTo>
                <a:lnTo>
                  <a:pt x="16832" y="54473"/>
                </a:lnTo>
                <a:lnTo>
                  <a:pt x="16498" y="52894"/>
                </a:lnTo>
                <a:lnTo>
                  <a:pt x="15781" y="41052"/>
                </a:lnTo>
                <a:lnTo>
                  <a:pt x="15352" y="28026"/>
                </a:lnTo>
                <a:lnTo>
                  <a:pt x="15304" y="26973"/>
                </a:lnTo>
                <a:lnTo>
                  <a:pt x="15137" y="27499"/>
                </a:lnTo>
                <a:lnTo>
                  <a:pt x="14659" y="33157"/>
                </a:lnTo>
                <a:lnTo>
                  <a:pt x="14253" y="41842"/>
                </a:lnTo>
                <a:lnTo>
                  <a:pt x="14253" y="50263"/>
                </a:lnTo>
                <a:lnTo>
                  <a:pt x="14325" y="56447"/>
                </a:lnTo>
                <a:lnTo>
                  <a:pt x="13967" y="59736"/>
                </a:lnTo>
                <a:lnTo>
                  <a:pt x="13370" y="60526"/>
                </a:lnTo>
                <a:lnTo>
                  <a:pt x="12678" y="58815"/>
                </a:lnTo>
                <a:lnTo>
                  <a:pt x="8619" y="46578"/>
                </a:lnTo>
                <a:lnTo>
                  <a:pt x="7067" y="41184"/>
                </a:lnTo>
                <a:lnTo>
                  <a:pt x="5992" y="36710"/>
                </a:lnTo>
                <a:lnTo>
                  <a:pt x="5491" y="33026"/>
                </a:lnTo>
                <a:lnTo>
                  <a:pt x="5252" y="28684"/>
                </a:lnTo>
                <a:lnTo>
                  <a:pt x="4679" y="22368"/>
                </a:lnTo>
                <a:lnTo>
                  <a:pt x="4273" y="15657"/>
                </a:lnTo>
                <a:lnTo>
                  <a:pt x="4249" y="12894"/>
                </a:lnTo>
                <a:lnTo>
                  <a:pt x="4369" y="10657"/>
                </a:lnTo>
                <a:lnTo>
                  <a:pt x="4369" y="8947"/>
                </a:lnTo>
                <a:lnTo>
                  <a:pt x="3963" y="6973"/>
                </a:lnTo>
                <a:lnTo>
                  <a:pt x="2363" y="4342"/>
                </a:lnTo>
                <a:lnTo>
                  <a:pt x="716" y="3684"/>
                </a:lnTo>
                <a:lnTo>
                  <a:pt x="143" y="4736"/>
                </a:lnTo>
                <a:lnTo>
                  <a:pt x="0" y="6973"/>
                </a:lnTo>
                <a:lnTo>
                  <a:pt x="6470" y="56052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6542087" y="2832100"/>
            <a:ext cx="1500187" cy="219075"/>
          </a:xfrm>
          <a:custGeom>
            <a:pathLst>
              <a:path extrusionOk="0" h="120000" w="120000">
                <a:moveTo>
                  <a:pt x="635" y="65123"/>
                </a:moveTo>
                <a:lnTo>
                  <a:pt x="2312" y="74327"/>
                </a:lnTo>
                <a:lnTo>
                  <a:pt x="3988" y="82315"/>
                </a:lnTo>
                <a:lnTo>
                  <a:pt x="5767" y="88740"/>
                </a:lnTo>
                <a:lnTo>
                  <a:pt x="8155" y="93429"/>
                </a:lnTo>
                <a:lnTo>
                  <a:pt x="11103" y="96382"/>
                </a:lnTo>
                <a:lnTo>
                  <a:pt x="15371" y="99334"/>
                </a:lnTo>
                <a:lnTo>
                  <a:pt x="22485" y="101765"/>
                </a:lnTo>
                <a:lnTo>
                  <a:pt x="27287" y="103502"/>
                </a:lnTo>
                <a:lnTo>
                  <a:pt x="30082" y="105238"/>
                </a:lnTo>
                <a:lnTo>
                  <a:pt x="31302" y="106975"/>
                </a:lnTo>
                <a:lnTo>
                  <a:pt x="32572" y="106628"/>
                </a:lnTo>
                <a:lnTo>
                  <a:pt x="34503" y="104196"/>
                </a:lnTo>
                <a:lnTo>
                  <a:pt x="38873" y="98118"/>
                </a:lnTo>
                <a:lnTo>
                  <a:pt x="43345" y="93082"/>
                </a:lnTo>
                <a:lnTo>
                  <a:pt x="51806" y="83357"/>
                </a:lnTo>
                <a:lnTo>
                  <a:pt x="57446" y="75716"/>
                </a:lnTo>
                <a:lnTo>
                  <a:pt x="60724" y="69811"/>
                </a:lnTo>
                <a:lnTo>
                  <a:pt x="63442" y="66164"/>
                </a:lnTo>
                <a:lnTo>
                  <a:pt x="67965" y="62170"/>
                </a:lnTo>
                <a:lnTo>
                  <a:pt x="72665" y="59218"/>
                </a:lnTo>
                <a:lnTo>
                  <a:pt x="75790" y="58871"/>
                </a:lnTo>
                <a:lnTo>
                  <a:pt x="86792" y="63733"/>
                </a:lnTo>
                <a:lnTo>
                  <a:pt x="93804" y="65123"/>
                </a:lnTo>
                <a:lnTo>
                  <a:pt x="98301" y="63733"/>
                </a:lnTo>
                <a:lnTo>
                  <a:pt x="101884" y="58697"/>
                </a:lnTo>
                <a:lnTo>
                  <a:pt x="106813" y="50014"/>
                </a:lnTo>
                <a:lnTo>
                  <a:pt x="109354" y="44630"/>
                </a:lnTo>
                <a:lnTo>
                  <a:pt x="111640" y="38205"/>
                </a:lnTo>
                <a:lnTo>
                  <a:pt x="113546" y="30911"/>
                </a:lnTo>
                <a:lnTo>
                  <a:pt x="114842" y="22749"/>
                </a:lnTo>
                <a:lnTo>
                  <a:pt x="116544" y="9551"/>
                </a:lnTo>
                <a:lnTo>
                  <a:pt x="118119" y="2952"/>
                </a:lnTo>
                <a:lnTo>
                  <a:pt x="119161" y="347"/>
                </a:lnTo>
                <a:lnTo>
                  <a:pt x="119618" y="0"/>
                </a:lnTo>
                <a:lnTo>
                  <a:pt x="119898" y="868"/>
                </a:lnTo>
                <a:lnTo>
                  <a:pt x="120000" y="2604"/>
                </a:lnTo>
                <a:lnTo>
                  <a:pt x="119847" y="6251"/>
                </a:lnTo>
                <a:lnTo>
                  <a:pt x="119313" y="11114"/>
                </a:lnTo>
                <a:lnTo>
                  <a:pt x="118627" y="15629"/>
                </a:lnTo>
                <a:lnTo>
                  <a:pt x="117992" y="19450"/>
                </a:lnTo>
                <a:lnTo>
                  <a:pt x="117687" y="22749"/>
                </a:lnTo>
                <a:lnTo>
                  <a:pt x="117332" y="34384"/>
                </a:lnTo>
                <a:lnTo>
                  <a:pt x="117408" y="35947"/>
                </a:lnTo>
                <a:lnTo>
                  <a:pt x="117383" y="38552"/>
                </a:lnTo>
                <a:lnTo>
                  <a:pt x="116925" y="39421"/>
                </a:lnTo>
                <a:lnTo>
                  <a:pt x="115655" y="35600"/>
                </a:lnTo>
                <a:lnTo>
                  <a:pt x="114842" y="36642"/>
                </a:lnTo>
                <a:lnTo>
                  <a:pt x="113292" y="39942"/>
                </a:lnTo>
                <a:lnTo>
                  <a:pt x="110954" y="47235"/>
                </a:lnTo>
                <a:lnTo>
                  <a:pt x="109811" y="52098"/>
                </a:lnTo>
                <a:lnTo>
                  <a:pt x="109201" y="57829"/>
                </a:lnTo>
                <a:lnTo>
                  <a:pt x="108363" y="77452"/>
                </a:lnTo>
                <a:lnTo>
                  <a:pt x="108033" y="71895"/>
                </a:lnTo>
                <a:lnTo>
                  <a:pt x="107499" y="67554"/>
                </a:lnTo>
                <a:lnTo>
                  <a:pt x="106788" y="64602"/>
                </a:lnTo>
                <a:lnTo>
                  <a:pt x="105263" y="64081"/>
                </a:lnTo>
                <a:lnTo>
                  <a:pt x="103027" y="65991"/>
                </a:lnTo>
                <a:lnTo>
                  <a:pt x="99521" y="69811"/>
                </a:lnTo>
                <a:lnTo>
                  <a:pt x="96523" y="71201"/>
                </a:lnTo>
                <a:lnTo>
                  <a:pt x="93779" y="69811"/>
                </a:lnTo>
                <a:lnTo>
                  <a:pt x="84226" y="65123"/>
                </a:lnTo>
                <a:lnTo>
                  <a:pt x="77848" y="63733"/>
                </a:lnTo>
                <a:lnTo>
                  <a:pt x="75663" y="63907"/>
                </a:lnTo>
                <a:lnTo>
                  <a:pt x="74571" y="65123"/>
                </a:lnTo>
                <a:lnTo>
                  <a:pt x="71801" y="69290"/>
                </a:lnTo>
                <a:lnTo>
                  <a:pt x="66364" y="73458"/>
                </a:lnTo>
                <a:lnTo>
                  <a:pt x="60444" y="78321"/>
                </a:lnTo>
                <a:lnTo>
                  <a:pt x="56201" y="83010"/>
                </a:lnTo>
                <a:lnTo>
                  <a:pt x="42583" y="102807"/>
                </a:lnTo>
                <a:lnTo>
                  <a:pt x="34681" y="111837"/>
                </a:lnTo>
                <a:lnTo>
                  <a:pt x="31937" y="113400"/>
                </a:lnTo>
                <a:lnTo>
                  <a:pt x="30565" y="112532"/>
                </a:lnTo>
                <a:lnTo>
                  <a:pt x="29523" y="110101"/>
                </a:lnTo>
                <a:lnTo>
                  <a:pt x="27618" y="107670"/>
                </a:lnTo>
                <a:lnTo>
                  <a:pt x="22282" y="103675"/>
                </a:lnTo>
                <a:lnTo>
                  <a:pt x="16997" y="101939"/>
                </a:lnTo>
                <a:lnTo>
                  <a:pt x="15066" y="102633"/>
                </a:lnTo>
                <a:lnTo>
                  <a:pt x="14024" y="104196"/>
                </a:lnTo>
                <a:lnTo>
                  <a:pt x="11026" y="116700"/>
                </a:lnTo>
                <a:lnTo>
                  <a:pt x="9578" y="120000"/>
                </a:lnTo>
                <a:lnTo>
                  <a:pt x="9197" y="119652"/>
                </a:lnTo>
                <a:lnTo>
                  <a:pt x="9019" y="117568"/>
                </a:lnTo>
                <a:lnTo>
                  <a:pt x="9121" y="111664"/>
                </a:lnTo>
                <a:lnTo>
                  <a:pt x="9070" y="105933"/>
                </a:lnTo>
                <a:lnTo>
                  <a:pt x="8613" y="101939"/>
                </a:lnTo>
                <a:lnTo>
                  <a:pt x="7317" y="99334"/>
                </a:lnTo>
                <a:lnTo>
                  <a:pt x="5386" y="96729"/>
                </a:lnTo>
                <a:lnTo>
                  <a:pt x="3480" y="92214"/>
                </a:lnTo>
                <a:lnTo>
                  <a:pt x="1321" y="86309"/>
                </a:lnTo>
                <a:lnTo>
                  <a:pt x="1117" y="83878"/>
                </a:lnTo>
                <a:lnTo>
                  <a:pt x="965" y="79015"/>
                </a:lnTo>
                <a:lnTo>
                  <a:pt x="736" y="74327"/>
                </a:lnTo>
                <a:lnTo>
                  <a:pt x="203" y="67380"/>
                </a:lnTo>
                <a:lnTo>
                  <a:pt x="0" y="62518"/>
                </a:lnTo>
                <a:lnTo>
                  <a:pt x="635" y="65123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732586" y="2960686"/>
            <a:ext cx="149225" cy="222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45762" y="31666"/>
                </a:lnTo>
                <a:lnTo>
                  <a:pt x="24915" y="21666"/>
                </a:lnTo>
                <a:lnTo>
                  <a:pt x="254" y="0"/>
                </a:lnTo>
                <a:lnTo>
                  <a:pt x="0" y="5000"/>
                </a:lnTo>
                <a:lnTo>
                  <a:pt x="1525" y="11666"/>
                </a:lnTo>
                <a:lnTo>
                  <a:pt x="9152" y="50000"/>
                </a:lnTo>
                <a:lnTo>
                  <a:pt x="21101" y="85000"/>
                </a:lnTo>
                <a:lnTo>
                  <a:pt x="33559" y="95000"/>
                </a:lnTo>
                <a:lnTo>
                  <a:pt x="46779" y="96666"/>
                </a:lnTo>
                <a:lnTo>
                  <a:pt x="60000" y="110000"/>
                </a:lnTo>
                <a:lnTo>
                  <a:pt x="71694" y="120000"/>
                </a:lnTo>
                <a:lnTo>
                  <a:pt x="81610" y="110000"/>
                </a:lnTo>
                <a:lnTo>
                  <a:pt x="99661" y="51666"/>
                </a:lnTo>
                <a:lnTo>
                  <a:pt x="109322" y="21666"/>
                </a:lnTo>
                <a:lnTo>
                  <a:pt x="120000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6851650" y="2865436"/>
            <a:ext cx="107949" cy="34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705" y="26181"/>
                </a:lnTo>
                <a:lnTo>
                  <a:pt x="26823" y="45818"/>
                </a:lnTo>
                <a:lnTo>
                  <a:pt x="57176" y="68727"/>
                </a:lnTo>
                <a:lnTo>
                  <a:pt x="88941" y="76363"/>
                </a:lnTo>
                <a:lnTo>
                  <a:pt x="120000" y="69818"/>
                </a:lnTo>
                <a:lnTo>
                  <a:pt x="114352" y="96000"/>
                </a:lnTo>
                <a:lnTo>
                  <a:pt x="106941" y="111272"/>
                </a:lnTo>
                <a:lnTo>
                  <a:pt x="91058" y="120000"/>
                </a:lnTo>
                <a:lnTo>
                  <a:pt x="73764" y="114545"/>
                </a:lnTo>
                <a:lnTo>
                  <a:pt x="57176" y="113454"/>
                </a:lnTo>
                <a:lnTo>
                  <a:pt x="38117" y="114545"/>
                </a:lnTo>
                <a:lnTo>
                  <a:pt x="19411" y="93818"/>
                </a:lnTo>
                <a:lnTo>
                  <a:pt x="5647" y="56727"/>
                </a:lnTo>
                <a:lnTo>
                  <a:pt x="1764" y="30545"/>
                </a:lnTo>
                <a:lnTo>
                  <a:pt x="0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6629400" y="2901950"/>
            <a:ext cx="163511" cy="28575"/>
          </a:xfrm>
          <a:custGeom>
            <a:pathLst>
              <a:path extrusionOk="0" h="120000" w="120000">
                <a:moveTo>
                  <a:pt x="92325" y="35217"/>
                </a:moveTo>
                <a:lnTo>
                  <a:pt x="45348" y="45652"/>
                </a:lnTo>
                <a:lnTo>
                  <a:pt x="22325" y="33913"/>
                </a:lnTo>
                <a:lnTo>
                  <a:pt x="0" y="0"/>
                </a:lnTo>
                <a:lnTo>
                  <a:pt x="5581" y="31304"/>
                </a:lnTo>
                <a:lnTo>
                  <a:pt x="10930" y="60000"/>
                </a:lnTo>
                <a:lnTo>
                  <a:pt x="18604" y="86086"/>
                </a:lnTo>
                <a:lnTo>
                  <a:pt x="26279" y="97826"/>
                </a:lnTo>
                <a:lnTo>
                  <a:pt x="41627" y="103043"/>
                </a:lnTo>
                <a:lnTo>
                  <a:pt x="57441" y="101739"/>
                </a:lnTo>
                <a:lnTo>
                  <a:pt x="72790" y="112173"/>
                </a:lnTo>
                <a:lnTo>
                  <a:pt x="86046" y="120000"/>
                </a:lnTo>
                <a:lnTo>
                  <a:pt x="100930" y="110869"/>
                </a:lnTo>
                <a:lnTo>
                  <a:pt x="113255" y="88695"/>
                </a:lnTo>
                <a:lnTo>
                  <a:pt x="117906" y="60000"/>
                </a:lnTo>
                <a:lnTo>
                  <a:pt x="113023" y="71739"/>
                </a:lnTo>
                <a:lnTo>
                  <a:pt x="107209" y="71739"/>
                </a:lnTo>
                <a:lnTo>
                  <a:pt x="120000" y="13043"/>
                </a:lnTo>
                <a:lnTo>
                  <a:pt x="92325" y="35217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6616700" y="2938461"/>
            <a:ext cx="39687" cy="26987"/>
          </a:xfrm>
          <a:custGeom>
            <a:pathLst>
              <a:path extrusionOk="0" h="120000" w="120000">
                <a:moveTo>
                  <a:pt x="120000" y="113258"/>
                </a:moveTo>
                <a:lnTo>
                  <a:pt x="82258" y="111910"/>
                </a:lnTo>
                <a:lnTo>
                  <a:pt x="52258" y="84943"/>
                </a:lnTo>
                <a:lnTo>
                  <a:pt x="1935" y="0"/>
                </a:lnTo>
                <a:lnTo>
                  <a:pt x="0" y="35056"/>
                </a:lnTo>
                <a:lnTo>
                  <a:pt x="4838" y="62022"/>
                </a:lnTo>
                <a:lnTo>
                  <a:pt x="26129" y="90337"/>
                </a:lnTo>
                <a:lnTo>
                  <a:pt x="56129" y="110561"/>
                </a:lnTo>
                <a:lnTo>
                  <a:pt x="89032" y="120000"/>
                </a:lnTo>
                <a:lnTo>
                  <a:pt x="120000" y="113258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6545262" y="2854325"/>
            <a:ext cx="60324" cy="63500"/>
          </a:xfrm>
          <a:custGeom>
            <a:pathLst>
              <a:path extrusionOk="0" h="120000" w="120000">
                <a:moveTo>
                  <a:pt x="114947" y="100895"/>
                </a:moveTo>
                <a:lnTo>
                  <a:pt x="77052" y="90149"/>
                </a:lnTo>
                <a:lnTo>
                  <a:pt x="43578" y="69253"/>
                </a:lnTo>
                <a:lnTo>
                  <a:pt x="21473" y="38805"/>
                </a:lnTo>
                <a:lnTo>
                  <a:pt x="13263" y="0"/>
                </a:lnTo>
                <a:lnTo>
                  <a:pt x="1263" y="16119"/>
                </a:lnTo>
                <a:lnTo>
                  <a:pt x="0" y="32835"/>
                </a:lnTo>
                <a:lnTo>
                  <a:pt x="3157" y="68059"/>
                </a:lnTo>
                <a:lnTo>
                  <a:pt x="8842" y="73432"/>
                </a:lnTo>
                <a:lnTo>
                  <a:pt x="18947" y="73432"/>
                </a:lnTo>
                <a:lnTo>
                  <a:pt x="10736" y="95522"/>
                </a:lnTo>
                <a:lnTo>
                  <a:pt x="12000" y="103880"/>
                </a:lnTo>
                <a:lnTo>
                  <a:pt x="21473" y="109850"/>
                </a:lnTo>
                <a:lnTo>
                  <a:pt x="44842" y="117014"/>
                </a:lnTo>
                <a:lnTo>
                  <a:pt x="70105" y="120000"/>
                </a:lnTo>
                <a:lnTo>
                  <a:pt x="120000" y="111641"/>
                </a:lnTo>
                <a:lnTo>
                  <a:pt x="116210" y="108059"/>
                </a:lnTo>
                <a:lnTo>
                  <a:pt x="114947" y="100895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545262" y="2776536"/>
            <a:ext cx="123824" cy="50799"/>
          </a:xfrm>
          <a:custGeom>
            <a:pathLst>
              <a:path extrusionOk="0" h="120000" w="120000">
                <a:moveTo>
                  <a:pt x="13989" y="30370"/>
                </a:moveTo>
                <a:lnTo>
                  <a:pt x="24248" y="56296"/>
                </a:lnTo>
                <a:lnTo>
                  <a:pt x="35129" y="75555"/>
                </a:lnTo>
                <a:lnTo>
                  <a:pt x="47875" y="88888"/>
                </a:lnTo>
                <a:lnTo>
                  <a:pt x="61243" y="96296"/>
                </a:lnTo>
                <a:lnTo>
                  <a:pt x="90466" y="103703"/>
                </a:lnTo>
                <a:lnTo>
                  <a:pt x="120000" y="103703"/>
                </a:lnTo>
                <a:lnTo>
                  <a:pt x="57823" y="120000"/>
                </a:lnTo>
                <a:lnTo>
                  <a:pt x="27357" y="114814"/>
                </a:lnTo>
                <a:lnTo>
                  <a:pt x="13367" y="102222"/>
                </a:lnTo>
                <a:lnTo>
                  <a:pt x="0" y="82222"/>
                </a:lnTo>
                <a:lnTo>
                  <a:pt x="14300" y="82222"/>
                </a:lnTo>
                <a:lnTo>
                  <a:pt x="6217" y="67407"/>
                </a:lnTo>
                <a:lnTo>
                  <a:pt x="1554" y="47407"/>
                </a:lnTo>
                <a:lnTo>
                  <a:pt x="0" y="24444"/>
                </a:lnTo>
                <a:lnTo>
                  <a:pt x="3108" y="0"/>
                </a:lnTo>
                <a:lnTo>
                  <a:pt x="4041" y="11111"/>
                </a:lnTo>
                <a:lnTo>
                  <a:pt x="7461" y="18518"/>
                </a:lnTo>
                <a:lnTo>
                  <a:pt x="13989" y="3037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6686550" y="2824161"/>
            <a:ext cx="115886" cy="33336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0081" y="93203"/>
                </a:lnTo>
                <a:lnTo>
                  <a:pt x="59182" y="76893"/>
                </a:lnTo>
                <a:lnTo>
                  <a:pt x="89264" y="79223"/>
                </a:lnTo>
                <a:lnTo>
                  <a:pt x="120000" y="100194"/>
                </a:lnTo>
                <a:lnTo>
                  <a:pt x="71280" y="26796"/>
                </a:lnTo>
                <a:lnTo>
                  <a:pt x="45122" y="1165"/>
                </a:lnTo>
                <a:lnTo>
                  <a:pt x="18310" y="0"/>
                </a:lnTo>
                <a:lnTo>
                  <a:pt x="36621" y="22135"/>
                </a:lnTo>
                <a:lnTo>
                  <a:pt x="32370" y="40776"/>
                </a:lnTo>
                <a:lnTo>
                  <a:pt x="26811" y="48932"/>
                </a:lnTo>
                <a:lnTo>
                  <a:pt x="20926" y="54757"/>
                </a:lnTo>
                <a:lnTo>
                  <a:pt x="16021" y="67572"/>
                </a:lnTo>
                <a:lnTo>
                  <a:pt x="9809" y="100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518275" y="2695575"/>
            <a:ext cx="71436" cy="7461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8933" y="103076"/>
                </a:lnTo>
                <a:lnTo>
                  <a:pt x="41600" y="77435"/>
                </a:lnTo>
                <a:lnTo>
                  <a:pt x="14400" y="42564"/>
                </a:lnTo>
                <a:lnTo>
                  <a:pt x="5333" y="22564"/>
                </a:lnTo>
                <a:lnTo>
                  <a:pt x="0" y="0"/>
                </a:lnTo>
                <a:lnTo>
                  <a:pt x="8533" y="49743"/>
                </a:lnTo>
                <a:lnTo>
                  <a:pt x="18133" y="70769"/>
                </a:lnTo>
                <a:lnTo>
                  <a:pt x="30933" y="88717"/>
                </a:lnTo>
                <a:lnTo>
                  <a:pt x="48000" y="102564"/>
                </a:lnTo>
                <a:lnTo>
                  <a:pt x="68266" y="112820"/>
                </a:lnTo>
                <a:lnTo>
                  <a:pt x="91733" y="11948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6902450" y="2911475"/>
            <a:ext cx="184149" cy="28575"/>
          </a:xfrm>
          <a:custGeom>
            <a:pathLst>
              <a:path extrusionOk="0" h="120000" w="120000">
                <a:moveTo>
                  <a:pt x="0" y="83478"/>
                </a:moveTo>
                <a:lnTo>
                  <a:pt x="59485" y="23478"/>
                </a:lnTo>
                <a:lnTo>
                  <a:pt x="89742" y="3913"/>
                </a:lnTo>
                <a:lnTo>
                  <a:pt x="120000" y="0"/>
                </a:lnTo>
                <a:lnTo>
                  <a:pt x="109502" y="39130"/>
                </a:lnTo>
                <a:lnTo>
                  <a:pt x="98181" y="73043"/>
                </a:lnTo>
                <a:lnTo>
                  <a:pt x="86037" y="91304"/>
                </a:lnTo>
                <a:lnTo>
                  <a:pt x="73276" y="83478"/>
                </a:lnTo>
                <a:lnTo>
                  <a:pt x="76157" y="82173"/>
                </a:lnTo>
                <a:lnTo>
                  <a:pt x="77186" y="73043"/>
                </a:lnTo>
                <a:lnTo>
                  <a:pt x="77186" y="48260"/>
                </a:lnTo>
                <a:lnTo>
                  <a:pt x="39108" y="112173"/>
                </a:lnTo>
                <a:lnTo>
                  <a:pt x="19759" y="120000"/>
                </a:lnTo>
                <a:lnTo>
                  <a:pt x="9879" y="109565"/>
                </a:lnTo>
                <a:lnTo>
                  <a:pt x="0" y="83478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7907336" y="2605086"/>
            <a:ext cx="114300" cy="77787"/>
          </a:xfrm>
          <a:custGeom>
            <a:pathLst>
              <a:path extrusionOk="0" h="120000" w="120000">
                <a:moveTo>
                  <a:pt x="118016" y="0"/>
                </a:moveTo>
                <a:lnTo>
                  <a:pt x="109752" y="27540"/>
                </a:lnTo>
                <a:lnTo>
                  <a:pt x="99834" y="51147"/>
                </a:lnTo>
                <a:lnTo>
                  <a:pt x="86611" y="69344"/>
                </a:lnTo>
                <a:lnTo>
                  <a:pt x="71735" y="84590"/>
                </a:lnTo>
                <a:lnTo>
                  <a:pt x="37355" y="106229"/>
                </a:lnTo>
                <a:lnTo>
                  <a:pt x="0" y="120000"/>
                </a:lnTo>
                <a:lnTo>
                  <a:pt x="41322" y="115081"/>
                </a:lnTo>
                <a:lnTo>
                  <a:pt x="63140" y="109672"/>
                </a:lnTo>
                <a:lnTo>
                  <a:pt x="83966" y="98360"/>
                </a:lnTo>
                <a:lnTo>
                  <a:pt x="100826" y="83114"/>
                </a:lnTo>
                <a:lnTo>
                  <a:pt x="113719" y="62950"/>
                </a:lnTo>
                <a:lnTo>
                  <a:pt x="117685" y="49180"/>
                </a:lnTo>
                <a:lnTo>
                  <a:pt x="120000" y="34918"/>
                </a:lnTo>
                <a:lnTo>
                  <a:pt x="118016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7927975" y="2689225"/>
            <a:ext cx="95250" cy="65086"/>
          </a:xfrm>
          <a:custGeom>
            <a:pathLst>
              <a:path extrusionOk="0" h="120000" w="120000">
                <a:moveTo>
                  <a:pt x="109163" y="0"/>
                </a:moveTo>
                <a:lnTo>
                  <a:pt x="105953" y="26796"/>
                </a:lnTo>
                <a:lnTo>
                  <a:pt x="97926" y="46601"/>
                </a:lnTo>
                <a:lnTo>
                  <a:pt x="85083" y="61747"/>
                </a:lnTo>
                <a:lnTo>
                  <a:pt x="70234" y="72815"/>
                </a:lnTo>
                <a:lnTo>
                  <a:pt x="33712" y="87378"/>
                </a:lnTo>
                <a:lnTo>
                  <a:pt x="0" y="99029"/>
                </a:lnTo>
                <a:lnTo>
                  <a:pt x="33311" y="101941"/>
                </a:lnTo>
                <a:lnTo>
                  <a:pt x="50969" y="100194"/>
                </a:lnTo>
                <a:lnTo>
                  <a:pt x="67826" y="93203"/>
                </a:lnTo>
                <a:lnTo>
                  <a:pt x="67424" y="108932"/>
                </a:lnTo>
                <a:lnTo>
                  <a:pt x="65016" y="115339"/>
                </a:lnTo>
                <a:lnTo>
                  <a:pt x="60200" y="120000"/>
                </a:lnTo>
                <a:lnTo>
                  <a:pt x="84682" y="103689"/>
                </a:lnTo>
                <a:lnTo>
                  <a:pt x="104749" y="83883"/>
                </a:lnTo>
                <a:lnTo>
                  <a:pt x="111973" y="71650"/>
                </a:lnTo>
                <a:lnTo>
                  <a:pt x="117190" y="56504"/>
                </a:lnTo>
                <a:lnTo>
                  <a:pt x="120000" y="16310"/>
                </a:lnTo>
                <a:lnTo>
                  <a:pt x="109163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7989886" y="2770186"/>
            <a:ext cx="41275" cy="33336"/>
          </a:xfrm>
          <a:custGeom>
            <a:pathLst>
              <a:path extrusionOk="0" h="120000" w="120000">
                <a:moveTo>
                  <a:pt x="105230" y="0"/>
                </a:moveTo>
                <a:lnTo>
                  <a:pt x="100615" y="29126"/>
                </a:lnTo>
                <a:lnTo>
                  <a:pt x="92307" y="48932"/>
                </a:lnTo>
                <a:lnTo>
                  <a:pt x="63692" y="78058"/>
                </a:lnTo>
                <a:lnTo>
                  <a:pt x="30461" y="99029"/>
                </a:lnTo>
                <a:lnTo>
                  <a:pt x="0" y="120000"/>
                </a:lnTo>
                <a:lnTo>
                  <a:pt x="31384" y="114174"/>
                </a:lnTo>
                <a:lnTo>
                  <a:pt x="63692" y="114174"/>
                </a:lnTo>
                <a:lnTo>
                  <a:pt x="94153" y="103689"/>
                </a:lnTo>
                <a:lnTo>
                  <a:pt x="119076" y="74563"/>
                </a:lnTo>
                <a:lnTo>
                  <a:pt x="120000" y="54757"/>
                </a:lnTo>
                <a:lnTo>
                  <a:pt x="111692" y="39611"/>
                </a:lnTo>
                <a:lnTo>
                  <a:pt x="102461" y="22135"/>
                </a:lnTo>
                <a:lnTo>
                  <a:pt x="105230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7843836" y="2778125"/>
            <a:ext cx="122237" cy="3333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88290" y="16310"/>
                </a:lnTo>
                <a:lnTo>
                  <a:pt x="59067" y="46601"/>
                </a:lnTo>
                <a:lnTo>
                  <a:pt x="0" y="120000"/>
                </a:lnTo>
                <a:lnTo>
                  <a:pt x="31709" y="115339"/>
                </a:lnTo>
                <a:lnTo>
                  <a:pt x="61554" y="88543"/>
                </a:lnTo>
                <a:lnTo>
                  <a:pt x="90777" y="48932"/>
                </a:lnTo>
                <a:lnTo>
                  <a:pt x="120000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7470775" y="2832100"/>
            <a:ext cx="436562" cy="63500"/>
          </a:xfrm>
          <a:custGeom>
            <a:pathLst>
              <a:path extrusionOk="0" h="120000" w="120000">
                <a:moveTo>
                  <a:pt x="119999" y="21600"/>
                </a:moveTo>
                <a:lnTo>
                  <a:pt x="109178" y="48000"/>
                </a:lnTo>
                <a:lnTo>
                  <a:pt x="98356" y="64200"/>
                </a:lnTo>
                <a:lnTo>
                  <a:pt x="75927" y="88800"/>
                </a:lnTo>
                <a:lnTo>
                  <a:pt x="69730" y="100800"/>
                </a:lnTo>
                <a:lnTo>
                  <a:pt x="63447" y="114600"/>
                </a:lnTo>
                <a:lnTo>
                  <a:pt x="57425" y="120000"/>
                </a:lnTo>
                <a:lnTo>
                  <a:pt x="54370" y="117000"/>
                </a:lnTo>
                <a:lnTo>
                  <a:pt x="51403" y="106800"/>
                </a:lnTo>
                <a:lnTo>
                  <a:pt x="43287" y="76200"/>
                </a:lnTo>
                <a:lnTo>
                  <a:pt x="35345" y="52200"/>
                </a:lnTo>
                <a:lnTo>
                  <a:pt x="27141" y="32400"/>
                </a:lnTo>
                <a:lnTo>
                  <a:pt x="18327" y="15600"/>
                </a:lnTo>
                <a:lnTo>
                  <a:pt x="8378" y="17400"/>
                </a:lnTo>
                <a:lnTo>
                  <a:pt x="2792" y="15600"/>
                </a:lnTo>
                <a:lnTo>
                  <a:pt x="785" y="9000"/>
                </a:lnTo>
                <a:lnTo>
                  <a:pt x="0" y="0"/>
                </a:lnTo>
                <a:lnTo>
                  <a:pt x="26530" y="54600"/>
                </a:lnTo>
                <a:lnTo>
                  <a:pt x="45643" y="81600"/>
                </a:lnTo>
                <a:lnTo>
                  <a:pt x="59170" y="86400"/>
                </a:lnTo>
                <a:lnTo>
                  <a:pt x="69294" y="77400"/>
                </a:lnTo>
                <a:lnTo>
                  <a:pt x="88232" y="39600"/>
                </a:lnTo>
                <a:lnTo>
                  <a:pt x="101498" y="24600"/>
                </a:lnTo>
                <a:lnTo>
                  <a:pt x="119999" y="2160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7758111" y="2713036"/>
            <a:ext cx="144462" cy="39687"/>
          </a:xfrm>
          <a:custGeom>
            <a:pathLst>
              <a:path extrusionOk="0" h="120000" w="120000">
                <a:moveTo>
                  <a:pt x="40709" y="82560"/>
                </a:moveTo>
                <a:lnTo>
                  <a:pt x="80886" y="56640"/>
                </a:lnTo>
                <a:lnTo>
                  <a:pt x="120000" y="13440"/>
                </a:lnTo>
                <a:lnTo>
                  <a:pt x="102971" y="2880"/>
                </a:lnTo>
                <a:lnTo>
                  <a:pt x="87272" y="0"/>
                </a:lnTo>
                <a:lnTo>
                  <a:pt x="55875" y="19200"/>
                </a:lnTo>
                <a:lnTo>
                  <a:pt x="27139" y="60480"/>
                </a:lnTo>
                <a:lnTo>
                  <a:pt x="0" y="120000"/>
                </a:lnTo>
                <a:lnTo>
                  <a:pt x="20753" y="96960"/>
                </a:lnTo>
                <a:lnTo>
                  <a:pt x="40709" y="8256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7445375" y="2962275"/>
            <a:ext cx="336549" cy="258762"/>
          </a:xfrm>
          <a:custGeom>
            <a:pathLst>
              <a:path extrusionOk="0" h="120000" w="120000">
                <a:moveTo>
                  <a:pt x="73584" y="5608"/>
                </a:moveTo>
                <a:lnTo>
                  <a:pt x="84113" y="7527"/>
                </a:lnTo>
                <a:lnTo>
                  <a:pt x="94867" y="8118"/>
                </a:lnTo>
                <a:lnTo>
                  <a:pt x="97245" y="10627"/>
                </a:lnTo>
                <a:lnTo>
                  <a:pt x="100188" y="16236"/>
                </a:lnTo>
                <a:lnTo>
                  <a:pt x="104943" y="26568"/>
                </a:lnTo>
                <a:lnTo>
                  <a:pt x="110264" y="36162"/>
                </a:lnTo>
                <a:lnTo>
                  <a:pt x="115245" y="46494"/>
                </a:lnTo>
                <a:lnTo>
                  <a:pt x="118754" y="57712"/>
                </a:lnTo>
                <a:lnTo>
                  <a:pt x="120000" y="68191"/>
                </a:lnTo>
                <a:lnTo>
                  <a:pt x="114113" y="74686"/>
                </a:lnTo>
                <a:lnTo>
                  <a:pt x="107660" y="82361"/>
                </a:lnTo>
                <a:lnTo>
                  <a:pt x="105396" y="89298"/>
                </a:lnTo>
                <a:lnTo>
                  <a:pt x="102339" y="95350"/>
                </a:lnTo>
                <a:lnTo>
                  <a:pt x="94641" y="106273"/>
                </a:lnTo>
                <a:lnTo>
                  <a:pt x="85811" y="114391"/>
                </a:lnTo>
                <a:lnTo>
                  <a:pt x="76981" y="119409"/>
                </a:lnTo>
                <a:lnTo>
                  <a:pt x="72566" y="120000"/>
                </a:lnTo>
                <a:lnTo>
                  <a:pt x="68377" y="118671"/>
                </a:lnTo>
                <a:lnTo>
                  <a:pt x="64528" y="115276"/>
                </a:lnTo>
                <a:lnTo>
                  <a:pt x="61018" y="110553"/>
                </a:lnTo>
                <a:lnTo>
                  <a:pt x="55358" y="98597"/>
                </a:lnTo>
                <a:lnTo>
                  <a:pt x="51962" y="85904"/>
                </a:lnTo>
                <a:lnTo>
                  <a:pt x="46981" y="78523"/>
                </a:lnTo>
                <a:lnTo>
                  <a:pt x="43811" y="73653"/>
                </a:lnTo>
                <a:lnTo>
                  <a:pt x="42679" y="69667"/>
                </a:lnTo>
                <a:lnTo>
                  <a:pt x="43358" y="65682"/>
                </a:lnTo>
                <a:lnTo>
                  <a:pt x="45056" y="61697"/>
                </a:lnTo>
                <a:lnTo>
                  <a:pt x="48905" y="54317"/>
                </a:lnTo>
                <a:lnTo>
                  <a:pt x="50037" y="51217"/>
                </a:lnTo>
                <a:lnTo>
                  <a:pt x="50264" y="47822"/>
                </a:lnTo>
                <a:lnTo>
                  <a:pt x="48905" y="44870"/>
                </a:lnTo>
                <a:lnTo>
                  <a:pt x="45735" y="41771"/>
                </a:lnTo>
                <a:lnTo>
                  <a:pt x="36452" y="35276"/>
                </a:lnTo>
                <a:lnTo>
                  <a:pt x="28754" y="29667"/>
                </a:lnTo>
                <a:lnTo>
                  <a:pt x="25018" y="28487"/>
                </a:lnTo>
                <a:lnTo>
                  <a:pt x="20830" y="28782"/>
                </a:lnTo>
                <a:lnTo>
                  <a:pt x="16754" y="31291"/>
                </a:lnTo>
                <a:lnTo>
                  <a:pt x="12000" y="35867"/>
                </a:lnTo>
                <a:lnTo>
                  <a:pt x="10075" y="36309"/>
                </a:lnTo>
                <a:lnTo>
                  <a:pt x="8037" y="34538"/>
                </a:lnTo>
                <a:lnTo>
                  <a:pt x="3509" y="26568"/>
                </a:lnTo>
                <a:lnTo>
                  <a:pt x="339" y="17564"/>
                </a:lnTo>
                <a:lnTo>
                  <a:pt x="0" y="14169"/>
                </a:lnTo>
                <a:lnTo>
                  <a:pt x="1132" y="11808"/>
                </a:lnTo>
                <a:lnTo>
                  <a:pt x="9396" y="7084"/>
                </a:lnTo>
                <a:lnTo>
                  <a:pt x="18226" y="3542"/>
                </a:lnTo>
                <a:lnTo>
                  <a:pt x="36452" y="0"/>
                </a:lnTo>
                <a:lnTo>
                  <a:pt x="55132" y="738"/>
                </a:lnTo>
                <a:lnTo>
                  <a:pt x="73584" y="5608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7923211" y="2921000"/>
            <a:ext cx="174625" cy="150811"/>
          </a:xfrm>
          <a:custGeom>
            <a:pathLst>
              <a:path extrusionOk="0" h="120000" w="120000">
                <a:moveTo>
                  <a:pt x="22173" y="120000"/>
                </a:moveTo>
                <a:lnTo>
                  <a:pt x="16739" y="119494"/>
                </a:lnTo>
                <a:lnTo>
                  <a:pt x="12608" y="115200"/>
                </a:lnTo>
                <a:lnTo>
                  <a:pt x="6956" y="99536"/>
                </a:lnTo>
                <a:lnTo>
                  <a:pt x="0" y="66189"/>
                </a:lnTo>
                <a:lnTo>
                  <a:pt x="6304" y="63915"/>
                </a:lnTo>
                <a:lnTo>
                  <a:pt x="11304" y="60631"/>
                </a:lnTo>
                <a:lnTo>
                  <a:pt x="17173" y="50273"/>
                </a:lnTo>
                <a:lnTo>
                  <a:pt x="18695" y="37389"/>
                </a:lnTo>
                <a:lnTo>
                  <a:pt x="16521" y="23494"/>
                </a:lnTo>
                <a:lnTo>
                  <a:pt x="25000" y="20463"/>
                </a:lnTo>
                <a:lnTo>
                  <a:pt x="33260" y="16673"/>
                </a:lnTo>
                <a:lnTo>
                  <a:pt x="45000" y="3789"/>
                </a:lnTo>
                <a:lnTo>
                  <a:pt x="50869" y="1010"/>
                </a:lnTo>
                <a:lnTo>
                  <a:pt x="56956" y="0"/>
                </a:lnTo>
                <a:lnTo>
                  <a:pt x="69347" y="2273"/>
                </a:lnTo>
                <a:lnTo>
                  <a:pt x="81086" y="10610"/>
                </a:lnTo>
                <a:lnTo>
                  <a:pt x="91739" y="22231"/>
                </a:lnTo>
                <a:lnTo>
                  <a:pt x="101304" y="36378"/>
                </a:lnTo>
                <a:lnTo>
                  <a:pt x="109565" y="51536"/>
                </a:lnTo>
                <a:lnTo>
                  <a:pt x="120000" y="77810"/>
                </a:lnTo>
                <a:lnTo>
                  <a:pt x="119782" y="81852"/>
                </a:lnTo>
                <a:lnTo>
                  <a:pt x="117391" y="86147"/>
                </a:lnTo>
                <a:lnTo>
                  <a:pt x="109130" y="94484"/>
                </a:lnTo>
                <a:lnTo>
                  <a:pt x="97608" y="102568"/>
                </a:lnTo>
                <a:lnTo>
                  <a:pt x="86304" y="107621"/>
                </a:lnTo>
                <a:lnTo>
                  <a:pt x="77608" y="109389"/>
                </a:lnTo>
                <a:lnTo>
                  <a:pt x="69347" y="109136"/>
                </a:lnTo>
                <a:lnTo>
                  <a:pt x="60000" y="109136"/>
                </a:lnTo>
                <a:lnTo>
                  <a:pt x="50869" y="110905"/>
                </a:lnTo>
                <a:lnTo>
                  <a:pt x="22173" y="120000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7810500" y="2973386"/>
            <a:ext cx="84137" cy="149225"/>
          </a:xfrm>
          <a:custGeom>
            <a:pathLst>
              <a:path extrusionOk="0" h="120000" w="120000">
                <a:moveTo>
                  <a:pt x="57992" y="105191"/>
                </a:moveTo>
                <a:lnTo>
                  <a:pt x="53085" y="110553"/>
                </a:lnTo>
                <a:lnTo>
                  <a:pt x="43271" y="116680"/>
                </a:lnTo>
                <a:lnTo>
                  <a:pt x="28104" y="120000"/>
                </a:lnTo>
                <a:lnTo>
                  <a:pt x="20074" y="118723"/>
                </a:lnTo>
                <a:lnTo>
                  <a:pt x="9814" y="115404"/>
                </a:lnTo>
                <a:lnTo>
                  <a:pt x="2230" y="102893"/>
                </a:lnTo>
                <a:lnTo>
                  <a:pt x="0" y="89617"/>
                </a:lnTo>
                <a:lnTo>
                  <a:pt x="5353" y="63063"/>
                </a:lnTo>
                <a:lnTo>
                  <a:pt x="14721" y="37276"/>
                </a:lnTo>
                <a:lnTo>
                  <a:pt x="20966" y="15829"/>
                </a:lnTo>
                <a:lnTo>
                  <a:pt x="35241" y="8680"/>
                </a:lnTo>
                <a:lnTo>
                  <a:pt x="53085" y="2297"/>
                </a:lnTo>
                <a:lnTo>
                  <a:pt x="71375" y="0"/>
                </a:lnTo>
                <a:lnTo>
                  <a:pt x="78513" y="1276"/>
                </a:lnTo>
                <a:lnTo>
                  <a:pt x="84758" y="4340"/>
                </a:lnTo>
                <a:lnTo>
                  <a:pt x="100371" y="21702"/>
                </a:lnTo>
                <a:lnTo>
                  <a:pt x="114200" y="42893"/>
                </a:lnTo>
                <a:lnTo>
                  <a:pt x="120000" y="64340"/>
                </a:lnTo>
                <a:lnTo>
                  <a:pt x="117323" y="74042"/>
                </a:lnTo>
                <a:lnTo>
                  <a:pt x="111078" y="82468"/>
                </a:lnTo>
                <a:lnTo>
                  <a:pt x="98587" y="88851"/>
                </a:lnTo>
                <a:lnTo>
                  <a:pt x="82081" y="93191"/>
                </a:lnTo>
                <a:lnTo>
                  <a:pt x="66914" y="98042"/>
                </a:lnTo>
                <a:lnTo>
                  <a:pt x="57992" y="105191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7134225" y="3036886"/>
            <a:ext cx="177800" cy="225425"/>
          </a:xfrm>
          <a:custGeom>
            <a:pathLst>
              <a:path extrusionOk="0" h="120000" w="120000">
                <a:moveTo>
                  <a:pt x="24901" y="119156"/>
                </a:moveTo>
                <a:lnTo>
                  <a:pt x="19534" y="117130"/>
                </a:lnTo>
                <a:lnTo>
                  <a:pt x="14382" y="113080"/>
                </a:lnTo>
                <a:lnTo>
                  <a:pt x="8586" y="107848"/>
                </a:lnTo>
                <a:lnTo>
                  <a:pt x="3864" y="101434"/>
                </a:lnTo>
                <a:lnTo>
                  <a:pt x="0" y="87763"/>
                </a:lnTo>
                <a:lnTo>
                  <a:pt x="2146" y="73924"/>
                </a:lnTo>
                <a:lnTo>
                  <a:pt x="5796" y="67679"/>
                </a:lnTo>
                <a:lnTo>
                  <a:pt x="10948" y="62109"/>
                </a:lnTo>
                <a:lnTo>
                  <a:pt x="12450" y="59240"/>
                </a:lnTo>
                <a:lnTo>
                  <a:pt x="13094" y="54683"/>
                </a:lnTo>
                <a:lnTo>
                  <a:pt x="11592" y="43206"/>
                </a:lnTo>
                <a:lnTo>
                  <a:pt x="10304" y="31223"/>
                </a:lnTo>
                <a:lnTo>
                  <a:pt x="10948" y="25991"/>
                </a:lnTo>
                <a:lnTo>
                  <a:pt x="12450" y="21772"/>
                </a:lnTo>
                <a:lnTo>
                  <a:pt x="20608" y="15021"/>
                </a:lnTo>
                <a:lnTo>
                  <a:pt x="31127" y="9282"/>
                </a:lnTo>
                <a:lnTo>
                  <a:pt x="44007" y="4556"/>
                </a:lnTo>
                <a:lnTo>
                  <a:pt x="57745" y="1350"/>
                </a:lnTo>
                <a:lnTo>
                  <a:pt x="71699" y="0"/>
                </a:lnTo>
                <a:lnTo>
                  <a:pt x="85223" y="168"/>
                </a:lnTo>
                <a:lnTo>
                  <a:pt x="97030" y="2362"/>
                </a:lnTo>
                <a:lnTo>
                  <a:pt x="106261" y="6075"/>
                </a:lnTo>
                <a:lnTo>
                  <a:pt x="113774" y="13333"/>
                </a:lnTo>
                <a:lnTo>
                  <a:pt x="118282" y="22447"/>
                </a:lnTo>
                <a:lnTo>
                  <a:pt x="120000" y="32573"/>
                </a:lnTo>
                <a:lnTo>
                  <a:pt x="119785" y="43544"/>
                </a:lnTo>
                <a:lnTo>
                  <a:pt x="114203" y="65485"/>
                </a:lnTo>
                <a:lnTo>
                  <a:pt x="104758" y="84388"/>
                </a:lnTo>
                <a:lnTo>
                  <a:pt x="99177" y="91645"/>
                </a:lnTo>
                <a:lnTo>
                  <a:pt x="91234" y="98734"/>
                </a:lnTo>
                <a:lnTo>
                  <a:pt x="71270" y="110717"/>
                </a:lnTo>
                <a:lnTo>
                  <a:pt x="59892" y="115780"/>
                </a:lnTo>
                <a:lnTo>
                  <a:pt x="48515" y="118649"/>
                </a:lnTo>
                <a:lnTo>
                  <a:pt x="37352" y="120000"/>
                </a:lnTo>
                <a:lnTo>
                  <a:pt x="27048" y="119156"/>
                </a:lnTo>
                <a:lnTo>
                  <a:pt x="24901" y="119156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7138986" y="3036886"/>
            <a:ext cx="171449" cy="211136"/>
          </a:xfrm>
          <a:custGeom>
            <a:pathLst>
              <a:path extrusionOk="0" h="120000" w="120000">
                <a:moveTo>
                  <a:pt x="104444" y="83909"/>
                </a:moveTo>
                <a:lnTo>
                  <a:pt x="91777" y="98526"/>
                </a:lnTo>
                <a:lnTo>
                  <a:pt x="73111" y="110977"/>
                </a:lnTo>
                <a:lnTo>
                  <a:pt x="62666" y="115669"/>
                </a:lnTo>
                <a:lnTo>
                  <a:pt x="52000" y="118736"/>
                </a:lnTo>
                <a:lnTo>
                  <a:pt x="41555" y="120000"/>
                </a:lnTo>
                <a:lnTo>
                  <a:pt x="31555" y="118736"/>
                </a:lnTo>
                <a:lnTo>
                  <a:pt x="25777" y="118736"/>
                </a:lnTo>
                <a:lnTo>
                  <a:pt x="19333" y="117473"/>
                </a:lnTo>
                <a:lnTo>
                  <a:pt x="12888" y="114406"/>
                </a:lnTo>
                <a:lnTo>
                  <a:pt x="7333" y="108812"/>
                </a:lnTo>
                <a:lnTo>
                  <a:pt x="3111" y="102496"/>
                </a:lnTo>
                <a:lnTo>
                  <a:pt x="0" y="88421"/>
                </a:lnTo>
                <a:lnTo>
                  <a:pt x="3333" y="74887"/>
                </a:lnTo>
                <a:lnTo>
                  <a:pt x="11777" y="63157"/>
                </a:lnTo>
                <a:lnTo>
                  <a:pt x="13555" y="60090"/>
                </a:lnTo>
                <a:lnTo>
                  <a:pt x="13555" y="56120"/>
                </a:lnTo>
                <a:lnTo>
                  <a:pt x="10888" y="45293"/>
                </a:lnTo>
                <a:lnTo>
                  <a:pt x="8888" y="33744"/>
                </a:lnTo>
                <a:lnTo>
                  <a:pt x="9111" y="28691"/>
                </a:lnTo>
                <a:lnTo>
                  <a:pt x="10888" y="24180"/>
                </a:lnTo>
                <a:lnTo>
                  <a:pt x="18888" y="16962"/>
                </a:lnTo>
                <a:lnTo>
                  <a:pt x="30222" y="10466"/>
                </a:lnTo>
                <a:lnTo>
                  <a:pt x="42888" y="5413"/>
                </a:lnTo>
                <a:lnTo>
                  <a:pt x="56666" y="1984"/>
                </a:lnTo>
                <a:lnTo>
                  <a:pt x="70888" y="0"/>
                </a:lnTo>
                <a:lnTo>
                  <a:pt x="84222" y="0"/>
                </a:lnTo>
                <a:lnTo>
                  <a:pt x="96222" y="2165"/>
                </a:lnTo>
                <a:lnTo>
                  <a:pt x="105555" y="6315"/>
                </a:lnTo>
                <a:lnTo>
                  <a:pt x="113333" y="14075"/>
                </a:lnTo>
                <a:lnTo>
                  <a:pt x="118000" y="22736"/>
                </a:lnTo>
                <a:lnTo>
                  <a:pt x="120000" y="32661"/>
                </a:lnTo>
                <a:lnTo>
                  <a:pt x="119777" y="42947"/>
                </a:lnTo>
                <a:lnTo>
                  <a:pt x="114444" y="64421"/>
                </a:lnTo>
                <a:lnTo>
                  <a:pt x="104444" y="83909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7143750" y="3038475"/>
            <a:ext cx="165100" cy="196850"/>
          </a:xfrm>
          <a:custGeom>
            <a:pathLst>
              <a:path extrusionOk="0" h="120000" w="120000">
                <a:moveTo>
                  <a:pt x="104046" y="83032"/>
                </a:moveTo>
                <a:lnTo>
                  <a:pt x="92254" y="98516"/>
                </a:lnTo>
                <a:lnTo>
                  <a:pt x="75606" y="111096"/>
                </a:lnTo>
                <a:lnTo>
                  <a:pt x="65895" y="115935"/>
                </a:lnTo>
                <a:lnTo>
                  <a:pt x="56184" y="119032"/>
                </a:lnTo>
                <a:lnTo>
                  <a:pt x="45780" y="120000"/>
                </a:lnTo>
                <a:lnTo>
                  <a:pt x="35375" y="118645"/>
                </a:lnTo>
                <a:lnTo>
                  <a:pt x="26589" y="118645"/>
                </a:lnTo>
                <a:lnTo>
                  <a:pt x="18728" y="118258"/>
                </a:lnTo>
                <a:lnTo>
                  <a:pt x="14797" y="117677"/>
                </a:lnTo>
                <a:lnTo>
                  <a:pt x="11329" y="115935"/>
                </a:lnTo>
                <a:lnTo>
                  <a:pt x="5317" y="109741"/>
                </a:lnTo>
                <a:lnTo>
                  <a:pt x="1618" y="103161"/>
                </a:lnTo>
                <a:lnTo>
                  <a:pt x="0" y="96387"/>
                </a:lnTo>
                <a:lnTo>
                  <a:pt x="0" y="89612"/>
                </a:lnTo>
                <a:lnTo>
                  <a:pt x="4624" y="76064"/>
                </a:lnTo>
                <a:lnTo>
                  <a:pt x="12947" y="64645"/>
                </a:lnTo>
                <a:lnTo>
                  <a:pt x="14566" y="61741"/>
                </a:lnTo>
                <a:lnTo>
                  <a:pt x="14335" y="57677"/>
                </a:lnTo>
                <a:lnTo>
                  <a:pt x="10635" y="47612"/>
                </a:lnTo>
                <a:lnTo>
                  <a:pt x="6936" y="36774"/>
                </a:lnTo>
                <a:lnTo>
                  <a:pt x="6936" y="31548"/>
                </a:lnTo>
                <a:lnTo>
                  <a:pt x="9017" y="26903"/>
                </a:lnTo>
                <a:lnTo>
                  <a:pt x="17572" y="19161"/>
                </a:lnTo>
                <a:lnTo>
                  <a:pt x="28439" y="12000"/>
                </a:lnTo>
                <a:lnTo>
                  <a:pt x="41387" y="6580"/>
                </a:lnTo>
                <a:lnTo>
                  <a:pt x="55491" y="2516"/>
                </a:lnTo>
                <a:lnTo>
                  <a:pt x="69826" y="193"/>
                </a:lnTo>
                <a:lnTo>
                  <a:pt x="83468" y="0"/>
                </a:lnTo>
                <a:lnTo>
                  <a:pt x="95722" y="1935"/>
                </a:lnTo>
                <a:lnTo>
                  <a:pt x="104971" y="6580"/>
                </a:lnTo>
                <a:lnTo>
                  <a:pt x="113294" y="14516"/>
                </a:lnTo>
                <a:lnTo>
                  <a:pt x="118150" y="23032"/>
                </a:lnTo>
                <a:lnTo>
                  <a:pt x="120000" y="32709"/>
                </a:lnTo>
                <a:lnTo>
                  <a:pt x="120000" y="42580"/>
                </a:lnTo>
                <a:lnTo>
                  <a:pt x="114219" y="63290"/>
                </a:lnTo>
                <a:lnTo>
                  <a:pt x="104046" y="83032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7146925" y="3040061"/>
            <a:ext cx="160337" cy="182561"/>
          </a:xfrm>
          <a:custGeom>
            <a:pathLst>
              <a:path extrusionOk="0" h="120000" w="120000">
                <a:moveTo>
                  <a:pt x="103266" y="82160"/>
                </a:moveTo>
                <a:lnTo>
                  <a:pt x="92031" y="98675"/>
                </a:lnTo>
                <a:lnTo>
                  <a:pt x="77928" y="111846"/>
                </a:lnTo>
                <a:lnTo>
                  <a:pt x="69322" y="116236"/>
                </a:lnTo>
                <a:lnTo>
                  <a:pt x="60478" y="119163"/>
                </a:lnTo>
                <a:lnTo>
                  <a:pt x="50677" y="120000"/>
                </a:lnTo>
                <a:lnTo>
                  <a:pt x="40159" y="118745"/>
                </a:lnTo>
                <a:lnTo>
                  <a:pt x="27968" y="118745"/>
                </a:lnTo>
                <a:lnTo>
                  <a:pt x="18645" y="119163"/>
                </a:lnTo>
                <a:lnTo>
                  <a:pt x="13864" y="119581"/>
                </a:lnTo>
                <a:lnTo>
                  <a:pt x="10039" y="117700"/>
                </a:lnTo>
                <a:lnTo>
                  <a:pt x="4063" y="111637"/>
                </a:lnTo>
                <a:lnTo>
                  <a:pt x="956" y="104738"/>
                </a:lnTo>
                <a:lnTo>
                  <a:pt x="0" y="97630"/>
                </a:lnTo>
                <a:lnTo>
                  <a:pt x="717" y="90731"/>
                </a:lnTo>
                <a:lnTo>
                  <a:pt x="6454" y="77560"/>
                </a:lnTo>
                <a:lnTo>
                  <a:pt x="15059" y="66271"/>
                </a:lnTo>
                <a:lnTo>
                  <a:pt x="16254" y="63344"/>
                </a:lnTo>
                <a:lnTo>
                  <a:pt x="15298" y="59581"/>
                </a:lnTo>
                <a:lnTo>
                  <a:pt x="10278" y="50383"/>
                </a:lnTo>
                <a:lnTo>
                  <a:pt x="5737" y="40348"/>
                </a:lnTo>
                <a:lnTo>
                  <a:pt x="5737" y="35331"/>
                </a:lnTo>
                <a:lnTo>
                  <a:pt x="7410" y="30731"/>
                </a:lnTo>
                <a:lnTo>
                  <a:pt x="16254" y="21951"/>
                </a:lnTo>
                <a:lnTo>
                  <a:pt x="27011" y="14006"/>
                </a:lnTo>
                <a:lnTo>
                  <a:pt x="40159" y="7944"/>
                </a:lnTo>
                <a:lnTo>
                  <a:pt x="54023" y="3135"/>
                </a:lnTo>
                <a:lnTo>
                  <a:pt x="68366" y="627"/>
                </a:lnTo>
                <a:lnTo>
                  <a:pt x="81992" y="0"/>
                </a:lnTo>
                <a:lnTo>
                  <a:pt x="94422" y="2090"/>
                </a:lnTo>
                <a:lnTo>
                  <a:pt x="104223" y="6689"/>
                </a:lnTo>
                <a:lnTo>
                  <a:pt x="112589" y="14843"/>
                </a:lnTo>
                <a:lnTo>
                  <a:pt x="117609" y="23623"/>
                </a:lnTo>
                <a:lnTo>
                  <a:pt x="120000" y="32613"/>
                </a:lnTo>
                <a:lnTo>
                  <a:pt x="120000" y="42229"/>
                </a:lnTo>
                <a:lnTo>
                  <a:pt x="113784" y="62090"/>
                </a:lnTo>
                <a:lnTo>
                  <a:pt x="103266" y="82160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7151686" y="3041650"/>
            <a:ext cx="153987" cy="169861"/>
          </a:xfrm>
          <a:custGeom>
            <a:pathLst>
              <a:path extrusionOk="0" h="120000" w="120000">
                <a:moveTo>
                  <a:pt x="103175" y="80674"/>
                </a:moveTo>
                <a:lnTo>
                  <a:pt x="92536" y="97977"/>
                </a:lnTo>
                <a:lnTo>
                  <a:pt x="80164" y="111235"/>
                </a:lnTo>
                <a:lnTo>
                  <a:pt x="73237" y="115730"/>
                </a:lnTo>
                <a:lnTo>
                  <a:pt x="65072" y="118426"/>
                </a:lnTo>
                <a:lnTo>
                  <a:pt x="56164" y="119101"/>
                </a:lnTo>
                <a:lnTo>
                  <a:pt x="45525" y="117528"/>
                </a:lnTo>
                <a:lnTo>
                  <a:pt x="29443" y="117528"/>
                </a:lnTo>
                <a:lnTo>
                  <a:pt x="19298" y="119101"/>
                </a:lnTo>
                <a:lnTo>
                  <a:pt x="13360" y="120000"/>
                </a:lnTo>
                <a:lnTo>
                  <a:pt x="9154" y="118651"/>
                </a:lnTo>
                <a:lnTo>
                  <a:pt x="3216" y="111910"/>
                </a:lnTo>
                <a:lnTo>
                  <a:pt x="247" y="104943"/>
                </a:lnTo>
                <a:lnTo>
                  <a:pt x="0" y="97977"/>
                </a:lnTo>
                <a:lnTo>
                  <a:pt x="1484" y="91235"/>
                </a:lnTo>
                <a:lnTo>
                  <a:pt x="8659" y="78426"/>
                </a:lnTo>
                <a:lnTo>
                  <a:pt x="16577" y="67640"/>
                </a:lnTo>
                <a:lnTo>
                  <a:pt x="17814" y="64494"/>
                </a:lnTo>
                <a:lnTo>
                  <a:pt x="16577" y="61123"/>
                </a:lnTo>
                <a:lnTo>
                  <a:pt x="10144" y="52808"/>
                </a:lnTo>
                <a:lnTo>
                  <a:pt x="4948" y="43820"/>
                </a:lnTo>
                <a:lnTo>
                  <a:pt x="4453" y="39101"/>
                </a:lnTo>
                <a:lnTo>
                  <a:pt x="5938" y="34157"/>
                </a:lnTo>
                <a:lnTo>
                  <a:pt x="14597" y="24719"/>
                </a:lnTo>
                <a:lnTo>
                  <a:pt x="26226" y="16404"/>
                </a:lnTo>
                <a:lnTo>
                  <a:pt x="38845" y="9213"/>
                </a:lnTo>
                <a:lnTo>
                  <a:pt x="52948" y="4044"/>
                </a:lnTo>
                <a:lnTo>
                  <a:pt x="67298" y="449"/>
                </a:lnTo>
                <a:lnTo>
                  <a:pt x="81402" y="0"/>
                </a:lnTo>
                <a:lnTo>
                  <a:pt x="93278" y="2022"/>
                </a:lnTo>
                <a:lnTo>
                  <a:pt x="103422" y="7191"/>
                </a:lnTo>
                <a:lnTo>
                  <a:pt x="112082" y="15280"/>
                </a:lnTo>
                <a:lnTo>
                  <a:pt x="117278" y="23820"/>
                </a:lnTo>
                <a:lnTo>
                  <a:pt x="120000" y="32359"/>
                </a:lnTo>
                <a:lnTo>
                  <a:pt x="120000" y="41123"/>
                </a:lnTo>
                <a:lnTo>
                  <a:pt x="113814" y="60000"/>
                </a:lnTo>
                <a:lnTo>
                  <a:pt x="103175" y="80674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7153275" y="3043236"/>
            <a:ext cx="149225" cy="157162"/>
          </a:xfrm>
          <a:custGeom>
            <a:pathLst>
              <a:path extrusionOk="0" h="120000" w="120000">
                <a:moveTo>
                  <a:pt x="31847" y="115171"/>
                </a:moveTo>
                <a:lnTo>
                  <a:pt x="20382" y="118551"/>
                </a:lnTo>
                <a:lnTo>
                  <a:pt x="13248" y="120000"/>
                </a:lnTo>
                <a:lnTo>
                  <a:pt x="8407" y="119034"/>
                </a:lnTo>
                <a:lnTo>
                  <a:pt x="2802" y="112273"/>
                </a:lnTo>
                <a:lnTo>
                  <a:pt x="0" y="105030"/>
                </a:lnTo>
                <a:lnTo>
                  <a:pt x="1019" y="98269"/>
                </a:lnTo>
                <a:lnTo>
                  <a:pt x="3312" y="91026"/>
                </a:lnTo>
                <a:lnTo>
                  <a:pt x="11974" y="78953"/>
                </a:lnTo>
                <a:lnTo>
                  <a:pt x="19872" y="68812"/>
                </a:lnTo>
                <a:lnTo>
                  <a:pt x="20636" y="65432"/>
                </a:lnTo>
                <a:lnTo>
                  <a:pt x="18853" y="62293"/>
                </a:lnTo>
                <a:lnTo>
                  <a:pt x="11719" y="55050"/>
                </a:lnTo>
                <a:lnTo>
                  <a:pt x="4840" y="47806"/>
                </a:lnTo>
                <a:lnTo>
                  <a:pt x="3566" y="43460"/>
                </a:lnTo>
                <a:lnTo>
                  <a:pt x="5095" y="38390"/>
                </a:lnTo>
                <a:lnTo>
                  <a:pt x="14012" y="28249"/>
                </a:lnTo>
                <a:lnTo>
                  <a:pt x="25477" y="18832"/>
                </a:lnTo>
                <a:lnTo>
                  <a:pt x="38216" y="10865"/>
                </a:lnTo>
                <a:lnTo>
                  <a:pt x="52484" y="4828"/>
                </a:lnTo>
                <a:lnTo>
                  <a:pt x="66751" y="965"/>
                </a:lnTo>
                <a:lnTo>
                  <a:pt x="80254" y="0"/>
                </a:lnTo>
                <a:lnTo>
                  <a:pt x="92484" y="1931"/>
                </a:lnTo>
                <a:lnTo>
                  <a:pt x="102929" y="7243"/>
                </a:lnTo>
                <a:lnTo>
                  <a:pt x="111847" y="15694"/>
                </a:lnTo>
                <a:lnTo>
                  <a:pt x="117452" y="23903"/>
                </a:lnTo>
                <a:lnTo>
                  <a:pt x="120000" y="31871"/>
                </a:lnTo>
                <a:lnTo>
                  <a:pt x="120000" y="40080"/>
                </a:lnTo>
                <a:lnTo>
                  <a:pt x="113630" y="57464"/>
                </a:lnTo>
                <a:lnTo>
                  <a:pt x="102675" y="77987"/>
                </a:lnTo>
                <a:lnTo>
                  <a:pt x="92993" y="96579"/>
                </a:lnTo>
                <a:lnTo>
                  <a:pt x="82802" y="109617"/>
                </a:lnTo>
                <a:lnTo>
                  <a:pt x="76942" y="114205"/>
                </a:lnTo>
                <a:lnTo>
                  <a:pt x="70063" y="116619"/>
                </a:lnTo>
                <a:lnTo>
                  <a:pt x="61656" y="117102"/>
                </a:lnTo>
                <a:lnTo>
                  <a:pt x="51464" y="115171"/>
                </a:lnTo>
                <a:lnTo>
                  <a:pt x="31847" y="115171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7448550" y="2963861"/>
            <a:ext cx="327025" cy="242886"/>
          </a:xfrm>
          <a:custGeom>
            <a:pathLst>
              <a:path extrusionOk="0" h="120000" w="120000">
                <a:moveTo>
                  <a:pt x="120000" y="68078"/>
                </a:moveTo>
                <a:lnTo>
                  <a:pt x="114518" y="74509"/>
                </a:lnTo>
                <a:lnTo>
                  <a:pt x="108804" y="82039"/>
                </a:lnTo>
                <a:lnTo>
                  <a:pt x="103673" y="95529"/>
                </a:lnTo>
                <a:lnTo>
                  <a:pt x="97026" y="106352"/>
                </a:lnTo>
                <a:lnTo>
                  <a:pt x="89096" y="114352"/>
                </a:lnTo>
                <a:lnTo>
                  <a:pt x="80699" y="119058"/>
                </a:lnTo>
                <a:lnTo>
                  <a:pt x="76034" y="120000"/>
                </a:lnTo>
                <a:lnTo>
                  <a:pt x="71836" y="118588"/>
                </a:lnTo>
                <a:lnTo>
                  <a:pt x="67871" y="114980"/>
                </a:lnTo>
                <a:lnTo>
                  <a:pt x="64489" y="110588"/>
                </a:lnTo>
                <a:lnTo>
                  <a:pt x="58658" y="98666"/>
                </a:lnTo>
                <a:lnTo>
                  <a:pt x="55276" y="85490"/>
                </a:lnTo>
                <a:lnTo>
                  <a:pt x="50728" y="78117"/>
                </a:lnTo>
                <a:lnTo>
                  <a:pt x="47930" y="73098"/>
                </a:lnTo>
                <a:lnTo>
                  <a:pt x="47113" y="69019"/>
                </a:lnTo>
                <a:lnTo>
                  <a:pt x="47580" y="64784"/>
                </a:lnTo>
                <a:lnTo>
                  <a:pt x="48979" y="60705"/>
                </a:lnTo>
                <a:lnTo>
                  <a:pt x="52361" y="53176"/>
                </a:lnTo>
                <a:lnTo>
                  <a:pt x="53411" y="49882"/>
                </a:lnTo>
                <a:lnTo>
                  <a:pt x="53177" y="46431"/>
                </a:lnTo>
                <a:lnTo>
                  <a:pt x="51545" y="43450"/>
                </a:lnTo>
                <a:lnTo>
                  <a:pt x="48279" y="40313"/>
                </a:lnTo>
                <a:lnTo>
                  <a:pt x="38483" y="33411"/>
                </a:lnTo>
                <a:lnTo>
                  <a:pt x="29737" y="28078"/>
                </a:lnTo>
                <a:lnTo>
                  <a:pt x="25422" y="26980"/>
                </a:lnTo>
                <a:lnTo>
                  <a:pt x="21224" y="27294"/>
                </a:lnTo>
                <a:lnTo>
                  <a:pt x="16443" y="30117"/>
                </a:lnTo>
                <a:lnTo>
                  <a:pt x="11545" y="34980"/>
                </a:lnTo>
                <a:lnTo>
                  <a:pt x="9912" y="35607"/>
                </a:lnTo>
                <a:lnTo>
                  <a:pt x="7580" y="33882"/>
                </a:lnTo>
                <a:lnTo>
                  <a:pt x="3148" y="26666"/>
                </a:lnTo>
                <a:lnTo>
                  <a:pt x="116" y="17882"/>
                </a:lnTo>
                <a:lnTo>
                  <a:pt x="0" y="14588"/>
                </a:lnTo>
                <a:lnTo>
                  <a:pt x="1166" y="12392"/>
                </a:lnTo>
                <a:lnTo>
                  <a:pt x="9562" y="7215"/>
                </a:lnTo>
                <a:lnTo>
                  <a:pt x="18658" y="3764"/>
                </a:lnTo>
                <a:lnTo>
                  <a:pt x="27755" y="1098"/>
                </a:lnTo>
                <a:lnTo>
                  <a:pt x="37317" y="0"/>
                </a:lnTo>
                <a:lnTo>
                  <a:pt x="56676" y="1098"/>
                </a:lnTo>
                <a:lnTo>
                  <a:pt x="75568" y="6431"/>
                </a:lnTo>
                <a:lnTo>
                  <a:pt x="86180" y="8470"/>
                </a:lnTo>
                <a:lnTo>
                  <a:pt x="97026" y="9254"/>
                </a:lnTo>
                <a:lnTo>
                  <a:pt x="99358" y="11764"/>
                </a:lnTo>
                <a:lnTo>
                  <a:pt x="101924" y="17098"/>
                </a:lnTo>
                <a:lnTo>
                  <a:pt x="106355" y="27294"/>
                </a:lnTo>
                <a:lnTo>
                  <a:pt x="111370" y="36705"/>
                </a:lnTo>
                <a:lnTo>
                  <a:pt x="116034" y="46901"/>
                </a:lnTo>
                <a:lnTo>
                  <a:pt x="119067" y="57568"/>
                </a:lnTo>
                <a:lnTo>
                  <a:pt x="120000" y="68078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7450136" y="2967036"/>
            <a:ext cx="315912" cy="225425"/>
          </a:xfrm>
          <a:custGeom>
            <a:pathLst>
              <a:path extrusionOk="0" h="120000" w="120000">
                <a:moveTo>
                  <a:pt x="120000" y="68403"/>
                </a:moveTo>
                <a:lnTo>
                  <a:pt x="115070" y="74621"/>
                </a:lnTo>
                <a:lnTo>
                  <a:pt x="109659" y="82016"/>
                </a:lnTo>
                <a:lnTo>
                  <a:pt x="105210" y="95966"/>
                </a:lnTo>
                <a:lnTo>
                  <a:pt x="99559" y="106554"/>
                </a:lnTo>
                <a:lnTo>
                  <a:pt x="92825" y="114285"/>
                </a:lnTo>
                <a:lnTo>
                  <a:pt x="84649" y="119159"/>
                </a:lnTo>
                <a:lnTo>
                  <a:pt x="79839" y="120000"/>
                </a:lnTo>
                <a:lnTo>
                  <a:pt x="75631" y="118823"/>
                </a:lnTo>
                <a:lnTo>
                  <a:pt x="71663" y="115798"/>
                </a:lnTo>
                <a:lnTo>
                  <a:pt x="68056" y="111092"/>
                </a:lnTo>
                <a:lnTo>
                  <a:pt x="62284" y="98991"/>
                </a:lnTo>
                <a:lnTo>
                  <a:pt x="58797" y="85042"/>
                </a:lnTo>
                <a:lnTo>
                  <a:pt x="54949" y="77647"/>
                </a:lnTo>
                <a:lnTo>
                  <a:pt x="52545" y="72941"/>
                </a:lnTo>
                <a:lnTo>
                  <a:pt x="51703" y="68907"/>
                </a:lnTo>
                <a:lnTo>
                  <a:pt x="53747" y="60000"/>
                </a:lnTo>
                <a:lnTo>
                  <a:pt x="56513" y="52100"/>
                </a:lnTo>
                <a:lnTo>
                  <a:pt x="56993" y="48403"/>
                </a:lnTo>
                <a:lnTo>
                  <a:pt x="56633" y="45042"/>
                </a:lnTo>
                <a:lnTo>
                  <a:pt x="54709" y="41848"/>
                </a:lnTo>
                <a:lnTo>
                  <a:pt x="51222" y="38319"/>
                </a:lnTo>
                <a:lnTo>
                  <a:pt x="40761" y="30924"/>
                </a:lnTo>
                <a:lnTo>
                  <a:pt x="31022" y="25882"/>
                </a:lnTo>
                <a:lnTo>
                  <a:pt x="26332" y="24873"/>
                </a:lnTo>
                <a:lnTo>
                  <a:pt x="21402" y="25546"/>
                </a:lnTo>
                <a:lnTo>
                  <a:pt x="16472" y="28403"/>
                </a:lnTo>
                <a:lnTo>
                  <a:pt x="11302" y="33949"/>
                </a:lnTo>
                <a:lnTo>
                  <a:pt x="9619" y="34789"/>
                </a:lnTo>
                <a:lnTo>
                  <a:pt x="7454" y="33613"/>
                </a:lnTo>
                <a:lnTo>
                  <a:pt x="3006" y="26722"/>
                </a:lnTo>
                <a:lnTo>
                  <a:pt x="240" y="18319"/>
                </a:lnTo>
                <a:lnTo>
                  <a:pt x="0" y="15294"/>
                </a:lnTo>
                <a:lnTo>
                  <a:pt x="1202" y="13109"/>
                </a:lnTo>
                <a:lnTo>
                  <a:pt x="9979" y="7563"/>
                </a:lnTo>
                <a:lnTo>
                  <a:pt x="19118" y="3529"/>
                </a:lnTo>
                <a:lnTo>
                  <a:pt x="28737" y="1008"/>
                </a:lnTo>
                <a:lnTo>
                  <a:pt x="38356" y="0"/>
                </a:lnTo>
                <a:lnTo>
                  <a:pt x="58076" y="1680"/>
                </a:lnTo>
                <a:lnTo>
                  <a:pt x="77675" y="7394"/>
                </a:lnTo>
                <a:lnTo>
                  <a:pt x="88376" y="9747"/>
                </a:lnTo>
                <a:lnTo>
                  <a:pt x="99438" y="10252"/>
                </a:lnTo>
                <a:lnTo>
                  <a:pt x="101723" y="12605"/>
                </a:lnTo>
                <a:lnTo>
                  <a:pt x="103887" y="17983"/>
                </a:lnTo>
                <a:lnTo>
                  <a:pt x="107855" y="28067"/>
                </a:lnTo>
                <a:lnTo>
                  <a:pt x="112785" y="37647"/>
                </a:lnTo>
                <a:lnTo>
                  <a:pt x="116873" y="47394"/>
                </a:lnTo>
                <a:lnTo>
                  <a:pt x="119278" y="57815"/>
                </a:lnTo>
                <a:lnTo>
                  <a:pt x="120000" y="68403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7451725" y="2968625"/>
            <a:ext cx="306386" cy="211136"/>
          </a:xfrm>
          <a:custGeom>
            <a:pathLst>
              <a:path extrusionOk="0" h="120000" w="120000">
                <a:moveTo>
                  <a:pt x="120000" y="68390"/>
                </a:moveTo>
                <a:lnTo>
                  <a:pt x="115647" y="74345"/>
                </a:lnTo>
                <a:lnTo>
                  <a:pt x="110673" y="81744"/>
                </a:lnTo>
                <a:lnTo>
                  <a:pt x="106569" y="96360"/>
                </a:lnTo>
                <a:lnTo>
                  <a:pt x="102217" y="106646"/>
                </a:lnTo>
                <a:lnTo>
                  <a:pt x="96497" y="114045"/>
                </a:lnTo>
                <a:lnTo>
                  <a:pt x="88787" y="118736"/>
                </a:lnTo>
                <a:lnTo>
                  <a:pt x="83813" y="120000"/>
                </a:lnTo>
                <a:lnTo>
                  <a:pt x="79461" y="118736"/>
                </a:lnTo>
                <a:lnTo>
                  <a:pt x="75357" y="115849"/>
                </a:lnTo>
                <a:lnTo>
                  <a:pt x="71875" y="111157"/>
                </a:lnTo>
                <a:lnTo>
                  <a:pt x="66155" y="98887"/>
                </a:lnTo>
                <a:lnTo>
                  <a:pt x="62549" y="84451"/>
                </a:lnTo>
                <a:lnTo>
                  <a:pt x="59191" y="77233"/>
                </a:lnTo>
                <a:lnTo>
                  <a:pt x="57450" y="72541"/>
                </a:lnTo>
                <a:lnTo>
                  <a:pt x="56704" y="68390"/>
                </a:lnTo>
                <a:lnTo>
                  <a:pt x="58445" y="58827"/>
                </a:lnTo>
                <a:lnTo>
                  <a:pt x="60683" y="50345"/>
                </a:lnTo>
                <a:lnTo>
                  <a:pt x="60808" y="46556"/>
                </a:lnTo>
                <a:lnTo>
                  <a:pt x="60062" y="42947"/>
                </a:lnTo>
                <a:lnTo>
                  <a:pt x="57948" y="39338"/>
                </a:lnTo>
                <a:lnTo>
                  <a:pt x="53968" y="35729"/>
                </a:lnTo>
                <a:lnTo>
                  <a:pt x="42901" y="28330"/>
                </a:lnTo>
                <a:lnTo>
                  <a:pt x="32207" y="23097"/>
                </a:lnTo>
                <a:lnTo>
                  <a:pt x="26984" y="22375"/>
                </a:lnTo>
                <a:lnTo>
                  <a:pt x="21637" y="23278"/>
                </a:lnTo>
                <a:lnTo>
                  <a:pt x="16165" y="26887"/>
                </a:lnTo>
                <a:lnTo>
                  <a:pt x="10818" y="32661"/>
                </a:lnTo>
                <a:lnTo>
                  <a:pt x="9077" y="33744"/>
                </a:lnTo>
                <a:lnTo>
                  <a:pt x="6839" y="32661"/>
                </a:lnTo>
                <a:lnTo>
                  <a:pt x="2611" y="26706"/>
                </a:lnTo>
                <a:lnTo>
                  <a:pt x="0" y="19127"/>
                </a:lnTo>
                <a:lnTo>
                  <a:pt x="0" y="15518"/>
                </a:lnTo>
                <a:lnTo>
                  <a:pt x="1119" y="13353"/>
                </a:lnTo>
                <a:lnTo>
                  <a:pt x="10321" y="7578"/>
                </a:lnTo>
                <a:lnTo>
                  <a:pt x="19772" y="3609"/>
                </a:lnTo>
                <a:lnTo>
                  <a:pt x="29595" y="1082"/>
                </a:lnTo>
                <a:lnTo>
                  <a:pt x="39544" y="0"/>
                </a:lnTo>
                <a:lnTo>
                  <a:pt x="59813" y="2165"/>
                </a:lnTo>
                <a:lnTo>
                  <a:pt x="79958" y="8481"/>
                </a:lnTo>
                <a:lnTo>
                  <a:pt x="90901" y="10827"/>
                </a:lnTo>
                <a:lnTo>
                  <a:pt x="101844" y="11368"/>
                </a:lnTo>
                <a:lnTo>
                  <a:pt x="103958" y="13714"/>
                </a:lnTo>
                <a:lnTo>
                  <a:pt x="106072" y="18586"/>
                </a:lnTo>
                <a:lnTo>
                  <a:pt x="109554" y="28511"/>
                </a:lnTo>
                <a:lnTo>
                  <a:pt x="114155" y="38255"/>
                </a:lnTo>
                <a:lnTo>
                  <a:pt x="117886" y="47639"/>
                </a:lnTo>
                <a:lnTo>
                  <a:pt x="119751" y="57383"/>
                </a:lnTo>
                <a:lnTo>
                  <a:pt x="120000" y="68390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7454900" y="2970211"/>
            <a:ext cx="295275" cy="195261"/>
          </a:xfrm>
          <a:custGeom>
            <a:pathLst>
              <a:path extrusionOk="0" h="120000" w="120000">
                <a:moveTo>
                  <a:pt x="119999" y="68571"/>
                </a:moveTo>
                <a:lnTo>
                  <a:pt x="116145" y="74220"/>
                </a:lnTo>
                <a:lnTo>
                  <a:pt x="111905" y="81623"/>
                </a:lnTo>
                <a:lnTo>
                  <a:pt x="108179" y="96818"/>
                </a:lnTo>
                <a:lnTo>
                  <a:pt x="105224" y="106948"/>
                </a:lnTo>
                <a:lnTo>
                  <a:pt x="100342" y="113766"/>
                </a:lnTo>
                <a:lnTo>
                  <a:pt x="93147" y="118636"/>
                </a:lnTo>
                <a:lnTo>
                  <a:pt x="88008" y="120000"/>
                </a:lnTo>
                <a:lnTo>
                  <a:pt x="83640" y="118831"/>
                </a:lnTo>
                <a:lnTo>
                  <a:pt x="79528" y="115909"/>
                </a:lnTo>
                <a:lnTo>
                  <a:pt x="75931" y="111233"/>
                </a:lnTo>
                <a:lnTo>
                  <a:pt x="70278" y="99155"/>
                </a:lnTo>
                <a:lnTo>
                  <a:pt x="66809" y="83766"/>
                </a:lnTo>
                <a:lnTo>
                  <a:pt x="63982" y="76753"/>
                </a:lnTo>
                <a:lnTo>
                  <a:pt x="62441" y="71883"/>
                </a:lnTo>
                <a:lnTo>
                  <a:pt x="62055" y="67597"/>
                </a:lnTo>
                <a:lnTo>
                  <a:pt x="65139" y="48701"/>
                </a:lnTo>
                <a:lnTo>
                  <a:pt x="64753" y="44610"/>
                </a:lnTo>
                <a:lnTo>
                  <a:pt x="63597" y="40714"/>
                </a:lnTo>
                <a:lnTo>
                  <a:pt x="61156" y="37012"/>
                </a:lnTo>
                <a:lnTo>
                  <a:pt x="57301" y="33311"/>
                </a:lnTo>
                <a:lnTo>
                  <a:pt x="45353" y="25324"/>
                </a:lnTo>
                <a:lnTo>
                  <a:pt x="33661" y="20064"/>
                </a:lnTo>
                <a:lnTo>
                  <a:pt x="27880" y="19675"/>
                </a:lnTo>
                <a:lnTo>
                  <a:pt x="21970" y="21233"/>
                </a:lnTo>
                <a:lnTo>
                  <a:pt x="16316" y="24935"/>
                </a:lnTo>
                <a:lnTo>
                  <a:pt x="10406" y="31363"/>
                </a:lnTo>
                <a:lnTo>
                  <a:pt x="8608" y="32727"/>
                </a:lnTo>
                <a:lnTo>
                  <a:pt x="6423" y="31753"/>
                </a:lnTo>
                <a:lnTo>
                  <a:pt x="2312" y="26493"/>
                </a:lnTo>
                <a:lnTo>
                  <a:pt x="0" y="19480"/>
                </a:lnTo>
                <a:lnTo>
                  <a:pt x="0" y="16168"/>
                </a:lnTo>
                <a:lnTo>
                  <a:pt x="1413" y="14220"/>
                </a:lnTo>
                <a:lnTo>
                  <a:pt x="10663" y="7987"/>
                </a:lnTo>
                <a:lnTo>
                  <a:pt x="20299" y="3506"/>
                </a:lnTo>
                <a:lnTo>
                  <a:pt x="30578" y="1168"/>
                </a:lnTo>
                <a:lnTo>
                  <a:pt x="40856" y="0"/>
                </a:lnTo>
                <a:lnTo>
                  <a:pt x="61541" y="2727"/>
                </a:lnTo>
                <a:lnTo>
                  <a:pt x="82226" y="9545"/>
                </a:lnTo>
                <a:lnTo>
                  <a:pt x="93276" y="12077"/>
                </a:lnTo>
                <a:lnTo>
                  <a:pt x="104453" y="12857"/>
                </a:lnTo>
                <a:lnTo>
                  <a:pt x="106509" y="15000"/>
                </a:lnTo>
                <a:lnTo>
                  <a:pt x="108051" y="19675"/>
                </a:lnTo>
                <a:lnTo>
                  <a:pt x="111263" y="29415"/>
                </a:lnTo>
                <a:lnTo>
                  <a:pt x="115760" y="39545"/>
                </a:lnTo>
                <a:lnTo>
                  <a:pt x="118586" y="47922"/>
                </a:lnTo>
                <a:lnTo>
                  <a:pt x="119999" y="57077"/>
                </a:lnTo>
                <a:lnTo>
                  <a:pt x="119999" y="68571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7456486" y="2971800"/>
            <a:ext cx="285750" cy="179386"/>
          </a:xfrm>
          <a:custGeom>
            <a:pathLst>
              <a:path extrusionOk="0" h="120000" w="120000">
                <a:moveTo>
                  <a:pt x="84690" y="10657"/>
                </a:moveTo>
                <a:lnTo>
                  <a:pt x="95707" y="13428"/>
                </a:lnTo>
                <a:lnTo>
                  <a:pt x="107123" y="14280"/>
                </a:lnTo>
                <a:lnTo>
                  <a:pt x="109115" y="16412"/>
                </a:lnTo>
                <a:lnTo>
                  <a:pt x="110176" y="20461"/>
                </a:lnTo>
                <a:lnTo>
                  <a:pt x="112699" y="30053"/>
                </a:lnTo>
                <a:lnTo>
                  <a:pt x="117212" y="40284"/>
                </a:lnTo>
                <a:lnTo>
                  <a:pt x="119469" y="48170"/>
                </a:lnTo>
                <a:lnTo>
                  <a:pt x="120000" y="56909"/>
                </a:lnTo>
                <a:lnTo>
                  <a:pt x="119867" y="68845"/>
                </a:lnTo>
                <a:lnTo>
                  <a:pt x="116548" y="74174"/>
                </a:lnTo>
                <a:lnTo>
                  <a:pt x="112831" y="81207"/>
                </a:lnTo>
                <a:lnTo>
                  <a:pt x="107654" y="108063"/>
                </a:lnTo>
                <a:lnTo>
                  <a:pt x="104601" y="114031"/>
                </a:lnTo>
                <a:lnTo>
                  <a:pt x="97566" y="118721"/>
                </a:lnTo>
                <a:lnTo>
                  <a:pt x="92389" y="120000"/>
                </a:lnTo>
                <a:lnTo>
                  <a:pt x="87876" y="119573"/>
                </a:lnTo>
                <a:lnTo>
                  <a:pt x="83893" y="117015"/>
                </a:lnTo>
                <a:lnTo>
                  <a:pt x="80442" y="112539"/>
                </a:lnTo>
                <a:lnTo>
                  <a:pt x="74867" y="99751"/>
                </a:lnTo>
                <a:lnTo>
                  <a:pt x="71283" y="83552"/>
                </a:lnTo>
                <a:lnTo>
                  <a:pt x="69026" y="76518"/>
                </a:lnTo>
                <a:lnTo>
                  <a:pt x="67831" y="66927"/>
                </a:lnTo>
                <a:lnTo>
                  <a:pt x="69690" y="46252"/>
                </a:lnTo>
                <a:lnTo>
                  <a:pt x="69292" y="42202"/>
                </a:lnTo>
                <a:lnTo>
                  <a:pt x="67831" y="37939"/>
                </a:lnTo>
                <a:lnTo>
                  <a:pt x="60796" y="29840"/>
                </a:lnTo>
                <a:lnTo>
                  <a:pt x="48185" y="21527"/>
                </a:lnTo>
                <a:lnTo>
                  <a:pt x="35176" y="16412"/>
                </a:lnTo>
                <a:lnTo>
                  <a:pt x="28805" y="16198"/>
                </a:lnTo>
                <a:lnTo>
                  <a:pt x="22168" y="17904"/>
                </a:lnTo>
                <a:lnTo>
                  <a:pt x="15796" y="22166"/>
                </a:lnTo>
                <a:lnTo>
                  <a:pt x="9955" y="29200"/>
                </a:lnTo>
                <a:lnTo>
                  <a:pt x="8097" y="30692"/>
                </a:lnTo>
                <a:lnTo>
                  <a:pt x="5973" y="30266"/>
                </a:lnTo>
                <a:lnTo>
                  <a:pt x="1991" y="26003"/>
                </a:lnTo>
                <a:lnTo>
                  <a:pt x="0" y="19822"/>
                </a:lnTo>
                <a:lnTo>
                  <a:pt x="132" y="16838"/>
                </a:lnTo>
                <a:lnTo>
                  <a:pt x="1460" y="14493"/>
                </a:lnTo>
                <a:lnTo>
                  <a:pt x="11017" y="7673"/>
                </a:lnTo>
                <a:lnTo>
                  <a:pt x="21106" y="3197"/>
                </a:lnTo>
                <a:lnTo>
                  <a:pt x="31592" y="426"/>
                </a:lnTo>
                <a:lnTo>
                  <a:pt x="41946" y="0"/>
                </a:lnTo>
                <a:lnTo>
                  <a:pt x="63451" y="2770"/>
                </a:lnTo>
                <a:lnTo>
                  <a:pt x="84690" y="10657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7926386" y="2922586"/>
            <a:ext cx="168274" cy="141287"/>
          </a:xfrm>
          <a:custGeom>
            <a:pathLst>
              <a:path extrusionOk="0" h="120000" w="120000">
                <a:moveTo>
                  <a:pt x="53433" y="111873"/>
                </a:moveTo>
                <a:lnTo>
                  <a:pt x="24905" y="120000"/>
                </a:lnTo>
                <a:lnTo>
                  <a:pt x="19471" y="120000"/>
                </a:lnTo>
                <a:lnTo>
                  <a:pt x="14716" y="116207"/>
                </a:lnTo>
                <a:lnTo>
                  <a:pt x="7924" y="102392"/>
                </a:lnTo>
                <a:lnTo>
                  <a:pt x="0" y="69616"/>
                </a:lnTo>
                <a:lnTo>
                  <a:pt x="6566" y="67720"/>
                </a:lnTo>
                <a:lnTo>
                  <a:pt x="12000" y="63927"/>
                </a:lnTo>
                <a:lnTo>
                  <a:pt x="18339" y="52821"/>
                </a:lnTo>
                <a:lnTo>
                  <a:pt x="19698" y="39277"/>
                </a:lnTo>
                <a:lnTo>
                  <a:pt x="16981" y="24108"/>
                </a:lnTo>
                <a:lnTo>
                  <a:pt x="25811" y="21399"/>
                </a:lnTo>
                <a:lnTo>
                  <a:pt x="33962" y="16794"/>
                </a:lnTo>
                <a:lnTo>
                  <a:pt x="44603" y="4334"/>
                </a:lnTo>
                <a:lnTo>
                  <a:pt x="56830" y="0"/>
                </a:lnTo>
                <a:lnTo>
                  <a:pt x="69056" y="2437"/>
                </a:lnTo>
                <a:lnTo>
                  <a:pt x="81056" y="10293"/>
                </a:lnTo>
                <a:lnTo>
                  <a:pt x="91924" y="21941"/>
                </a:lnTo>
                <a:lnTo>
                  <a:pt x="101433" y="36297"/>
                </a:lnTo>
                <a:lnTo>
                  <a:pt x="109584" y="51738"/>
                </a:lnTo>
                <a:lnTo>
                  <a:pt x="120000" y="79367"/>
                </a:lnTo>
                <a:lnTo>
                  <a:pt x="119773" y="83160"/>
                </a:lnTo>
                <a:lnTo>
                  <a:pt x="117962" y="87494"/>
                </a:lnTo>
                <a:lnTo>
                  <a:pt x="110264" y="95891"/>
                </a:lnTo>
                <a:lnTo>
                  <a:pt x="99622" y="103476"/>
                </a:lnTo>
                <a:lnTo>
                  <a:pt x="88528" y="108623"/>
                </a:lnTo>
                <a:lnTo>
                  <a:pt x="71094" y="110248"/>
                </a:lnTo>
                <a:lnTo>
                  <a:pt x="62716" y="110248"/>
                </a:lnTo>
                <a:lnTo>
                  <a:pt x="53433" y="111873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7929561" y="2925761"/>
            <a:ext cx="160337" cy="130175"/>
          </a:xfrm>
          <a:custGeom>
            <a:pathLst>
              <a:path extrusionOk="0" h="120000" w="120000">
                <a:moveTo>
                  <a:pt x="55874" y="111864"/>
                </a:moveTo>
                <a:lnTo>
                  <a:pt x="27819" y="120000"/>
                </a:lnTo>
                <a:lnTo>
                  <a:pt x="21925" y="120000"/>
                </a:lnTo>
                <a:lnTo>
                  <a:pt x="16974" y="116513"/>
                </a:lnTo>
                <a:lnTo>
                  <a:pt x="9430" y="103728"/>
                </a:lnTo>
                <a:lnTo>
                  <a:pt x="0" y="72639"/>
                </a:lnTo>
                <a:lnTo>
                  <a:pt x="6836" y="70605"/>
                </a:lnTo>
                <a:lnTo>
                  <a:pt x="12259" y="66537"/>
                </a:lnTo>
                <a:lnTo>
                  <a:pt x="18860" y="55205"/>
                </a:lnTo>
                <a:lnTo>
                  <a:pt x="20275" y="40677"/>
                </a:lnTo>
                <a:lnTo>
                  <a:pt x="17681" y="24697"/>
                </a:lnTo>
                <a:lnTo>
                  <a:pt x="26404" y="21791"/>
                </a:lnTo>
                <a:lnTo>
                  <a:pt x="34891" y="17433"/>
                </a:lnTo>
                <a:lnTo>
                  <a:pt x="44086" y="4939"/>
                </a:lnTo>
                <a:lnTo>
                  <a:pt x="56817" y="0"/>
                </a:lnTo>
                <a:lnTo>
                  <a:pt x="69312" y="1743"/>
                </a:lnTo>
                <a:lnTo>
                  <a:pt x="81100" y="9878"/>
                </a:lnTo>
                <a:lnTo>
                  <a:pt x="91944" y="21210"/>
                </a:lnTo>
                <a:lnTo>
                  <a:pt x="101611" y="35738"/>
                </a:lnTo>
                <a:lnTo>
                  <a:pt x="109626" y="51428"/>
                </a:lnTo>
                <a:lnTo>
                  <a:pt x="120000" y="80484"/>
                </a:lnTo>
                <a:lnTo>
                  <a:pt x="118349" y="88619"/>
                </a:lnTo>
                <a:lnTo>
                  <a:pt x="111748" y="96464"/>
                </a:lnTo>
                <a:lnTo>
                  <a:pt x="101611" y="103728"/>
                </a:lnTo>
                <a:lnTo>
                  <a:pt x="90530" y="108668"/>
                </a:lnTo>
                <a:lnTo>
                  <a:pt x="73555" y="110411"/>
                </a:lnTo>
                <a:lnTo>
                  <a:pt x="65304" y="110411"/>
                </a:lnTo>
                <a:lnTo>
                  <a:pt x="55874" y="111864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7931150" y="2927350"/>
            <a:ext cx="153987" cy="122237"/>
          </a:xfrm>
          <a:custGeom>
            <a:pathLst>
              <a:path extrusionOk="0" h="120000" w="120000">
                <a:moveTo>
                  <a:pt x="59383" y="112500"/>
                </a:moveTo>
                <a:lnTo>
                  <a:pt x="30800" y="119375"/>
                </a:lnTo>
                <a:lnTo>
                  <a:pt x="24640" y="120000"/>
                </a:lnTo>
                <a:lnTo>
                  <a:pt x="19466" y="117187"/>
                </a:lnTo>
                <a:lnTo>
                  <a:pt x="10841" y="106250"/>
                </a:lnTo>
                <a:lnTo>
                  <a:pt x="4435" y="91250"/>
                </a:lnTo>
                <a:lnTo>
                  <a:pt x="0" y="76875"/>
                </a:lnTo>
                <a:lnTo>
                  <a:pt x="7392" y="74375"/>
                </a:lnTo>
                <a:lnTo>
                  <a:pt x="13059" y="70625"/>
                </a:lnTo>
                <a:lnTo>
                  <a:pt x="19958" y="58437"/>
                </a:lnTo>
                <a:lnTo>
                  <a:pt x="21437" y="42812"/>
                </a:lnTo>
                <a:lnTo>
                  <a:pt x="18973" y="25625"/>
                </a:lnTo>
                <a:lnTo>
                  <a:pt x="27597" y="22812"/>
                </a:lnTo>
                <a:lnTo>
                  <a:pt x="35975" y="18125"/>
                </a:lnTo>
                <a:lnTo>
                  <a:pt x="43121" y="5937"/>
                </a:lnTo>
                <a:lnTo>
                  <a:pt x="56427" y="0"/>
                </a:lnTo>
                <a:lnTo>
                  <a:pt x="69240" y="1875"/>
                </a:lnTo>
                <a:lnTo>
                  <a:pt x="81314" y="9062"/>
                </a:lnTo>
                <a:lnTo>
                  <a:pt x="91909" y="20937"/>
                </a:lnTo>
                <a:lnTo>
                  <a:pt x="101273" y="35937"/>
                </a:lnTo>
                <a:lnTo>
                  <a:pt x="109404" y="51562"/>
                </a:lnTo>
                <a:lnTo>
                  <a:pt x="120000" y="82187"/>
                </a:lnTo>
                <a:lnTo>
                  <a:pt x="119260" y="90625"/>
                </a:lnTo>
                <a:lnTo>
                  <a:pt x="113100" y="97812"/>
                </a:lnTo>
                <a:lnTo>
                  <a:pt x="104229" y="104062"/>
                </a:lnTo>
                <a:lnTo>
                  <a:pt x="93388" y="109375"/>
                </a:lnTo>
                <a:lnTo>
                  <a:pt x="76632" y="110937"/>
                </a:lnTo>
                <a:lnTo>
                  <a:pt x="68501" y="110937"/>
                </a:lnTo>
                <a:lnTo>
                  <a:pt x="59383" y="112500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7934325" y="2930525"/>
            <a:ext cx="147636" cy="111125"/>
          </a:xfrm>
          <a:custGeom>
            <a:pathLst>
              <a:path extrusionOk="0" h="120000" w="120000">
                <a:moveTo>
                  <a:pt x="62193" y="113846"/>
                </a:moveTo>
                <a:lnTo>
                  <a:pt x="33806" y="119999"/>
                </a:lnTo>
                <a:lnTo>
                  <a:pt x="21677" y="119316"/>
                </a:lnTo>
                <a:lnTo>
                  <a:pt x="12129" y="110085"/>
                </a:lnTo>
                <a:lnTo>
                  <a:pt x="4903" y="96410"/>
                </a:lnTo>
                <a:lnTo>
                  <a:pt x="0" y="82051"/>
                </a:lnTo>
                <a:lnTo>
                  <a:pt x="7225" y="79658"/>
                </a:lnTo>
                <a:lnTo>
                  <a:pt x="13161" y="75213"/>
                </a:lnTo>
                <a:lnTo>
                  <a:pt x="20645" y="61880"/>
                </a:lnTo>
                <a:lnTo>
                  <a:pt x="22451" y="45470"/>
                </a:lnTo>
                <a:lnTo>
                  <a:pt x="19354" y="26666"/>
                </a:lnTo>
                <a:lnTo>
                  <a:pt x="28387" y="23247"/>
                </a:lnTo>
                <a:lnTo>
                  <a:pt x="36645" y="18803"/>
                </a:lnTo>
                <a:lnTo>
                  <a:pt x="42064" y="6153"/>
                </a:lnTo>
                <a:lnTo>
                  <a:pt x="55741" y="0"/>
                </a:lnTo>
                <a:lnTo>
                  <a:pt x="68903" y="1367"/>
                </a:lnTo>
                <a:lnTo>
                  <a:pt x="80774" y="8547"/>
                </a:lnTo>
                <a:lnTo>
                  <a:pt x="91612" y="20170"/>
                </a:lnTo>
                <a:lnTo>
                  <a:pt x="101161" y="34871"/>
                </a:lnTo>
                <a:lnTo>
                  <a:pt x="109161" y="51965"/>
                </a:lnTo>
                <a:lnTo>
                  <a:pt x="120000" y="83760"/>
                </a:lnTo>
                <a:lnTo>
                  <a:pt x="119225" y="92649"/>
                </a:lnTo>
                <a:lnTo>
                  <a:pt x="114580" y="99487"/>
                </a:lnTo>
                <a:lnTo>
                  <a:pt x="106580" y="105299"/>
                </a:lnTo>
                <a:lnTo>
                  <a:pt x="95483" y="110427"/>
                </a:lnTo>
                <a:lnTo>
                  <a:pt x="79225" y="112136"/>
                </a:lnTo>
                <a:lnTo>
                  <a:pt x="62193" y="113846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7937500" y="2932111"/>
            <a:ext cx="139699" cy="103186"/>
          </a:xfrm>
          <a:custGeom>
            <a:pathLst>
              <a:path extrusionOk="0" h="120000" w="120000">
                <a:moveTo>
                  <a:pt x="37381" y="119252"/>
                </a:moveTo>
                <a:lnTo>
                  <a:pt x="24108" y="120000"/>
                </a:lnTo>
                <a:lnTo>
                  <a:pt x="13544" y="112523"/>
                </a:lnTo>
                <a:lnTo>
                  <a:pt x="5417" y="100934"/>
                </a:lnTo>
                <a:lnTo>
                  <a:pt x="0" y="86728"/>
                </a:lnTo>
                <a:lnTo>
                  <a:pt x="7584" y="84485"/>
                </a:lnTo>
                <a:lnTo>
                  <a:pt x="14085" y="79626"/>
                </a:lnTo>
                <a:lnTo>
                  <a:pt x="21670" y="65420"/>
                </a:lnTo>
                <a:lnTo>
                  <a:pt x="23295" y="47476"/>
                </a:lnTo>
                <a:lnTo>
                  <a:pt x="20045" y="26915"/>
                </a:lnTo>
                <a:lnTo>
                  <a:pt x="28984" y="24299"/>
                </a:lnTo>
                <a:lnTo>
                  <a:pt x="37381" y="18691"/>
                </a:lnTo>
                <a:lnTo>
                  <a:pt x="38735" y="13457"/>
                </a:lnTo>
                <a:lnTo>
                  <a:pt x="40632" y="7102"/>
                </a:lnTo>
                <a:lnTo>
                  <a:pt x="54988" y="0"/>
                </a:lnTo>
                <a:lnTo>
                  <a:pt x="68532" y="747"/>
                </a:lnTo>
                <a:lnTo>
                  <a:pt x="80722" y="7102"/>
                </a:lnTo>
                <a:lnTo>
                  <a:pt x="91828" y="18691"/>
                </a:lnTo>
                <a:lnTo>
                  <a:pt x="101309" y="34018"/>
                </a:lnTo>
                <a:lnTo>
                  <a:pt x="108893" y="51214"/>
                </a:lnTo>
                <a:lnTo>
                  <a:pt x="120000" y="85233"/>
                </a:lnTo>
                <a:lnTo>
                  <a:pt x="120000" y="94579"/>
                </a:lnTo>
                <a:lnTo>
                  <a:pt x="116478" y="100560"/>
                </a:lnTo>
                <a:lnTo>
                  <a:pt x="98600" y="110280"/>
                </a:lnTo>
                <a:lnTo>
                  <a:pt x="82618" y="112149"/>
                </a:lnTo>
                <a:lnTo>
                  <a:pt x="75304" y="112149"/>
                </a:lnTo>
                <a:lnTo>
                  <a:pt x="65823" y="114766"/>
                </a:lnTo>
                <a:lnTo>
                  <a:pt x="37381" y="119252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7813675" y="2974975"/>
            <a:ext cx="79375" cy="139699"/>
          </a:xfrm>
          <a:custGeom>
            <a:pathLst>
              <a:path extrusionOk="0" h="120000" w="120000">
                <a:moveTo>
                  <a:pt x="109756" y="81369"/>
                </a:moveTo>
                <a:lnTo>
                  <a:pt x="97560" y="88219"/>
                </a:lnTo>
                <a:lnTo>
                  <a:pt x="81951" y="92876"/>
                </a:lnTo>
                <a:lnTo>
                  <a:pt x="66341" y="98082"/>
                </a:lnTo>
                <a:lnTo>
                  <a:pt x="57073" y="106301"/>
                </a:lnTo>
                <a:lnTo>
                  <a:pt x="52195" y="111232"/>
                </a:lnTo>
                <a:lnTo>
                  <a:pt x="41951" y="116712"/>
                </a:lnTo>
                <a:lnTo>
                  <a:pt x="27317" y="120000"/>
                </a:lnTo>
                <a:lnTo>
                  <a:pt x="19024" y="118904"/>
                </a:lnTo>
                <a:lnTo>
                  <a:pt x="9268" y="116164"/>
                </a:lnTo>
                <a:lnTo>
                  <a:pt x="1951" y="103287"/>
                </a:lnTo>
                <a:lnTo>
                  <a:pt x="0" y="89589"/>
                </a:lnTo>
                <a:lnTo>
                  <a:pt x="8292" y="63287"/>
                </a:lnTo>
                <a:lnTo>
                  <a:pt x="19024" y="38356"/>
                </a:lnTo>
                <a:lnTo>
                  <a:pt x="20487" y="27123"/>
                </a:lnTo>
                <a:lnTo>
                  <a:pt x="19024" y="16438"/>
                </a:lnTo>
                <a:lnTo>
                  <a:pt x="33170" y="9041"/>
                </a:lnTo>
                <a:lnTo>
                  <a:pt x="53170" y="2191"/>
                </a:lnTo>
                <a:lnTo>
                  <a:pt x="72195" y="0"/>
                </a:lnTo>
                <a:lnTo>
                  <a:pt x="80000" y="1369"/>
                </a:lnTo>
                <a:lnTo>
                  <a:pt x="86341" y="4931"/>
                </a:lnTo>
                <a:lnTo>
                  <a:pt x="101951" y="22191"/>
                </a:lnTo>
                <a:lnTo>
                  <a:pt x="116097" y="42465"/>
                </a:lnTo>
                <a:lnTo>
                  <a:pt x="120000" y="63287"/>
                </a:lnTo>
                <a:lnTo>
                  <a:pt x="117560" y="72876"/>
                </a:lnTo>
                <a:lnTo>
                  <a:pt x="109756" y="81369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7818436" y="2976561"/>
            <a:ext cx="71436" cy="128587"/>
          </a:xfrm>
          <a:custGeom>
            <a:pathLst>
              <a:path extrusionOk="0" h="120000" w="120000">
                <a:moveTo>
                  <a:pt x="108266" y="81089"/>
                </a:moveTo>
                <a:lnTo>
                  <a:pt x="94933" y="88514"/>
                </a:lnTo>
                <a:lnTo>
                  <a:pt x="80000" y="93564"/>
                </a:lnTo>
                <a:lnTo>
                  <a:pt x="65600" y="99504"/>
                </a:lnTo>
                <a:lnTo>
                  <a:pt x="56533" y="107821"/>
                </a:lnTo>
                <a:lnTo>
                  <a:pt x="39466" y="117326"/>
                </a:lnTo>
                <a:lnTo>
                  <a:pt x="25066" y="120000"/>
                </a:lnTo>
                <a:lnTo>
                  <a:pt x="8000" y="117623"/>
                </a:lnTo>
                <a:lnTo>
                  <a:pt x="533" y="103960"/>
                </a:lnTo>
                <a:lnTo>
                  <a:pt x="0" y="90594"/>
                </a:lnTo>
                <a:lnTo>
                  <a:pt x="11200" y="63564"/>
                </a:lnTo>
                <a:lnTo>
                  <a:pt x="24000" y="39504"/>
                </a:lnTo>
                <a:lnTo>
                  <a:pt x="24000" y="27920"/>
                </a:lnTo>
                <a:lnTo>
                  <a:pt x="16533" y="16930"/>
                </a:lnTo>
                <a:lnTo>
                  <a:pt x="32000" y="8910"/>
                </a:lnTo>
                <a:lnTo>
                  <a:pt x="52800" y="2079"/>
                </a:lnTo>
                <a:lnTo>
                  <a:pt x="72000" y="0"/>
                </a:lnTo>
                <a:lnTo>
                  <a:pt x="80533" y="1782"/>
                </a:lnTo>
                <a:lnTo>
                  <a:pt x="87466" y="5049"/>
                </a:lnTo>
                <a:lnTo>
                  <a:pt x="104000" y="22871"/>
                </a:lnTo>
                <a:lnTo>
                  <a:pt x="116800" y="42475"/>
                </a:lnTo>
                <a:lnTo>
                  <a:pt x="120000" y="62376"/>
                </a:lnTo>
                <a:lnTo>
                  <a:pt x="116266" y="71584"/>
                </a:lnTo>
                <a:lnTo>
                  <a:pt x="108266" y="81089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7823200" y="2978150"/>
            <a:ext cx="63500" cy="117474"/>
          </a:xfrm>
          <a:custGeom>
            <a:pathLst>
              <a:path extrusionOk="0" h="120000" w="120000">
                <a:moveTo>
                  <a:pt x="106470" y="80322"/>
                </a:moveTo>
                <a:lnTo>
                  <a:pt x="92352" y="88387"/>
                </a:lnTo>
                <a:lnTo>
                  <a:pt x="77058" y="93548"/>
                </a:lnTo>
                <a:lnTo>
                  <a:pt x="64117" y="100322"/>
                </a:lnTo>
                <a:lnTo>
                  <a:pt x="54705" y="110000"/>
                </a:lnTo>
                <a:lnTo>
                  <a:pt x="37647" y="117741"/>
                </a:lnTo>
                <a:lnTo>
                  <a:pt x="23529" y="120000"/>
                </a:lnTo>
                <a:lnTo>
                  <a:pt x="8235" y="119354"/>
                </a:lnTo>
                <a:lnTo>
                  <a:pt x="0" y="104193"/>
                </a:lnTo>
                <a:lnTo>
                  <a:pt x="588" y="90322"/>
                </a:lnTo>
                <a:lnTo>
                  <a:pt x="17058" y="64838"/>
                </a:lnTo>
                <a:lnTo>
                  <a:pt x="24705" y="52580"/>
                </a:lnTo>
                <a:lnTo>
                  <a:pt x="29411" y="40645"/>
                </a:lnTo>
                <a:lnTo>
                  <a:pt x="26470" y="29354"/>
                </a:lnTo>
                <a:lnTo>
                  <a:pt x="13529" y="18064"/>
                </a:lnTo>
                <a:lnTo>
                  <a:pt x="30588" y="9354"/>
                </a:lnTo>
                <a:lnTo>
                  <a:pt x="51764" y="2258"/>
                </a:lnTo>
                <a:lnTo>
                  <a:pt x="72352" y="0"/>
                </a:lnTo>
                <a:lnTo>
                  <a:pt x="81176" y="1612"/>
                </a:lnTo>
                <a:lnTo>
                  <a:pt x="88823" y="5806"/>
                </a:lnTo>
                <a:lnTo>
                  <a:pt x="105294" y="23548"/>
                </a:lnTo>
                <a:lnTo>
                  <a:pt x="118823" y="42258"/>
                </a:lnTo>
                <a:lnTo>
                  <a:pt x="120000" y="60967"/>
                </a:lnTo>
                <a:lnTo>
                  <a:pt x="115294" y="70645"/>
                </a:lnTo>
                <a:lnTo>
                  <a:pt x="106470" y="80322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7824786" y="2978150"/>
            <a:ext cx="60324" cy="109537"/>
          </a:xfrm>
          <a:custGeom>
            <a:pathLst>
              <a:path extrusionOk="0" h="120000" w="120000">
                <a:moveTo>
                  <a:pt x="103957" y="78596"/>
                </a:moveTo>
                <a:lnTo>
                  <a:pt x="76363" y="93684"/>
                </a:lnTo>
                <a:lnTo>
                  <a:pt x="64171" y="100701"/>
                </a:lnTo>
                <a:lnTo>
                  <a:pt x="54545" y="111578"/>
                </a:lnTo>
                <a:lnTo>
                  <a:pt x="48128" y="115087"/>
                </a:lnTo>
                <a:lnTo>
                  <a:pt x="37219" y="117543"/>
                </a:lnTo>
                <a:lnTo>
                  <a:pt x="8983" y="120000"/>
                </a:lnTo>
                <a:lnTo>
                  <a:pt x="0" y="104561"/>
                </a:lnTo>
                <a:lnTo>
                  <a:pt x="3208" y="90175"/>
                </a:lnTo>
                <a:lnTo>
                  <a:pt x="24385" y="64912"/>
                </a:lnTo>
                <a:lnTo>
                  <a:pt x="34010" y="53333"/>
                </a:lnTo>
                <a:lnTo>
                  <a:pt x="37860" y="42456"/>
                </a:lnTo>
                <a:lnTo>
                  <a:pt x="32085" y="30877"/>
                </a:lnTo>
                <a:lnTo>
                  <a:pt x="12834" y="18947"/>
                </a:lnTo>
                <a:lnTo>
                  <a:pt x="30802" y="9824"/>
                </a:lnTo>
                <a:lnTo>
                  <a:pt x="52620" y="2105"/>
                </a:lnTo>
                <a:lnTo>
                  <a:pt x="74438" y="0"/>
                </a:lnTo>
                <a:lnTo>
                  <a:pt x="82780" y="2105"/>
                </a:lnTo>
                <a:lnTo>
                  <a:pt x="91122" y="5964"/>
                </a:lnTo>
                <a:lnTo>
                  <a:pt x="108449" y="24561"/>
                </a:lnTo>
                <a:lnTo>
                  <a:pt x="120000" y="41403"/>
                </a:lnTo>
                <a:lnTo>
                  <a:pt x="120000" y="59298"/>
                </a:lnTo>
                <a:lnTo>
                  <a:pt x="103957" y="78596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7829550" y="2979736"/>
            <a:ext cx="53974" cy="100011"/>
          </a:xfrm>
          <a:custGeom>
            <a:pathLst>
              <a:path extrusionOk="0" h="120000" w="120000">
                <a:moveTo>
                  <a:pt x="51428" y="112429"/>
                </a:moveTo>
                <a:lnTo>
                  <a:pt x="44285" y="115457"/>
                </a:lnTo>
                <a:lnTo>
                  <a:pt x="33571" y="115835"/>
                </a:lnTo>
                <a:lnTo>
                  <a:pt x="20000" y="116971"/>
                </a:lnTo>
                <a:lnTo>
                  <a:pt x="8571" y="120000"/>
                </a:lnTo>
                <a:lnTo>
                  <a:pt x="0" y="103343"/>
                </a:lnTo>
                <a:lnTo>
                  <a:pt x="5000" y="89337"/>
                </a:lnTo>
                <a:lnTo>
                  <a:pt x="31428" y="64731"/>
                </a:lnTo>
                <a:lnTo>
                  <a:pt x="42857" y="54132"/>
                </a:lnTo>
                <a:lnTo>
                  <a:pt x="45714" y="43533"/>
                </a:lnTo>
                <a:lnTo>
                  <a:pt x="36428" y="32555"/>
                </a:lnTo>
                <a:lnTo>
                  <a:pt x="8571" y="20441"/>
                </a:lnTo>
                <a:lnTo>
                  <a:pt x="27857" y="10599"/>
                </a:lnTo>
                <a:lnTo>
                  <a:pt x="51428" y="2271"/>
                </a:lnTo>
                <a:lnTo>
                  <a:pt x="72142" y="0"/>
                </a:lnTo>
                <a:lnTo>
                  <a:pt x="91428" y="7570"/>
                </a:lnTo>
                <a:lnTo>
                  <a:pt x="110000" y="25741"/>
                </a:lnTo>
                <a:lnTo>
                  <a:pt x="120000" y="40883"/>
                </a:lnTo>
                <a:lnTo>
                  <a:pt x="117142" y="56782"/>
                </a:lnTo>
                <a:lnTo>
                  <a:pt x="99285" y="76845"/>
                </a:lnTo>
                <a:lnTo>
                  <a:pt x="71428" y="93123"/>
                </a:lnTo>
                <a:lnTo>
                  <a:pt x="60714" y="101829"/>
                </a:lnTo>
                <a:lnTo>
                  <a:pt x="51428" y="112429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6962775" y="3592512"/>
            <a:ext cx="26987" cy="15875"/>
          </a:xfrm>
          <a:custGeom>
            <a:pathLst>
              <a:path extrusionOk="0" h="120000" w="120000">
                <a:moveTo>
                  <a:pt x="120000" y="73469"/>
                </a:moveTo>
                <a:lnTo>
                  <a:pt x="103058" y="14693"/>
                </a:lnTo>
                <a:lnTo>
                  <a:pt x="69176" y="0"/>
                </a:lnTo>
                <a:lnTo>
                  <a:pt x="32470" y="19591"/>
                </a:lnTo>
                <a:lnTo>
                  <a:pt x="1411" y="53877"/>
                </a:lnTo>
                <a:lnTo>
                  <a:pt x="0" y="73469"/>
                </a:lnTo>
                <a:lnTo>
                  <a:pt x="11294" y="93061"/>
                </a:lnTo>
                <a:lnTo>
                  <a:pt x="52235" y="119999"/>
                </a:lnTo>
                <a:lnTo>
                  <a:pt x="100235" y="117551"/>
                </a:lnTo>
                <a:lnTo>
                  <a:pt x="117176" y="105306"/>
                </a:lnTo>
                <a:lnTo>
                  <a:pt x="120000" y="73469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853236" y="3638550"/>
            <a:ext cx="26987" cy="17461"/>
          </a:xfrm>
          <a:custGeom>
            <a:pathLst>
              <a:path extrusionOk="0" h="120000" w="120000">
                <a:moveTo>
                  <a:pt x="120000" y="75294"/>
                </a:moveTo>
                <a:lnTo>
                  <a:pt x="103255" y="14117"/>
                </a:lnTo>
                <a:lnTo>
                  <a:pt x="68372" y="0"/>
                </a:lnTo>
                <a:lnTo>
                  <a:pt x="33488" y="21176"/>
                </a:lnTo>
                <a:lnTo>
                  <a:pt x="1395" y="58823"/>
                </a:lnTo>
                <a:lnTo>
                  <a:pt x="0" y="72941"/>
                </a:lnTo>
                <a:lnTo>
                  <a:pt x="11162" y="91764"/>
                </a:lnTo>
                <a:lnTo>
                  <a:pt x="54418" y="120000"/>
                </a:lnTo>
                <a:lnTo>
                  <a:pt x="101860" y="115294"/>
                </a:lnTo>
                <a:lnTo>
                  <a:pt x="115813" y="103529"/>
                </a:lnTo>
                <a:lnTo>
                  <a:pt x="120000" y="75294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7631111" y="3848100"/>
            <a:ext cx="95250" cy="196850"/>
          </a:xfrm>
          <a:custGeom>
            <a:pathLst>
              <a:path extrusionOk="0" h="120000" w="120000">
                <a:moveTo>
                  <a:pt x="107200" y="17170"/>
                </a:moveTo>
                <a:lnTo>
                  <a:pt x="110400" y="9646"/>
                </a:lnTo>
                <a:lnTo>
                  <a:pt x="114800" y="3858"/>
                </a:lnTo>
                <a:lnTo>
                  <a:pt x="120000" y="192"/>
                </a:lnTo>
                <a:lnTo>
                  <a:pt x="120000" y="0"/>
                </a:lnTo>
                <a:lnTo>
                  <a:pt x="118400" y="192"/>
                </a:lnTo>
                <a:lnTo>
                  <a:pt x="110400" y="2122"/>
                </a:lnTo>
                <a:lnTo>
                  <a:pt x="80000" y="9260"/>
                </a:lnTo>
                <a:lnTo>
                  <a:pt x="22400" y="23536"/>
                </a:lnTo>
                <a:lnTo>
                  <a:pt x="10800" y="24501"/>
                </a:lnTo>
                <a:lnTo>
                  <a:pt x="4000" y="28360"/>
                </a:lnTo>
                <a:lnTo>
                  <a:pt x="1600" y="37041"/>
                </a:lnTo>
                <a:lnTo>
                  <a:pt x="1600" y="84308"/>
                </a:lnTo>
                <a:lnTo>
                  <a:pt x="0" y="120000"/>
                </a:lnTo>
                <a:lnTo>
                  <a:pt x="5200" y="81607"/>
                </a:lnTo>
                <a:lnTo>
                  <a:pt x="12800" y="53633"/>
                </a:lnTo>
                <a:lnTo>
                  <a:pt x="18000" y="43408"/>
                </a:lnTo>
                <a:lnTo>
                  <a:pt x="24400" y="38006"/>
                </a:lnTo>
                <a:lnTo>
                  <a:pt x="44000" y="31639"/>
                </a:lnTo>
                <a:lnTo>
                  <a:pt x="71600" y="24887"/>
                </a:lnTo>
                <a:lnTo>
                  <a:pt x="107200" y="1717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7640636" y="4065587"/>
            <a:ext cx="53974" cy="180975"/>
          </a:xfrm>
          <a:custGeom>
            <a:pathLst>
              <a:path extrusionOk="0" h="120000" w="120000">
                <a:moveTo>
                  <a:pt x="100118" y="17382"/>
                </a:moveTo>
                <a:lnTo>
                  <a:pt x="104378" y="10052"/>
                </a:lnTo>
                <a:lnTo>
                  <a:pt x="110059" y="4397"/>
                </a:lnTo>
                <a:lnTo>
                  <a:pt x="119289" y="628"/>
                </a:lnTo>
                <a:lnTo>
                  <a:pt x="120000" y="0"/>
                </a:lnTo>
                <a:lnTo>
                  <a:pt x="117159" y="1256"/>
                </a:lnTo>
                <a:lnTo>
                  <a:pt x="95147" y="5445"/>
                </a:lnTo>
                <a:lnTo>
                  <a:pt x="40473" y="15706"/>
                </a:lnTo>
                <a:lnTo>
                  <a:pt x="20591" y="16753"/>
                </a:lnTo>
                <a:lnTo>
                  <a:pt x="7810" y="20942"/>
                </a:lnTo>
                <a:lnTo>
                  <a:pt x="3550" y="30157"/>
                </a:lnTo>
                <a:lnTo>
                  <a:pt x="0" y="120000"/>
                </a:lnTo>
                <a:lnTo>
                  <a:pt x="9230" y="78534"/>
                </a:lnTo>
                <a:lnTo>
                  <a:pt x="23431" y="48167"/>
                </a:lnTo>
                <a:lnTo>
                  <a:pt x="32662" y="37068"/>
                </a:lnTo>
                <a:lnTo>
                  <a:pt x="43313" y="31204"/>
                </a:lnTo>
                <a:lnTo>
                  <a:pt x="100118" y="17382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7534275" y="3902075"/>
            <a:ext cx="76199" cy="180975"/>
          </a:xfrm>
          <a:custGeom>
            <a:pathLst>
              <a:path extrusionOk="0" h="120000" w="120000">
                <a:moveTo>
                  <a:pt x="106443" y="14450"/>
                </a:moveTo>
                <a:lnTo>
                  <a:pt x="108953" y="8376"/>
                </a:lnTo>
                <a:lnTo>
                  <a:pt x="112970" y="3979"/>
                </a:lnTo>
                <a:lnTo>
                  <a:pt x="120000" y="837"/>
                </a:lnTo>
                <a:lnTo>
                  <a:pt x="120000" y="0"/>
                </a:lnTo>
                <a:lnTo>
                  <a:pt x="115983" y="0"/>
                </a:lnTo>
                <a:lnTo>
                  <a:pt x="95899" y="1256"/>
                </a:lnTo>
                <a:lnTo>
                  <a:pt x="50209" y="7748"/>
                </a:lnTo>
                <a:lnTo>
                  <a:pt x="24100" y="9214"/>
                </a:lnTo>
                <a:lnTo>
                  <a:pt x="7029" y="13612"/>
                </a:lnTo>
                <a:lnTo>
                  <a:pt x="2008" y="17801"/>
                </a:lnTo>
                <a:lnTo>
                  <a:pt x="0" y="23455"/>
                </a:lnTo>
                <a:lnTo>
                  <a:pt x="17071" y="120000"/>
                </a:lnTo>
                <a:lnTo>
                  <a:pt x="9539" y="78324"/>
                </a:lnTo>
                <a:lnTo>
                  <a:pt x="9539" y="48167"/>
                </a:lnTo>
                <a:lnTo>
                  <a:pt x="12552" y="37068"/>
                </a:lnTo>
                <a:lnTo>
                  <a:pt x="19581" y="31204"/>
                </a:lnTo>
                <a:lnTo>
                  <a:pt x="41673" y="25130"/>
                </a:lnTo>
                <a:lnTo>
                  <a:pt x="70292" y="19895"/>
                </a:lnTo>
                <a:lnTo>
                  <a:pt x="106443" y="1445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7545386" y="4108450"/>
            <a:ext cx="77787" cy="185736"/>
          </a:xfrm>
          <a:custGeom>
            <a:pathLst>
              <a:path extrusionOk="0" h="120000" w="120000">
                <a:moveTo>
                  <a:pt x="108433" y="16996"/>
                </a:moveTo>
                <a:lnTo>
                  <a:pt x="110843" y="9829"/>
                </a:lnTo>
                <a:lnTo>
                  <a:pt x="113734" y="4300"/>
                </a:lnTo>
                <a:lnTo>
                  <a:pt x="120000" y="409"/>
                </a:lnTo>
                <a:lnTo>
                  <a:pt x="120000" y="0"/>
                </a:lnTo>
                <a:lnTo>
                  <a:pt x="113734" y="1023"/>
                </a:lnTo>
                <a:lnTo>
                  <a:pt x="91084" y="4709"/>
                </a:lnTo>
                <a:lnTo>
                  <a:pt x="40481" y="14129"/>
                </a:lnTo>
                <a:lnTo>
                  <a:pt x="19277" y="15563"/>
                </a:lnTo>
                <a:lnTo>
                  <a:pt x="5301" y="19863"/>
                </a:lnTo>
                <a:lnTo>
                  <a:pt x="481" y="23959"/>
                </a:lnTo>
                <a:lnTo>
                  <a:pt x="0" y="29488"/>
                </a:lnTo>
                <a:lnTo>
                  <a:pt x="11084" y="120000"/>
                </a:lnTo>
                <a:lnTo>
                  <a:pt x="12530" y="78430"/>
                </a:lnTo>
                <a:lnTo>
                  <a:pt x="17349" y="48532"/>
                </a:lnTo>
                <a:lnTo>
                  <a:pt x="22168" y="37269"/>
                </a:lnTo>
                <a:lnTo>
                  <a:pt x="29397" y="31535"/>
                </a:lnTo>
                <a:lnTo>
                  <a:pt x="49638" y="26006"/>
                </a:lnTo>
                <a:lnTo>
                  <a:pt x="76144" y="21092"/>
                </a:lnTo>
                <a:lnTo>
                  <a:pt x="108433" y="16996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7631111" y="3649662"/>
            <a:ext cx="95250" cy="196850"/>
          </a:xfrm>
          <a:custGeom>
            <a:pathLst>
              <a:path extrusionOk="0" h="120000" w="120000">
                <a:moveTo>
                  <a:pt x="107200" y="17335"/>
                </a:moveTo>
                <a:lnTo>
                  <a:pt x="110400" y="9823"/>
                </a:lnTo>
                <a:lnTo>
                  <a:pt x="114800" y="4044"/>
                </a:lnTo>
                <a:lnTo>
                  <a:pt x="120000" y="385"/>
                </a:lnTo>
                <a:lnTo>
                  <a:pt x="120000" y="0"/>
                </a:lnTo>
                <a:lnTo>
                  <a:pt x="118400" y="385"/>
                </a:lnTo>
                <a:lnTo>
                  <a:pt x="110400" y="2311"/>
                </a:lnTo>
                <a:lnTo>
                  <a:pt x="80000" y="9438"/>
                </a:lnTo>
                <a:lnTo>
                  <a:pt x="22400" y="23691"/>
                </a:lnTo>
                <a:lnTo>
                  <a:pt x="10800" y="24462"/>
                </a:lnTo>
                <a:lnTo>
                  <a:pt x="4000" y="28507"/>
                </a:lnTo>
                <a:lnTo>
                  <a:pt x="1600" y="37367"/>
                </a:lnTo>
                <a:lnTo>
                  <a:pt x="1600" y="84365"/>
                </a:lnTo>
                <a:lnTo>
                  <a:pt x="0" y="120000"/>
                </a:lnTo>
                <a:lnTo>
                  <a:pt x="5200" y="81861"/>
                </a:lnTo>
                <a:lnTo>
                  <a:pt x="12800" y="53739"/>
                </a:lnTo>
                <a:lnTo>
                  <a:pt x="18000" y="43531"/>
                </a:lnTo>
                <a:lnTo>
                  <a:pt x="24400" y="37945"/>
                </a:lnTo>
                <a:lnTo>
                  <a:pt x="44000" y="31781"/>
                </a:lnTo>
                <a:lnTo>
                  <a:pt x="71600" y="24847"/>
                </a:lnTo>
                <a:lnTo>
                  <a:pt x="107200" y="17335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7758111" y="3632200"/>
            <a:ext cx="23812" cy="920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70400" y="4931"/>
                </a:lnTo>
                <a:lnTo>
                  <a:pt x="38400" y="11506"/>
                </a:lnTo>
                <a:lnTo>
                  <a:pt x="22400" y="21369"/>
                </a:lnTo>
                <a:lnTo>
                  <a:pt x="0" y="119999"/>
                </a:lnTo>
                <a:lnTo>
                  <a:pt x="46400" y="59178"/>
                </a:lnTo>
                <a:lnTo>
                  <a:pt x="84800" y="17671"/>
                </a:lnTo>
                <a:lnTo>
                  <a:pt x="102400" y="4520"/>
                </a:lnTo>
                <a:lnTo>
                  <a:pt x="120000" y="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7631111" y="3462337"/>
            <a:ext cx="95250" cy="196850"/>
          </a:xfrm>
          <a:custGeom>
            <a:pathLst>
              <a:path extrusionOk="0" h="120000" w="120000">
                <a:moveTo>
                  <a:pt x="107200" y="17004"/>
                </a:moveTo>
                <a:lnTo>
                  <a:pt x="110400" y="9855"/>
                </a:lnTo>
                <a:lnTo>
                  <a:pt x="114800" y="3864"/>
                </a:lnTo>
                <a:lnTo>
                  <a:pt x="120000" y="0"/>
                </a:lnTo>
                <a:lnTo>
                  <a:pt x="118400" y="193"/>
                </a:lnTo>
                <a:lnTo>
                  <a:pt x="110400" y="2125"/>
                </a:lnTo>
                <a:lnTo>
                  <a:pt x="80000" y="9468"/>
                </a:lnTo>
                <a:lnTo>
                  <a:pt x="22400" y="23381"/>
                </a:lnTo>
                <a:lnTo>
                  <a:pt x="10800" y="24541"/>
                </a:lnTo>
                <a:lnTo>
                  <a:pt x="4000" y="28405"/>
                </a:lnTo>
                <a:lnTo>
                  <a:pt x="1600" y="36908"/>
                </a:lnTo>
                <a:lnTo>
                  <a:pt x="1600" y="84637"/>
                </a:lnTo>
                <a:lnTo>
                  <a:pt x="0" y="120000"/>
                </a:lnTo>
                <a:lnTo>
                  <a:pt x="5200" y="81545"/>
                </a:lnTo>
                <a:lnTo>
                  <a:pt x="12800" y="53719"/>
                </a:lnTo>
                <a:lnTo>
                  <a:pt x="18000" y="43478"/>
                </a:lnTo>
                <a:lnTo>
                  <a:pt x="24400" y="37874"/>
                </a:lnTo>
                <a:lnTo>
                  <a:pt x="44000" y="31690"/>
                </a:lnTo>
                <a:lnTo>
                  <a:pt x="71600" y="24927"/>
                </a:lnTo>
                <a:lnTo>
                  <a:pt x="107200" y="17004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7635875" y="3282950"/>
            <a:ext cx="95250" cy="176212"/>
          </a:xfrm>
          <a:custGeom>
            <a:pathLst>
              <a:path extrusionOk="0" h="120000" w="120000">
                <a:moveTo>
                  <a:pt x="106843" y="18890"/>
                </a:moveTo>
                <a:lnTo>
                  <a:pt x="110033" y="10733"/>
                </a:lnTo>
                <a:lnTo>
                  <a:pt x="114418" y="4508"/>
                </a:lnTo>
                <a:lnTo>
                  <a:pt x="120000" y="0"/>
                </a:lnTo>
                <a:lnTo>
                  <a:pt x="118006" y="214"/>
                </a:lnTo>
                <a:lnTo>
                  <a:pt x="110033" y="2146"/>
                </a:lnTo>
                <a:lnTo>
                  <a:pt x="79734" y="10518"/>
                </a:lnTo>
                <a:lnTo>
                  <a:pt x="22724" y="25974"/>
                </a:lnTo>
                <a:lnTo>
                  <a:pt x="10764" y="27048"/>
                </a:lnTo>
                <a:lnTo>
                  <a:pt x="3986" y="31341"/>
                </a:lnTo>
                <a:lnTo>
                  <a:pt x="1993" y="41001"/>
                </a:lnTo>
                <a:lnTo>
                  <a:pt x="1993" y="87155"/>
                </a:lnTo>
                <a:lnTo>
                  <a:pt x="0" y="120000"/>
                </a:lnTo>
                <a:lnTo>
                  <a:pt x="5581" y="84364"/>
                </a:lnTo>
                <a:lnTo>
                  <a:pt x="13156" y="57531"/>
                </a:lnTo>
                <a:lnTo>
                  <a:pt x="17940" y="47871"/>
                </a:lnTo>
                <a:lnTo>
                  <a:pt x="24318" y="42075"/>
                </a:lnTo>
                <a:lnTo>
                  <a:pt x="44252" y="35205"/>
                </a:lnTo>
                <a:lnTo>
                  <a:pt x="71760" y="27692"/>
                </a:lnTo>
                <a:lnTo>
                  <a:pt x="106843" y="1889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7775575" y="3216275"/>
            <a:ext cx="93662" cy="176212"/>
          </a:xfrm>
          <a:custGeom>
            <a:pathLst>
              <a:path extrusionOk="0" h="120000" w="120000">
                <a:moveTo>
                  <a:pt x="106621" y="19061"/>
                </a:moveTo>
                <a:lnTo>
                  <a:pt x="109864" y="11046"/>
                </a:lnTo>
                <a:lnTo>
                  <a:pt x="114729" y="4332"/>
                </a:lnTo>
                <a:lnTo>
                  <a:pt x="120000" y="0"/>
                </a:lnTo>
                <a:lnTo>
                  <a:pt x="118378" y="216"/>
                </a:lnTo>
                <a:lnTo>
                  <a:pt x="109864" y="2382"/>
                </a:lnTo>
                <a:lnTo>
                  <a:pt x="79459" y="10613"/>
                </a:lnTo>
                <a:lnTo>
                  <a:pt x="21081" y="26209"/>
                </a:lnTo>
                <a:lnTo>
                  <a:pt x="9324" y="27509"/>
                </a:lnTo>
                <a:lnTo>
                  <a:pt x="2432" y="31841"/>
                </a:lnTo>
                <a:lnTo>
                  <a:pt x="0" y="41371"/>
                </a:lnTo>
                <a:lnTo>
                  <a:pt x="405" y="87509"/>
                </a:lnTo>
                <a:lnTo>
                  <a:pt x="0" y="120000"/>
                </a:lnTo>
                <a:lnTo>
                  <a:pt x="4864" y="84476"/>
                </a:lnTo>
                <a:lnTo>
                  <a:pt x="11351" y="58267"/>
                </a:lnTo>
                <a:lnTo>
                  <a:pt x="17027" y="48303"/>
                </a:lnTo>
                <a:lnTo>
                  <a:pt x="23108" y="42454"/>
                </a:lnTo>
                <a:lnTo>
                  <a:pt x="42972" y="35523"/>
                </a:lnTo>
                <a:lnTo>
                  <a:pt x="70945" y="27942"/>
                </a:lnTo>
                <a:lnTo>
                  <a:pt x="106621" y="19061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7769225" y="3403600"/>
            <a:ext cx="58737" cy="166686"/>
          </a:xfrm>
          <a:custGeom>
            <a:pathLst>
              <a:path extrusionOk="0" h="120000" w="120000">
                <a:moveTo>
                  <a:pt x="102673" y="19090"/>
                </a:moveTo>
                <a:lnTo>
                  <a:pt x="106524" y="10909"/>
                </a:lnTo>
                <a:lnTo>
                  <a:pt x="111657" y="4545"/>
                </a:lnTo>
                <a:lnTo>
                  <a:pt x="120000" y="0"/>
                </a:lnTo>
                <a:lnTo>
                  <a:pt x="115508" y="1363"/>
                </a:lnTo>
                <a:lnTo>
                  <a:pt x="89839" y="6590"/>
                </a:lnTo>
                <a:lnTo>
                  <a:pt x="30160" y="18409"/>
                </a:lnTo>
                <a:lnTo>
                  <a:pt x="25026" y="18863"/>
                </a:lnTo>
                <a:lnTo>
                  <a:pt x="13475" y="21136"/>
                </a:lnTo>
                <a:lnTo>
                  <a:pt x="3208" y="26818"/>
                </a:lnTo>
                <a:lnTo>
                  <a:pt x="0" y="37500"/>
                </a:lnTo>
                <a:lnTo>
                  <a:pt x="641" y="85454"/>
                </a:lnTo>
                <a:lnTo>
                  <a:pt x="0" y="120000"/>
                </a:lnTo>
                <a:lnTo>
                  <a:pt x="4491" y="81363"/>
                </a:lnTo>
                <a:lnTo>
                  <a:pt x="13475" y="53181"/>
                </a:lnTo>
                <a:lnTo>
                  <a:pt x="21176" y="42272"/>
                </a:lnTo>
                <a:lnTo>
                  <a:pt x="30160" y="36136"/>
                </a:lnTo>
                <a:lnTo>
                  <a:pt x="77005" y="24545"/>
                </a:lnTo>
                <a:lnTo>
                  <a:pt x="102673" y="1909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7567611" y="4329112"/>
            <a:ext cx="57150" cy="141287"/>
          </a:xfrm>
          <a:custGeom>
            <a:pathLst>
              <a:path extrusionOk="0" h="120000" w="120000">
                <a:moveTo>
                  <a:pt x="101639" y="21915"/>
                </a:moveTo>
                <a:lnTo>
                  <a:pt x="105573" y="12561"/>
                </a:lnTo>
                <a:lnTo>
                  <a:pt x="110819" y="5345"/>
                </a:lnTo>
                <a:lnTo>
                  <a:pt x="119344" y="801"/>
                </a:lnTo>
                <a:lnTo>
                  <a:pt x="120000" y="0"/>
                </a:lnTo>
                <a:lnTo>
                  <a:pt x="117377" y="1336"/>
                </a:lnTo>
                <a:lnTo>
                  <a:pt x="97049" y="6948"/>
                </a:lnTo>
                <a:lnTo>
                  <a:pt x="46557" y="19777"/>
                </a:lnTo>
                <a:lnTo>
                  <a:pt x="21639" y="22717"/>
                </a:lnTo>
                <a:lnTo>
                  <a:pt x="5901" y="28596"/>
                </a:lnTo>
                <a:lnTo>
                  <a:pt x="0" y="41158"/>
                </a:lnTo>
                <a:lnTo>
                  <a:pt x="9180" y="120000"/>
                </a:lnTo>
                <a:lnTo>
                  <a:pt x="17704" y="83385"/>
                </a:lnTo>
                <a:lnTo>
                  <a:pt x="30163" y="56124"/>
                </a:lnTo>
                <a:lnTo>
                  <a:pt x="39344" y="45701"/>
                </a:lnTo>
                <a:lnTo>
                  <a:pt x="49180" y="39554"/>
                </a:lnTo>
                <a:lnTo>
                  <a:pt x="101639" y="21915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7516811" y="3713162"/>
            <a:ext cx="74611" cy="180975"/>
          </a:xfrm>
          <a:custGeom>
            <a:pathLst>
              <a:path extrusionOk="0" h="120000" w="120000">
                <a:moveTo>
                  <a:pt x="106386" y="14475"/>
                </a:moveTo>
                <a:lnTo>
                  <a:pt x="109411" y="8391"/>
                </a:lnTo>
                <a:lnTo>
                  <a:pt x="113445" y="3776"/>
                </a:lnTo>
                <a:lnTo>
                  <a:pt x="120000" y="629"/>
                </a:lnTo>
                <a:lnTo>
                  <a:pt x="120000" y="0"/>
                </a:lnTo>
                <a:lnTo>
                  <a:pt x="115966" y="0"/>
                </a:lnTo>
                <a:lnTo>
                  <a:pt x="96302" y="1468"/>
                </a:lnTo>
                <a:lnTo>
                  <a:pt x="49411" y="7552"/>
                </a:lnTo>
                <a:lnTo>
                  <a:pt x="23697" y="9020"/>
                </a:lnTo>
                <a:lnTo>
                  <a:pt x="6554" y="13426"/>
                </a:lnTo>
                <a:lnTo>
                  <a:pt x="1008" y="17412"/>
                </a:lnTo>
                <a:lnTo>
                  <a:pt x="0" y="23286"/>
                </a:lnTo>
                <a:lnTo>
                  <a:pt x="17142" y="120000"/>
                </a:lnTo>
                <a:lnTo>
                  <a:pt x="9579" y="78461"/>
                </a:lnTo>
                <a:lnTo>
                  <a:pt x="9579" y="48461"/>
                </a:lnTo>
                <a:lnTo>
                  <a:pt x="11596" y="37132"/>
                </a:lnTo>
                <a:lnTo>
                  <a:pt x="18655" y="31258"/>
                </a:lnTo>
                <a:lnTo>
                  <a:pt x="41344" y="24965"/>
                </a:lnTo>
                <a:lnTo>
                  <a:pt x="70084" y="19930"/>
                </a:lnTo>
                <a:lnTo>
                  <a:pt x="106386" y="14475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7502525" y="3522662"/>
            <a:ext cx="93662" cy="166686"/>
          </a:xfrm>
          <a:custGeom>
            <a:pathLst>
              <a:path extrusionOk="0" h="120000" w="120000">
                <a:moveTo>
                  <a:pt x="102328" y="18355"/>
                </a:moveTo>
                <a:lnTo>
                  <a:pt x="110547" y="15143"/>
                </a:lnTo>
                <a:lnTo>
                  <a:pt x="117123" y="9866"/>
                </a:lnTo>
                <a:lnTo>
                  <a:pt x="119999" y="1376"/>
                </a:lnTo>
                <a:lnTo>
                  <a:pt x="117123" y="0"/>
                </a:lnTo>
                <a:lnTo>
                  <a:pt x="109726" y="0"/>
                </a:lnTo>
                <a:lnTo>
                  <a:pt x="86712" y="2523"/>
                </a:lnTo>
                <a:lnTo>
                  <a:pt x="40273" y="11013"/>
                </a:lnTo>
                <a:lnTo>
                  <a:pt x="19315" y="13078"/>
                </a:lnTo>
                <a:lnTo>
                  <a:pt x="5342" y="17896"/>
                </a:lnTo>
                <a:lnTo>
                  <a:pt x="821" y="22256"/>
                </a:lnTo>
                <a:lnTo>
                  <a:pt x="0" y="27992"/>
                </a:lnTo>
                <a:lnTo>
                  <a:pt x="11506" y="120000"/>
                </a:lnTo>
                <a:lnTo>
                  <a:pt x="6575" y="81453"/>
                </a:lnTo>
                <a:lnTo>
                  <a:pt x="6986" y="53690"/>
                </a:lnTo>
                <a:lnTo>
                  <a:pt x="9863" y="43135"/>
                </a:lnTo>
                <a:lnTo>
                  <a:pt x="15205" y="36940"/>
                </a:lnTo>
                <a:lnTo>
                  <a:pt x="36164" y="30286"/>
                </a:lnTo>
                <a:lnTo>
                  <a:pt x="64931" y="24321"/>
                </a:lnTo>
                <a:lnTo>
                  <a:pt x="102328" y="18355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7480300" y="3355975"/>
            <a:ext cx="109537" cy="155574"/>
          </a:xfrm>
          <a:custGeom>
            <a:pathLst>
              <a:path extrusionOk="0" h="120000" w="120000">
                <a:moveTo>
                  <a:pt x="103859" y="21663"/>
                </a:moveTo>
                <a:lnTo>
                  <a:pt x="111578" y="16795"/>
                </a:lnTo>
                <a:lnTo>
                  <a:pt x="116842" y="10466"/>
                </a:lnTo>
                <a:lnTo>
                  <a:pt x="120000" y="973"/>
                </a:lnTo>
                <a:lnTo>
                  <a:pt x="116842" y="0"/>
                </a:lnTo>
                <a:lnTo>
                  <a:pt x="109473" y="0"/>
                </a:lnTo>
                <a:lnTo>
                  <a:pt x="85964" y="2190"/>
                </a:lnTo>
                <a:lnTo>
                  <a:pt x="41403" y="10466"/>
                </a:lnTo>
                <a:lnTo>
                  <a:pt x="20000" y="12413"/>
                </a:lnTo>
                <a:lnTo>
                  <a:pt x="4912" y="17525"/>
                </a:lnTo>
                <a:lnTo>
                  <a:pt x="1052" y="22393"/>
                </a:lnTo>
                <a:lnTo>
                  <a:pt x="0" y="28235"/>
                </a:lnTo>
                <a:lnTo>
                  <a:pt x="8421" y="81784"/>
                </a:lnTo>
                <a:lnTo>
                  <a:pt x="16140" y="120000"/>
                </a:lnTo>
                <a:lnTo>
                  <a:pt x="10526" y="84705"/>
                </a:lnTo>
                <a:lnTo>
                  <a:pt x="9473" y="58417"/>
                </a:lnTo>
                <a:lnTo>
                  <a:pt x="11929" y="48438"/>
                </a:lnTo>
                <a:lnTo>
                  <a:pt x="16140" y="42109"/>
                </a:lnTo>
                <a:lnTo>
                  <a:pt x="35789" y="35294"/>
                </a:lnTo>
                <a:lnTo>
                  <a:pt x="65614" y="28722"/>
                </a:lnTo>
                <a:lnTo>
                  <a:pt x="103859" y="21663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324725" y="3560762"/>
            <a:ext cx="142875" cy="52387"/>
          </a:xfrm>
          <a:custGeom>
            <a:pathLst>
              <a:path extrusionOk="0" h="120000" w="120000">
                <a:moveTo>
                  <a:pt x="113557" y="0"/>
                </a:moveTo>
                <a:lnTo>
                  <a:pt x="0" y="63354"/>
                </a:lnTo>
                <a:lnTo>
                  <a:pt x="2416" y="120000"/>
                </a:lnTo>
                <a:lnTo>
                  <a:pt x="45906" y="88695"/>
                </a:lnTo>
                <a:lnTo>
                  <a:pt x="78926" y="66335"/>
                </a:lnTo>
                <a:lnTo>
                  <a:pt x="101476" y="55900"/>
                </a:lnTo>
                <a:lnTo>
                  <a:pt x="106308" y="54409"/>
                </a:lnTo>
                <a:lnTo>
                  <a:pt x="111140" y="47701"/>
                </a:lnTo>
                <a:lnTo>
                  <a:pt x="118389" y="26832"/>
                </a:lnTo>
                <a:lnTo>
                  <a:pt x="120000" y="7453"/>
                </a:lnTo>
                <a:lnTo>
                  <a:pt x="117852" y="2236"/>
                </a:lnTo>
                <a:lnTo>
                  <a:pt x="113557" y="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7304086" y="3390900"/>
            <a:ext cx="141287" cy="50799"/>
          </a:xfrm>
          <a:custGeom>
            <a:pathLst>
              <a:path extrusionOk="0" h="120000" w="120000">
                <a:moveTo>
                  <a:pt x="113825" y="0"/>
                </a:moveTo>
                <a:lnTo>
                  <a:pt x="0" y="63354"/>
                </a:lnTo>
                <a:lnTo>
                  <a:pt x="2684" y="120000"/>
                </a:lnTo>
                <a:lnTo>
                  <a:pt x="45906" y="88695"/>
                </a:lnTo>
                <a:lnTo>
                  <a:pt x="79194" y="65590"/>
                </a:lnTo>
                <a:lnTo>
                  <a:pt x="101476" y="55900"/>
                </a:lnTo>
                <a:lnTo>
                  <a:pt x="106577" y="53664"/>
                </a:lnTo>
                <a:lnTo>
                  <a:pt x="111140" y="46956"/>
                </a:lnTo>
                <a:lnTo>
                  <a:pt x="118389" y="26832"/>
                </a:lnTo>
                <a:lnTo>
                  <a:pt x="120000" y="7453"/>
                </a:lnTo>
                <a:lnTo>
                  <a:pt x="117852" y="1490"/>
                </a:lnTo>
                <a:lnTo>
                  <a:pt x="113825" y="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7366000" y="3944937"/>
            <a:ext cx="128587" cy="53974"/>
          </a:xfrm>
          <a:custGeom>
            <a:pathLst>
              <a:path extrusionOk="0" h="120000" w="120000">
                <a:moveTo>
                  <a:pt x="108712" y="5680"/>
                </a:moveTo>
                <a:lnTo>
                  <a:pt x="0" y="66035"/>
                </a:lnTo>
                <a:lnTo>
                  <a:pt x="2970" y="120000"/>
                </a:lnTo>
                <a:lnTo>
                  <a:pt x="46039" y="90887"/>
                </a:lnTo>
                <a:lnTo>
                  <a:pt x="79306" y="71715"/>
                </a:lnTo>
                <a:lnTo>
                  <a:pt x="102178" y="63195"/>
                </a:lnTo>
                <a:lnTo>
                  <a:pt x="107821" y="58934"/>
                </a:lnTo>
                <a:lnTo>
                  <a:pt x="112871" y="48994"/>
                </a:lnTo>
                <a:lnTo>
                  <a:pt x="120000" y="24142"/>
                </a:lnTo>
                <a:lnTo>
                  <a:pt x="119702" y="3550"/>
                </a:lnTo>
                <a:lnTo>
                  <a:pt x="115544" y="0"/>
                </a:lnTo>
                <a:lnTo>
                  <a:pt x="108712" y="568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7348536" y="3749675"/>
            <a:ext cx="128587" cy="53974"/>
          </a:xfrm>
          <a:custGeom>
            <a:pathLst>
              <a:path extrusionOk="0" h="120000" w="120000">
                <a:moveTo>
                  <a:pt x="108982" y="5680"/>
                </a:moveTo>
                <a:lnTo>
                  <a:pt x="0" y="66035"/>
                </a:lnTo>
                <a:lnTo>
                  <a:pt x="2977" y="120000"/>
                </a:lnTo>
                <a:lnTo>
                  <a:pt x="46153" y="90887"/>
                </a:lnTo>
                <a:lnTo>
                  <a:pt x="78908" y="71715"/>
                </a:lnTo>
                <a:lnTo>
                  <a:pt x="102133" y="63195"/>
                </a:lnTo>
                <a:lnTo>
                  <a:pt x="108089" y="58934"/>
                </a:lnTo>
                <a:lnTo>
                  <a:pt x="113151" y="48994"/>
                </a:lnTo>
                <a:lnTo>
                  <a:pt x="120000" y="24142"/>
                </a:lnTo>
                <a:lnTo>
                  <a:pt x="119404" y="3550"/>
                </a:lnTo>
                <a:lnTo>
                  <a:pt x="115533" y="0"/>
                </a:lnTo>
                <a:lnTo>
                  <a:pt x="108982" y="568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7394575" y="4160837"/>
            <a:ext cx="117474" cy="55561"/>
          </a:xfrm>
          <a:custGeom>
            <a:pathLst>
              <a:path extrusionOk="0" h="120000" w="120000">
                <a:moveTo>
                  <a:pt x="108449" y="5393"/>
                </a:moveTo>
                <a:lnTo>
                  <a:pt x="0" y="62696"/>
                </a:lnTo>
                <a:lnTo>
                  <a:pt x="2566" y="120000"/>
                </a:lnTo>
                <a:lnTo>
                  <a:pt x="44919" y="90337"/>
                </a:lnTo>
                <a:lnTo>
                  <a:pt x="77647" y="68764"/>
                </a:lnTo>
                <a:lnTo>
                  <a:pt x="100748" y="59325"/>
                </a:lnTo>
                <a:lnTo>
                  <a:pt x="107165" y="55955"/>
                </a:lnTo>
                <a:lnTo>
                  <a:pt x="112941" y="46516"/>
                </a:lnTo>
                <a:lnTo>
                  <a:pt x="120000" y="22921"/>
                </a:lnTo>
                <a:lnTo>
                  <a:pt x="119679" y="3370"/>
                </a:lnTo>
                <a:lnTo>
                  <a:pt x="115508" y="0"/>
                </a:lnTo>
                <a:lnTo>
                  <a:pt x="108449" y="5393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7423150" y="4375150"/>
            <a:ext cx="107949" cy="55561"/>
          </a:xfrm>
          <a:custGeom>
            <a:pathLst>
              <a:path extrusionOk="0" h="120000" w="120000">
                <a:moveTo>
                  <a:pt x="106863" y="5549"/>
                </a:moveTo>
                <a:lnTo>
                  <a:pt x="0" y="77687"/>
                </a:lnTo>
                <a:lnTo>
                  <a:pt x="2130" y="120000"/>
                </a:lnTo>
                <a:lnTo>
                  <a:pt x="42248" y="90173"/>
                </a:lnTo>
                <a:lnTo>
                  <a:pt x="74556" y="70057"/>
                </a:lnTo>
                <a:lnTo>
                  <a:pt x="98698" y="61040"/>
                </a:lnTo>
                <a:lnTo>
                  <a:pt x="105443" y="57572"/>
                </a:lnTo>
                <a:lnTo>
                  <a:pt x="111479" y="47861"/>
                </a:lnTo>
                <a:lnTo>
                  <a:pt x="120000" y="23583"/>
                </a:lnTo>
                <a:lnTo>
                  <a:pt x="119289" y="3468"/>
                </a:lnTo>
                <a:lnTo>
                  <a:pt x="114319" y="0"/>
                </a:lnTo>
                <a:lnTo>
                  <a:pt x="106863" y="5549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7445375" y="4543425"/>
            <a:ext cx="101599" cy="53974"/>
          </a:xfrm>
          <a:custGeom>
            <a:pathLst>
              <a:path extrusionOk="0" h="120000" w="120000">
                <a:moveTo>
                  <a:pt x="107250" y="5581"/>
                </a:moveTo>
                <a:lnTo>
                  <a:pt x="0" y="77441"/>
                </a:lnTo>
                <a:lnTo>
                  <a:pt x="3750" y="120000"/>
                </a:lnTo>
                <a:lnTo>
                  <a:pt x="39375" y="101162"/>
                </a:lnTo>
                <a:lnTo>
                  <a:pt x="70500" y="82325"/>
                </a:lnTo>
                <a:lnTo>
                  <a:pt x="99000" y="62093"/>
                </a:lnTo>
                <a:lnTo>
                  <a:pt x="111375" y="41162"/>
                </a:lnTo>
                <a:lnTo>
                  <a:pt x="120000" y="17441"/>
                </a:lnTo>
                <a:lnTo>
                  <a:pt x="120000" y="1395"/>
                </a:lnTo>
                <a:lnTo>
                  <a:pt x="115875" y="0"/>
                </a:lnTo>
                <a:lnTo>
                  <a:pt x="107250" y="5581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7461250" y="4718050"/>
            <a:ext cx="80961" cy="55561"/>
          </a:xfrm>
          <a:custGeom>
            <a:pathLst>
              <a:path extrusionOk="0" h="120000" w="120000">
                <a:moveTo>
                  <a:pt x="104062" y="5393"/>
                </a:moveTo>
                <a:lnTo>
                  <a:pt x="0" y="70786"/>
                </a:lnTo>
                <a:lnTo>
                  <a:pt x="2812" y="120000"/>
                </a:lnTo>
                <a:lnTo>
                  <a:pt x="92812" y="59325"/>
                </a:lnTo>
                <a:lnTo>
                  <a:pt x="108750" y="39101"/>
                </a:lnTo>
                <a:lnTo>
                  <a:pt x="120000" y="16179"/>
                </a:lnTo>
                <a:lnTo>
                  <a:pt x="120000" y="674"/>
                </a:lnTo>
                <a:lnTo>
                  <a:pt x="114375" y="0"/>
                </a:lnTo>
                <a:lnTo>
                  <a:pt x="104062" y="5393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7096125" y="3367087"/>
            <a:ext cx="174625" cy="60324"/>
          </a:xfrm>
          <a:custGeom>
            <a:pathLst>
              <a:path extrusionOk="0" h="120000" w="120000">
                <a:moveTo>
                  <a:pt x="119781" y="108510"/>
                </a:moveTo>
                <a:lnTo>
                  <a:pt x="120000" y="52978"/>
                </a:lnTo>
                <a:lnTo>
                  <a:pt x="117381" y="15319"/>
                </a:lnTo>
                <a:lnTo>
                  <a:pt x="114109" y="3829"/>
                </a:lnTo>
                <a:lnTo>
                  <a:pt x="109745" y="0"/>
                </a:lnTo>
                <a:lnTo>
                  <a:pt x="872" y="67021"/>
                </a:lnTo>
                <a:lnTo>
                  <a:pt x="0" y="93829"/>
                </a:lnTo>
                <a:lnTo>
                  <a:pt x="2618" y="112340"/>
                </a:lnTo>
                <a:lnTo>
                  <a:pt x="5890" y="118085"/>
                </a:lnTo>
                <a:lnTo>
                  <a:pt x="10909" y="120000"/>
                </a:lnTo>
                <a:lnTo>
                  <a:pt x="56290" y="90000"/>
                </a:lnTo>
                <a:lnTo>
                  <a:pt x="89236" y="70212"/>
                </a:lnTo>
                <a:lnTo>
                  <a:pt x="107781" y="67021"/>
                </a:lnTo>
                <a:lnTo>
                  <a:pt x="116290" y="86170"/>
                </a:lnTo>
                <a:lnTo>
                  <a:pt x="119781" y="10851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7115175" y="3560762"/>
            <a:ext cx="174625" cy="60324"/>
          </a:xfrm>
          <a:custGeom>
            <a:pathLst>
              <a:path extrusionOk="0" h="120000" w="120000">
                <a:moveTo>
                  <a:pt x="119565" y="108510"/>
                </a:moveTo>
                <a:lnTo>
                  <a:pt x="120000" y="52978"/>
                </a:lnTo>
                <a:lnTo>
                  <a:pt x="117391" y="15319"/>
                </a:lnTo>
                <a:lnTo>
                  <a:pt x="114130" y="3829"/>
                </a:lnTo>
                <a:lnTo>
                  <a:pt x="109782" y="0"/>
                </a:lnTo>
                <a:lnTo>
                  <a:pt x="1086" y="67021"/>
                </a:lnTo>
                <a:lnTo>
                  <a:pt x="0" y="93829"/>
                </a:lnTo>
                <a:lnTo>
                  <a:pt x="2826" y="111063"/>
                </a:lnTo>
                <a:lnTo>
                  <a:pt x="5869" y="116808"/>
                </a:lnTo>
                <a:lnTo>
                  <a:pt x="11086" y="120000"/>
                </a:lnTo>
                <a:lnTo>
                  <a:pt x="56086" y="89361"/>
                </a:lnTo>
                <a:lnTo>
                  <a:pt x="89347" y="70212"/>
                </a:lnTo>
                <a:lnTo>
                  <a:pt x="107391" y="67021"/>
                </a:lnTo>
                <a:lnTo>
                  <a:pt x="116086" y="86170"/>
                </a:lnTo>
                <a:lnTo>
                  <a:pt x="119565" y="10851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7146925" y="3776662"/>
            <a:ext cx="163511" cy="53974"/>
          </a:xfrm>
          <a:custGeom>
            <a:pathLst>
              <a:path extrusionOk="0" h="120000" w="120000">
                <a:moveTo>
                  <a:pt x="119768" y="120000"/>
                </a:moveTo>
                <a:lnTo>
                  <a:pt x="120000" y="55058"/>
                </a:lnTo>
                <a:lnTo>
                  <a:pt x="116756" y="12705"/>
                </a:lnTo>
                <a:lnTo>
                  <a:pt x="113745" y="705"/>
                </a:lnTo>
                <a:lnTo>
                  <a:pt x="108880" y="0"/>
                </a:lnTo>
                <a:lnTo>
                  <a:pt x="80154" y="19764"/>
                </a:lnTo>
                <a:lnTo>
                  <a:pt x="44015" y="40941"/>
                </a:lnTo>
                <a:lnTo>
                  <a:pt x="0" y="60705"/>
                </a:lnTo>
                <a:lnTo>
                  <a:pt x="1158" y="84000"/>
                </a:lnTo>
                <a:lnTo>
                  <a:pt x="5791" y="99529"/>
                </a:lnTo>
                <a:lnTo>
                  <a:pt x="15057" y="108000"/>
                </a:lnTo>
                <a:lnTo>
                  <a:pt x="57915" y="85411"/>
                </a:lnTo>
                <a:lnTo>
                  <a:pt x="88957" y="72705"/>
                </a:lnTo>
                <a:lnTo>
                  <a:pt x="106795" y="74117"/>
                </a:lnTo>
                <a:lnTo>
                  <a:pt x="116061" y="93882"/>
                </a:lnTo>
                <a:lnTo>
                  <a:pt x="119768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7183436" y="3986212"/>
            <a:ext cx="155574" cy="53974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57514"/>
                </a:lnTo>
                <a:lnTo>
                  <a:pt x="117085" y="15621"/>
                </a:lnTo>
                <a:lnTo>
                  <a:pt x="113441" y="2130"/>
                </a:lnTo>
                <a:lnTo>
                  <a:pt x="108825" y="0"/>
                </a:lnTo>
                <a:lnTo>
                  <a:pt x="3400" y="67455"/>
                </a:lnTo>
                <a:lnTo>
                  <a:pt x="0" y="87337"/>
                </a:lnTo>
                <a:lnTo>
                  <a:pt x="1700" y="100828"/>
                </a:lnTo>
                <a:lnTo>
                  <a:pt x="10202" y="107218"/>
                </a:lnTo>
                <a:lnTo>
                  <a:pt x="54898" y="85207"/>
                </a:lnTo>
                <a:lnTo>
                  <a:pt x="87692" y="73136"/>
                </a:lnTo>
                <a:lnTo>
                  <a:pt x="106639" y="73846"/>
                </a:lnTo>
                <a:lnTo>
                  <a:pt x="115627" y="9372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7224711" y="4211637"/>
            <a:ext cx="139699" cy="523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57514"/>
                </a:lnTo>
                <a:lnTo>
                  <a:pt x="116697" y="15621"/>
                </a:lnTo>
                <a:lnTo>
                  <a:pt x="112568" y="2130"/>
                </a:lnTo>
                <a:lnTo>
                  <a:pt x="107339" y="0"/>
                </a:lnTo>
                <a:lnTo>
                  <a:pt x="46788" y="35502"/>
                </a:lnTo>
                <a:lnTo>
                  <a:pt x="0" y="67455"/>
                </a:lnTo>
                <a:lnTo>
                  <a:pt x="0" y="93017"/>
                </a:lnTo>
                <a:lnTo>
                  <a:pt x="4128" y="111479"/>
                </a:lnTo>
                <a:lnTo>
                  <a:pt x="8532" y="117159"/>
                </a:lnTo>
                <a:lnTo>
                  <a:pt x="15137" y="120000"/>
                </a:lnTo>
                <a:lnTo>
                  <a:pt x="56146" y="91597"/>
                </a:lnTo>
                <a:lnTo>
                  <a:pt x="86146" y="74556"/>
                </a:lnTo>
                <a:lnTo>
                  <a:pt x="104862" y="73846"/>
                </a:lnTo>
                <a:lnTo>
                  <a:pt x="115045" y="9372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265986" y="4454525"/>
            <a:ext cx="139699" cy="8731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17813" y="56263"/>
                </a:lnTo>
                <a:lnTo>
                  <a:pt x="113166" y="14505"/>
                </a:lnTo>
                <a:lnTo>
                  <a:pt x="109066" y="2637"/>
                </a:lnTo>
                <a:lnTo>
                  <a:pt x="103325" y="0"/>
                </a:lnTo>
                <a:lnTo>
                  <a:pt x="71890" y="14945"/>
                </a:lnTo>
                <a:lnTo>
                  <a:pt x="39088" y="29010"/>
                </a:lnTo>
                <a:lnTo>
                  <a:pt x="820" y="41758"/>
                </a:lnTo>
                <a:lnTo>
                  <a:pt x="0" y="61978"/>
                </a:lnTo>
                <a:lnTo>
                  <a:pt x="4100" y="76483"/>
                </a:lnTo>
                <a:lnTo>
                  <a:pt x="8473" y="80879"/>
                </a:lnTo>
                <a:lnTo>
                  <a:pt x="15034" y="83076"/>
                </a:lnTo>
                <a:lnTo>
                  <a:pt x="55216" y="63736"/>
                </a:lnTo>
                <a:lnTo>
                  <a:pt x="85558" y="53186"/>
                </a:lnTo>
                <a:lnTo>
                  <a:pt x="103325" y="51868"/>
                </a:lnTo>
                <a:lnTo>
                  <a:pt x="110159" y="63736"/>
                </a:lnTo>
                <a:lnTo>
                  <a:pt x="114533" y="83956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7300911" y="4713287"/>
            <a:ext cx="131761" cy="47625"/>
          </a:xfrm>
          <a:custGeom>
            <a:pathLst>
              <a:path extrusionOk="0" h="120000" w="120000">
                <a:moveTo>
                  <a:pt x="119136" y="113600"/>
                </a:moveTo>
                <a:lnTo>
                  <a:pt x="119999" y="50400"/>
                </a:lnTo>
                <a:lnTo>
                  <a:pt x="117410" y="10400"/>
                </a:lnTo>
                <a:lnTo>
                  <a:pt x="113956" y="0"/>
                </a:lnTo>
                <a:lnTo>
                  <a:pt x="108489" y="800"/>
                </a:lnTo>
                <a:lnTo>
                  <a:pt x="41151" y="56000"/>
                </a:lnTo>
                <a:lnTo>
                  <a:pt x="2589" y="84000"/>
                </a:lnTo>
                <a:lnTo>
                  <a:pt x="0" y="101600"/>
                </a:lnTo>
                <a:lnTo>
                  <a:pt x="2589" y="113600"/>
                </a:lnTo>
                <a:lnTo>
                  <a:pt x="13812" y="120000"/>
                </a:lnTo>
                <a:lnTo>
                  <a:pt x="54388" y="84000"/>
                </a:lnTo>
                <a:lnTo>
                  <a:pt x="84316" y="64000"/>
                </a:lnTo>
                <a:lnTo>
                  <a:pt x="103309" y="60800"/>
                </a:lnTo>
                <a:lnTo>
                  <a:pt x="113956" y="84000"/>
                </a:lnTo>
                <a:lnTo>
                  <a:pt x="119136" y="1136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7346950" y="4933950"/>
            <a:ext cx="127000" cy="55561"/>
          </a:xfrm>
          <a:custGeom>
            <a:pathLst>
              <a:path extrusionOk="0" h="120000" w="120000">
                <a:moveTo>
                  <a:pt x="120000" y="101271"/>
                </a:moveTo>
                <a:lnTo>
                  <a:pt x="119402" y="43005"/>
                </a:lnTo>
                <a:lnTo>
                  <a:pt x="115820" y="9017"/>
                </a:lnTo>
                <a:lnTo>
                  <a:pt x="111641" y="0"/>
                </a:lnTo>
                <a:lnTo>
                  <a:pt x="106567" y="3468"/>
                </a:lnTo>
                <a:lnTo>
                  <a:pt x="72835" y="40231"/>
                </a:lnTo>
                <a:lnTo>
                  <a:pt x="40000" y="65895"/>
                </a:lnTo>
                <a:lnTo>
                  <a:pt x="5373" y="88786"/>
                </a:lnTo>
                <a:lnTo>
                  <a:pt x="0" y="103352"/>
                </a:lnTo>
                <a:lnTo>
                  <a:pt x="1492" y="113757"/>
                </a:lnTo>
                <a:lnTo>
                  <a:pt x="12238" y="120000"/>
                </a:lnTo>
                <a:lnTo>
                  <a:pt x="42388" y="101271"/>
                </a:lnTo>
                <a:lnTo>
                  <a:pt x="103582" y="55491"/>
                </a:lnTo>
                <a:lnTo>
                  <a:pt x="110746" y="55491"/>
                </a:lnTo>
                <a:lnTo>
                  <a:pt x="115522" y="66589"/>
                </a:lnTo>
                <a:lnTo>
                  <a:pt x="120000" y="101271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7029450" y="4037012"/>
            <a:ext cx="141287" cy="16986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1409" y="59437"/>
                </a:lnTo>
                <a:lnTo>
                  <a:pt x="104161" y="18236"/>
                </a:lnTo>
                <a:lnTo>
                  <a:pt x="100671" y="4727"/>
                </a:lnTo>
                <a:lnTo>
                  <a:pt x="97181" y="0"/>
                </a:lnTo>
                <a:lnTo>
                  <a:pt x="66308" y="4727"/>
                </a:lnTo>
                <a:lnTo>
                  <a:pt x="34630" y="7429"/>
                </a:lnTo>
                <a:lnTo>
                  <a:pt x="0" y="8780"/>
                </a:lnTo>
                <a:lnTo>
                  <a:pt x="805" y="13733"/>
                </a:lnTo>
                <a:lnTo>
                  <a:pt x="5637" y="17560"/>
                </a:lnTo>
                <a:lnTo>
                  <a:pt x="16375" y="19362"/>
                </a:lnTo>
                <a:lnTo>
                  <a:pt x="47248" y="16660"/>
                </a:lnTo>
                <a:lnTo>
                  <a:pt x="92080" y="13733"/>
                </a:lnTo>
                <a:lnTo>
                  <a:pt x="96644" y="18236"/>
                </a:lnTo>
                <a:lnTo>
                  <a:pt x="101208" y="29268"/>
                </a:lnTo>
                <a:lnTo>
                  <a:pt x="109798" y="64615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6986586" y="3817937"/>
            <a:ext cx="138112" cy="1270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2860" y="59100"/>
                </a:lnTo>
                <a:lnTo>
                  <a:pt x="106270" y="17700"/>
                </a:lnTo>
                <a:lnTo>
                  <a:pt x="102974" y="4500"/>
                </a:lnTo>
                <a:lnTo>
                  <a:pt x="99405" y="0"/>
                </a:lnTo>
                <a:lnTo>
                  <a:pt x="67826" y="6000"/>
                </a:lnTo>
                <a:lnTo>
                  <a:pt x="35423" y="9900"/>
                </a:lnTo>
                <a:lnTo>
                  <a:pt x="0" y="11400"/>
                </a:lnTo>
                <a:lnTo>
                  <a:pt x="823" y="18300"/>
                </a:lnTo>
                <a:lnTo>
                  <a:pt x="5766" y="23100"/>
                </a:lnTo>
                <a:lnTo>
                  <a:pt x="17025" y="25800"/>
                </a:lnTo>
                <a:lnTo>
                  <a:pt x="47505" y="21900"/>
                </a:lnTo>
                <a:lnTo>
                  <a:pt x="94187" y="18300"/>
                </a:lnTo>
                <a:lnTo>
                  <a:pt x="98855" y="21900"/>
                </a:lnTo>
                <a:lnTo>
                  <a:pt x="103249" y="33000"/>
                </a:lnTo>
                <a:lnTo>
                  <a:pt x="110663" y="657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6884986" y="3838575"/>
            <a:ext cx="92074" cy="12223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6993" y="58597"/>
                </a:lnTo>
                <a:lnTo>
                  <a:pt x="95664" y="17142"/>
                </a:lnTo>
                <a:lnTo>
                  <a:pt x="90209" y="4051"/>
                </a:lnTo>
                <a:lnTo>
                  <a:pt x="84755" y="0"/>
                </a:lnTo>
                <a:lnTo>
                  <a:pt x="46573" y="4675"/>
                </a:lnTo>
                <a:lnTo>
                  <a:pt x="20139" y="5922"/>
                </a:lnTo>
                <a:lnTo>
                  <a:pt x="0" y="4051"/>
                </a:lnTo>
                <a:lnTo>
                  <a:pt x="4615" y="10285"/>
                </a:lnTo>
                <a:lnTo>
                  <a:pt x="19300" y="21818"/>
                </a:lnTo>
                <a:lnTo>
                  <a:pt x="83076" y="19948"/>
                </a:lnTo>
                <a:lnTo>
                  <a:pt x="90209" y="23688"/>
                </a:lnTo>
                <a:lnTo>
                  <a:pt x="96083" y="34285"/>
                </a:lnTo>
                <a:lnTo>
                  <a:pt x="106993" y="6638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6938961" y="4048125"/>
            <a:ext cx="85724" cy="11906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7415" y="60477"/>
                </a:lnTo>
                <a:lnTo>
                  <a:pt x="95730" y="20689"/>
                </a:lnTo>
                <a:lnTo>
                  <a:pt x="89438" y="7639"/>
                </a:lnTo>
                <a:lnTo>
                  <a:pt x="84494" y="3183"/>
                </a:lnTo>
                <a:lnTo>
                  <a:pt x="45842" y="5411"/>
                </a:lnTo>
                <a:lnTo>
                  <a:pt x="19325" y="4137"/>
                </a:lnTo>
                <a:lnTo>
                  <a:pt x="0" y="0"/>
                </a:lnTo>
                <a:lnTo>
                  <a:pt x="4494" y="5729"/>
                </a:lnTo>
                <a:lnTo>
                  <a:pt x="18876" y="16551"/>
                </a:lnTo>
                <a:lnTo>
                  <a:pt x="33258" y="18779"/>
                </a:lnTo>
                <a:lnTo>
                  <a:pt x="72359" y="21007"/>
                </a:lnTo>
                <a:lnTo>
                  <a:pt x="80000" y="24827"/>
                </a:lnTo>
                <a:lnTo>
                  <a:pt x="87640" y="34694"/>
                </a:lnTo>
                <a:lnTo>
                  <a:pt x="102022" y="6716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7056436" y="4518025"/>
            <a:ext cx="55561" cy="157162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91200" y="59757"/>
                </a:lnTo>
                <a:lnTo>
                  <a:pt x="66514" y="18461"/>
                </a:lnTo>
                <a:lnTo>
                  <a:pt x="55542" y="4858"/>
                </a:lnTo>
                <a:lnTo>
                  <a:pt x="46628" y="0"/>
                </a:lnTo>
                <a:lnTo>
                  <a:pt x="0" y="1214"/>
                </a:lnTo>
                <a:lnTo>
                  <a:pt x="13714" y="1214"/>
                </a:lnTo>
                <a:lnTo>
                  <a:pt x="8914" y="3643"/>
                </a:lnTo>
                <a:lnTo>
                  <a:pt x="8914" y="9959"/>
                </a:lnTo>
                <a:lnTo>
                  <a:pt x="26742" y="10202"/>
                </a:lnTo>
                <a:lnTo>
                  <a:pt x="38400" y="14574"/>
                </a:lnTo>
                <a:lnTo>
                  <a:pt x="52799" y="26477"/>
                </a:lnTo>
                <a:lnTo>
                  <a:pt x="82971" y="62672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7107236" y="4498975"/>
            <a:ext cx="147636" cy="17621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9655" y="59459"/>
                </a:lnTo>
                <a:lnTo>
                  <a:pt x="100862" y="17945"/>
                </a:lnTo>
                <a:lnTo>
                  <a:pt x="96982" y="4324"/>
                </a:lnTo>
                <a:lnTo>
                  <a:pt x="93362" y="0"/>
                </a:lnTo>
                <a:lnTo>
                  <a:pt x="63620" y="4324"/>
                </a:lnTo>
                <a:lnTo>
                  <a:pt x="33103" y="7351"/>
                </a:lnTo>
                <a:lnTo>
                  <a:pt x="0" y="9081"/>
                </a:lnTo>
                <a:lnTo>
                  <a:pt x="1293" y="18810"/>
                </a:lnTo>
                <a:lnTo>
                  <a:pt x="5948" y="25081"/>
                </a:lnTo>
                <a:lnTo>
                  <a:pt x="10603" y="27675"/>
                </a:lnTo>
                <a:lnTo>
                  <a:pt x="16551" y="28540"/>
                </a:lnTo>
                <a:lnTo>
                  <a:pt x="92586" y="25729"/>
                </a:lnTo>
                <a:lnTo>
                  <a:pt x="96982" y="29405"/>
                </a:lnTo>
                <a:lnTo>
                  <a:pt x="101379" y="39351"/>
                </a:lnTo>
                <a:lnTo>
                  <a:pt x="109655" y="7048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6989761" y="4265612"/>
            <a:ext cx="71436" cy="16033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7600" y="60831"/>
                </a:lnTo>
                <a:lnTo>
                  <a:pt x="78933" y="20435"/>
                </a:lnTo>
                <a:lnTo>
                  <a:pt x="69866" y="7366"/>
                </a:lnTo>
                <a:lnTo>
                  <a:pt x="62400" y="2376"/>
                </a:lnTo>
                <a:lnTo>
                  <a:pt x="7466" y="1663"/>
                </a:lnTo>
                <a:lnTo>
                  <a:pt x="0" y="0"/>
                </a:lnTo>
                <a:lnTo>
                  <a:pt x="4800" y="4039"/>
                </a:lnTo>
                <a:lnTo>
                  <a:pt x="21866" y="11168"/>
                </a:lnTo>
                <a:lnTo>
                  <a:pt x="20266" y="11881"/>
                </a:lnTo>
                <a:lnTo>
                  <a:pt x="47466" y="12356"/>
                </a:lnTo>
                <a:lnTo>
                  <a:pt x="57066" y="16633"/>
                </a:lnTo>
                <a:lnTo>
                  <a:pt x="67733" y="28277"/>
                </a:lnTo>
                <a:lnTo>
                  <a:pt x="90666" y="6368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7061200" y="4260850"/>
            <a:ext cx="144462" cy="158750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11824" y="59398"/>
                </a:lnTo>
                <a:lnTo>
                  <a:pt x="103912" y="18036"/>
                </a:lnTo>
                <a:lnTo>
                  <a:pt x="99956" y="4328"/>
                </a:lnTo>
                <a:lnTo>
                  <a:pt x="96791" y="0"/>
                </a:lnTo>
                <a:lnTo>
                  <a:pt x="66197" y="4088"/>
                </a:lnTo>
                <a:lnTo>
                  <a:pt x="34813" y="5531"/>
                </a:lnTo>
                <a:lnTo>
                  <a:pt x="0" y="4328"/>
                </a:lnTo>
                <a:lnTo>
                  <a:pt x="0" y="11302"/>
                </a:lnTo>
                <a:lnTo>
                  <a:pt x="4483" y="15631"/>
                </a:lnTo>
                <a:lnTo>
                  <a:pt x="14505" y="18276"/>
                </a:lnTo>
                <a:lnTo>
                  <a:pt x="92043" y="14909"/>
                </a:lnTo>
                <a:lnTo>
                  <a:pt x="96527" y="18997"/>
                </a:lnTo>
                <a:lnTo>
                  <a:pt x="101010" y="30060"/>
                </a:lnTo>
                <a:lnTo>
                  <a:pt x="109450" y="64689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7131050" y="4762500"/>
            <a:ext cx="155574" cy="17621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9959" y="59352"/>
                </a:lnTo>
                <a:lnTo>
                  <a:pt x="101632" y="18129"/>
                </a:lnTo>
                <a:lnTo>
                  <a:pt x="97959" y="4532"/>
                </a:lnTo>
                <a:lnTo>
                  <a:pt x="94775" y="0"/>
                </a:lnTo>
                <a:lnTo>
                  <a:pt x="65387" y="4532"/>
                </a:lnTo>
                <a:lnTo>
                  <a:pt x="34775" y="7338"/>
                </a:lnTo>
                <a:lnTo>
                  <a:pt x="0" y="9280"/>
                </a:lnTo>
                <a:lnTo>
                  <a:pt x="2204" y="16187"/>
                </a:lnTo>
                <a:lnTo>
                  <a:pt x="8081" y="21366"/>
                </a:lnTo>
                <a:lnTo>
                  <a:pt x="18612" y="23525"/>
                </a:lnTo>
                <a:lnTo>
                  <a:pt x="91346" y="19640"/>
                </a:lnTo>
                <a:lnTo>
                  <a:pt x="95510" y="23309"/>
                </a:lnTo>
                <a:lnTo>
                  <a:pt x="99918" y="34316"/>
                </a:lnTo>
                <a:lnTo>
                  <a:pt x="108979" y="6733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7185025" y="5019675"/>
            <a:ext cx="153987" cy="17621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9693" y="59136"/>
                </a:lnTo>
                <a:lnTo>
                  <a:pt x="101595" y="17913"/>
                </a:lnTo>
                <a:lnTo>
                  <a:pt x="98159" y="4532"/>
                </a:lnTo>
                <a:lnTo>
                  <a:pt x="94723" y="0"/>
                </a:lnTo>
                <a:lnTo>
                  <a:pt x="65521" y="4532"/>
                </a:lnTo>
                <a:lnTo>
                  <a:pt x="34355" y="7338"/>
                </a:lnTo>
                <a:lnTo>
                  <a:pt x="0" y="9064"/>
                </a:lnTo>
                <a:lnTo>
                  <a:pt x="2208" y="16187"/>
                </a:lnTo>
                <a:lnTo>
                  <a:pt x="7607" y="21151"/>
                </a:lnTo>
                <a:lnTo>
                  <a:pt x="18404" y="23525"/>
                </a:lnTo>
                <a:lnTo>
                  <a:pt x="91533" y="19424"/>
                </a:lnTo>
                <a:lnTo>
                  <a:pt x="95705" y="23309"/>
                </a:lnTo>
                <a:lnTo>
                  <a:pt x="99877" y="34100"/>
                </a:lnTo>
                <a:lnTo>
                  <a:pt x="108711" y="6755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7248525" y="5272087"/>
            <a:ext cx="134936" cy="14446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12907" y="58947"/>
                </a:lnTo>
                <a:lnTo>
                  <a:pt x="106666" y="17631"/>
                </a:lnTo>
                <a:lnTo>
                  <a:pt x="102978" y="4473"/>
                </a:lnTo>
                <a:lnTo>
                  <a:pt x="100141" y="0"/>
                </a:lnTo>
                <a:lnTo>
                  <a:pt x="67517" y="5263"/>
                </a:lnTo>
                <a:lnTo>
                  <a:pt x="34893" y="8947"/>
                </a:lnTo>
                <a:lnTo>
                  <a:pt x="0" y="11052"/>
                </a:lnTo>
                <a:lnTo>
                  <a:pt x="4822" y="18947"/>
                </a:lnTo>
                <a:lnTo>
                  <a:pt x="10780" y="24473"/>
                </a:lnTo>
                <a:lnTo>
                  <a:pt x="18723" y="27105"/>
                </a:lnTo>
                <a:lnTo>
                  <a:pt x="96170" y="23421"/>
                </a:lnTo>
                <a:lnTo>
                  <a:pt x="100425" y="27105"/>
                </a:lnTo>
                <a:lnTo>
                  <a:pt x="104397" y="37368"/>
                </a:lnTo>
                <a:lnTo>
                  <a:pt x="111773" y="6894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9336" y="5248275"/>
            <a:ext cx="34924" cy="730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67777" y="5714"/>
                </a:lnTo>
                <a:lnTo>
                  <a:pt x="28888" y="12987"/>
                </a:lnTo>
                <a:lnTo>
                  <a:pt x="4444" y="21818"/>
                </a:lnTo>
                <a:lnTo>
                  <a:pt x="0" y="41558"/>
                </a:lnTo>
                <a:lnTo>
                  <a:pt x="6666" y="74805"/>
                </a:lnTo>
                <a:lnTo>
                  <a:pt x="22222" y="119999"/>
                </a:lnTo>
                <a:lnTo>
                  <a:pt x="22222" y="104415"/>
                </a:lnTo>
                <a:lnTo>
                  <a:pt x="30000" y="70129"/>
                </a:lnTo>
                <a:lnTo>
                  <a:pt x="42222" y="49350"/>
                </a:lnTo>
                <a:lnTo>
                  <a:pt x="58888" y="29610"/>
                </a:lnTo>
                <a:lnTo>
                  <a:pt x="84444" y="12987"/>
                </a:lnTo>
                <a:lnTo>
                  <a:pt x="120000" y="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7361236" y="3651250"/>
            <a:ext cx="336549" cy="10477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5465" y="108363"/>
                </a:lnTo>
                <a:lnTo>
                  <a:pt x="51589" y="78909"/>
                </a:lnTo>
                <a:lnTo>
                  <a:pt x="72135" y="61090"/>
                </a:lnTo>
                <a:lnTo>
                  <a:pt x="91665" y="40363"/>
                </a:lnTo>
                <a:lnTo>
                  <a:pt x="108372" y="19636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7366000" y="3830637"/>
            <a:ext cx="338136" cy="1143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5338" y="108907"/>
                </a:lnTo>
                <a:lnTo>
                  <a:pt x="50864" y="81344"/>
                </a:lnTo>
                <a:lnTo>
                  <a:pt x="71390" y="63193"/>
                </a:lnTo>
                <a:lnTo>
                  <a:pt x="90902" y="42689"/>
                </a:lnTo>
                <a:lnTo>
                  <a:pt x="107819" y="21512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7327900" y="3440112"/>
            <a:ext cx="400049" cy="13017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5118" y="108985"/>
                </a:lnTo>
                <a:lnTo>
                  <a:pt x="50206" y="81449"/>
                </a:lnTo>
                <a:lnTo>
                  <a:pt x="70649" y="63188"/>
                </a:lnTo>
                <a:lnTo>
                  <a:pt x="90237" y="43188"/>
                </a:lnTo>
                <a:lnTo>
                  <a:pt x="107448" y="21739"/>
                </a:lnTo>
                <a:lnTo>
                  <a:pt x="114294" y="10724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7394575" y="4097337"/>
            <a:ext cx="217487" cy="7461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89387" y="35897"/>
                </a:lnTo>
                <a:lnTo>
                  <a:pt x="51953" y="74871"/>
                </a:lnTo>
                <a:lnTo>
                  <a:pt x="0" y="12000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7423150" y="4330700"/>
            <a:ext cx="141287" cy="539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0678" y="37411"/>
                </a:lnTo>
                <a:lnTo>
                  <a:pt x="53212" y="75529"/>
                </a:lnTo>
                <a:lnTo>
                  <a:pt x="0" y="12000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7196136" y="4411662"/>
            <a:ext cx="182561" cy="444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1547" y="76901"/>
                </a:lnTo>
                <a:lnTo>
                  <a:pt x="91200" y="37183"/>
                </a:lnTo>
                <a:lnTo>
                  <a:pt x="107686" y="18591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7169150" y="4171950"/>
            <a:ext cx="182561" cy="4127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1428" y="75114"/>
                </a:lnTo>
                <a:lnTo>
                  <a:pt x="91358" y="34809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7148511" y="3951287"/>
            <a:ext cx="185736" cy="380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6603" y="68852"/>
                </a:lnTo>
                <a:lnTo>
                  <a:pt x="97564" y="28524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7124700" y="3738562"/>
            <a:ext cx="176212" cy="380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5783" y="72786"/>
                </a:lnTo>
                <a:lnTo>
                  <a:pt x="96216" y="33442"/>
                </a:lnTo>
                <a:lnTo>
                  <a:pt x="111567" y="13770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7097711" y="3535362"/>
            <a:ext cx="179386" cy="380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65840" y="60000"/>
                </a:lnTo>
                <a:lnTo>
                  <a:pt x="25486" y="101311"/>
                </a:lnTo>
                <a:lnTo>
                  <a:pt x="0" y="12000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7461250" y="3321050"/>
            <a:ext cx="87311" cy="1054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51119" y="45009"/>
                </a:lnTo>
                <a:lnTo>
                  <a:pt x="85776" y="77375"/>
                </a:lnTo>
                <a:lnTo>
                  <a:pt x="100072" y="95147"/>
                </a:lnTo>
                <a:lnTo>
                  <a:pt x="120000" y="12000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Shape 796"/>
          <p:cNvCxnSpPr/>
          <p:nvPr/>
        </p:nvCxnSpPr>
        <p:spPr>
          <a:xfrm>
            <a:off x="7278686" y="3355975"/>
            <a:ext cx="184149" cy="1508124"/>
          </a:xfrm>
          <a:prstGeom prst="straightConnector1">
            <a:avLst/>
          </a:prstGeom>
          <a:noFill/>
          <a:ln cap="flat" cmpd="sng" w="11100">
            <a:solidFill>
              <a:srgbClr val="B08C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97" name="Shape 797"/>
          <p:cNvCxnSpPr/>
          <p:nvPr/>
        </p:nvCxnSpPr>
        <p:spPr>
          <a:xfrm>
            <a:off x="7618411" y="3332162"/>
            <a:ext cx="4762" cy="681037"/>
          </a:xfrm>
          <a:prstGeom prst="straightConnector1">
            <a:avLst/>
          </a:prstGeom>
          <a:noFill/>
          <a:ln cap="flat" cmpd="sng" w="11100">
            <a:solidFill>
              <a:srgbClr val="B08C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798" name="Shape 798"/>
          <p:cNvSpPr/>
          <p:nvPr/>
        </p:nvSpPr>
        <p:spPr>
          <a:xfrm>
            <a:off x="7158036" y="4043362"/>
            <a:ext cx="211136" cy="1214437"/>
          </a:xfrm>
          <a:custGeom>
            <a:pathLst>
              <a:path extrusionOk="0" h="120000" w="120000">
                <a:moveTo>
                  <a:pt x="0" y="0"/>
                </a:moveTo>
                <a:lnTo>
                  <a:pt x="57399" y="58777"/>
                </a:lnTo>
                <a:lnTo>
                  <a:pt x="98295" y="99843"/>
                </a:lnTo>
                <a:lnTo>
                  <a:pt x="120000" y="120000"/>
                </a:lnTo>
              </a:path>
            </a:pathLst>
          </a:custGeom>
          <a:noFill/>
          <a:ln cap="flat" cmpd="sng" w="11100">
            <a:solidFill>
              <a:srgbClr val="A6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6496050" y="1695450"/>
            <a:ext cx="1633536" cy="1616074"/>
          </a:xfrm>
          <a:custGeom>
            <a:pathLst>
              <a:path extrusionOk="0" h="120000" w="120000">
                <a:moveTo>
                  <a:pt x="119790" y="97924"/>
                </a:moveTo>
                <a:lnTo>
                  <a:pt x="118716" y="97358"/>
                </a:lnTo>
                <a:lnTo>
                  <a:pt x="117830" y="96650"/>
                </a:lnTo>
                <a:lnTo>
                  <a:pt x="117153" y="95731"/>
                </a:lnTo>
                <a:lnTo>
                  <a:pt x="116360" y="94363"/>
                </a:lnTo>
                <a:lnTo>
                  <a:pt x="115146" y="92547"/>
                </a:lnTo>
                <a:lnTo>
                  <a:pt x="113723" y="90966"/>
                </a:lnTo>
                <a:lnTo>
                  <a:pt x="112976" y="90400"/>
                </a:lnTo>
                <a:lnTo>
                  <a:pt x="112323" y="90165"/>
                </a:lnTo>
                <a:lnTo>
                  <a:pt x="111740" y="90000"/>
                </a:lnTo>
                <a:lnTo>
                  <a:pt x="111366" y="89716"/>
                </a:lnTo>
                <a:lnTo>
                  <a:pt x="111180" y="89339"/>
                </a:lnTo>
                <a:lnTo>
                  <a:pt x="111110" y="88891"/>
                </a:lnTo>
                <a:lnTo>
                  <a:pt x="111343" y="87900"/>
                </a:lnTo>
                <a:lnTo>
                  <a:pt x="111880" y="87051"/>
                </a:lnTo>
                <a:lnTo>
                  <a:pt x="113420" y="85518"/>
                </a:lnTo>
                <a:lnTo>
                  <a:pt x="114026" y="84316"/>
                </a:lnTo>
                <a:lnTo>
                  <a:pt x="114306" y="82617"/>
                </a:lnTo>
                <a:lnTo>
                  <a:pt x="114353" y="79127"/>
                </a:lnTo>
                <a:lnTo>
                  <a:pt x="114306" y="77735"/>
                </a:lnTo>
                <a:lnTo>
                  <a:pt x="114096" y="76603"/>
                </a:lnTo>
                <a:lnTo>
                  <a:pt x="113793" y="73207"/>
                </a:lnTo>
                <a:lnTo>
                  <a:pt x="113630" y="67028"/>
                </a:lnTo>
                <a:lnTo>
                  <a:pt x="113630" y="60943"/>
                </a:lnTo>
                <a:lnTo>
                  <a:pt x="113886" y="57900"/>
                </a:lnTo>
                <a:lnTo>
                  <a:pt x="113980" y="56132"/>
                </a:lnTo>
                <a:lnTo>
                  <a:pt x="113770" y="52783"/>
                </a:lnTo>
                <a:lnTo>
                  <a:pt x="113280" y="49316"/>
                </a:lnTo>
                <a:lnTo>
                  <a:pt x="112930" y="48042"/>
                </a:lnTo>
                <a:lnTo>
                  <a:pt x="112533" y="47264"/>
                </a:lnTo>
                <a:lnTo>
                  <a:pt x="111180" y="45000"/>
                </a:lnTo>
                <a:lnTo>
                  <a:pt x="109196" y="40943"/>
                </a:lnTo>
                <a:lnTo>
                  <a:pt x="107167" y="36981"/>
                </a:lnTo>
                <a:lnTo>
                  <a:pt x="106327" y="35566"/>
                </a:lnTo>
                <a:lnTo>
                  <a:pt x="105720" y="34787"/>
                </a:lnTo>
                <a:lnTo>
                  <a:pt x="105043" y="33962"/>
                </a:lnTo>
                <a:lnTo>
                  <a:pt x="104063" y="32216"/>
                </a:lnTo>
                <a:lnTo>
                  <a:pt x="101427" y="27146"/>
                </a:lnTo>
                <a:lnTo>
                  <a:pt x="98463" y="21721"/>
                </a:lnTo>
                <a:lnTo>
                  <a:pt x="97087" y="19575"/>
                </a:lnTo>
                <a:lnTo>
                  <a:pt x="95850" y="18113"/>
                </a:lnTo>
                <a:lnTo>
                  <a:pt x="92117" y="14952"/>
                </a:lnTo>
                <a:lnTo>
                  <a:pt x="89224" y="12712"/>
                </a:lnTo>
                <a:lnTo>
                  <a:pt x="85654" y="10259"/>
                </a:lnTo>
                <a:lnTo>
                  <a:pt x="81361" y="7641"/>
                </a:lnTo>
                <a:lnTo>
                  <a:pt x="76461" y="5117"/>
                </a:lnTo>
                <a:lnTo>
                  <a:pt x="70861" y="2783"/>
                </a:lnTo>
                <a:lnTo>
                  <a:pt x="64584" y="801"/>
                </a:lnTo>
                <a:lnTo>
                  <a:pt x="62158" y="424"/>
                </a:lnTo>
                <a:lnTo>
                  <a:pt x="56021" y="0"/>
                </a:lnTo>
                <a:lnTo>
                  <a:pt x="52008" y="0"/>
                </a:lnTo>
                <a:lnTo>
                  <a:pt x="47645" y="330"/>
                </a:lnTo>
                <a:lnTo>
                  <a:pt x="43142" y="1061"/>
                </a:lnTo>
                <a:lnTo>
                  <a:pt x="38685" y="2334"/>
                </a:lnTo>
                <a:lnTo>
                  <a:pt x="34602" y="4103"/>
                </a:lnTo>
                <a:lnTo>
                  <a:pt x="30985" y="6273"/>
                </a:lnTo>
                <a:lnTo>
                  <a:pt x="27835" y="8561"/>
                </a:lnTo>
                <a:lnTo>
                  <a:pt x="25222" y="10943"/>
                </a:lnTo>
                <a:lnTo>
                  <a:pt x="23052" y="13231"/>
                </a:lnTo>
                <a:lnTo>
                  <a:pt x="21349" y="15306"/>
                </a:lnTo>
                <a:lnTo>
                  <a:pt x="19319" y="18325"/>
                </a:lnTo>
                <a:lnTo>
                  <a:pt x="13696" y="27853"/>
                </a:lnTo>
                <a:lnTo>
                  <a:pt x="10406" y="33844"/>
                </a:lnTo>
                <a:lnTo>
                  <a:pt x="9239" y="36344"/>
                </a:lnTo>
                <a:lnTo>
                  <a:pt x="8539" y="38136"/>
                </a:lnTo>
                <a:lnTo>
                  <a:pt x="7443" y="41886"/>
                </a:lnTo>
                <a:lnTo>
                  <a:pt x="5833" y="46627"/>
                </a:lnTo>
                <a:lnTo>
                  <a:pt x="4433" y="51061"/>
                </a:lnTo>
                <a:lnTo>
                  <a:pt x="4059" y="52759"/>
                </a:lnTo>
                <a:lnTo>
                  <a:pt x="3943" y="53891"/>
                </a:lnTo>
                <a:lnTo>
                  <a:pt x="3779" y="55660"/>
                </a:lnTo>
                <a:lnTo>
                  <a:pt x="3149" y="57334"/>
                </a:lnTo>
                <a:lnTo>
                  <a:pt x="2169" y="59033"/>
                </a:lnTo>
                <a:lnTo>
                  <a:pt x="769" y="65542"/>
                </a:lnTo>
                <a:lnTo>
                  <a:pt x="46" y="70801"/>
                </a:lnTo>
                <a:lnTo>
                  <a:pt x="0" y="73066"/>
                </a:lnTo>
                <a:lnTo>
                  <a:pt x="209" y="74811"/>
                </a:lnTo>
                <a:lnTo>
                  <a:pt x="746" y="77665"/>
                </a:lnTo>
                <a:lnTo>
                  <a:pt x="909" y="80424"/>
                </a:lnTo>
                <a:lnTo>
                  <a:pt x="933" y="82877"/>
                </a:lnTo>
                <a:lnTo>
                  <a:pt x="1049" y="84858"/>
                </a:lnTo>
                <a:lnTo>
                  <a:pt x="1726" y="88750"/>
                </a:lnTo>
                <a:lnTo>
                  <a:pt x="2169" y="90801"/>
                </a:lnTo>
                <a:lnTo>
                  <a:pt x="2823" y="92617"/>
                </a:lnTo>
                <a:lnTo>
                  <a:pt x="3476" y="94033"/>
                </a:lnTo>
                <a:lnTo>
                  <a:pt x="3849" y="95000"/>
                </a:lnTo>
                <a:lnTo>
                  <a:pt x="3849" y="95660"/>
                </a:lnTo>
                <a:lnTo>
                  <a:pt x="3476" y="96155"/>
                </a:lnTo>
                <a:lnTo>
                  <a:pt x="2356" y="97547"/>
                </a:lnTo>
                <a:lnTo>
                  <a:pt x="2006" y="98396"/>
                </a:lnTo>
                <a:lnTo>
                  <a:pt x="2169" y="99268"/>
                </a:lnTo>
                <a:lnTo>
                  <a:pt x="5179" y="103466"/>
                </a:lnTo>
                <a:lnTo>
                  <a:pt x="7676" y="106816"/>
                </a:lnTo>
                <a:lnTo>
                  <a:pt x="12086" y="113278"/>
                </a:lnTo>
                <a:lnTo>
                  <a:pt x="12832" y="113985"/>
                </a:lnTo>
                <a:lnTo>
                  <a:pt x="13766" y="114410"/>
                </a:lnTo>
                <a:lnTo>
                  <a:pt x="14676" y="114834"/>
                </a:lnTo>
                <a:lnTo>
                  <a:pt x="15142" y="115259"/>
                </a:lnTo>
                <a:lnTo>
                  <a:pt x="15492" y="115495"/>
                </a:lnTo>
                <a:lnTo>
                  <a:pt x="16052" y="115306"/>
                </a:lnTo>
                <a:lnTo>
                  <a:pt x="16706" y="114811"/>
                </a:lnTo>
                <a:lnTo>
                  <a:pt x="17382" y="112877"/>
                </a:lnTo>
                <a:lnTo>
                  <a:pt x="18106" y="111745"/>
                </a:lnTo>
                <a:lnTo>
                  <a:pt x="18479" y="111533"/>
                </a:lnTo>
                <a:lnTo>
                  <a:pt x="18899" y="111698"/>
                </a:lnTo>
                <a:lnTo>
                  <a:pt x="19296" y="111957"/>
                </a:lnTo>
                <a:lnTo>
                  <a:pt x="19622" y="111933"/>
                </a:lnTo>
                <a:lnTo>
                  <a:pt x="20276" y="111273"/>
                </a:lnTo>
                <a:lnTo>
                  <a:pt x="20812" y="110377"/>
                </a:lnTo>
                <a:lnTo>
                  <a:pt x="21302" y="109929"/>
                </a:lnTo>
                <a:lnTo>
                  <a:pt x="24149" y="110306"/>
                </a:lnTo>
                <a:lnTo>
                  <a:pt x="26039" y="110778"/>
                </a:lnTo>
                <a:lnTo>
                  <a:pt x="27462" y="111485"/>
                </a:lnTo>
                <a:lnTo>
                  <a:pt x="29655" y="113608"/>
                </a:lnTo>
                <a:lnTo>
                  <a:pt x="30705" y="114646"/>
                </a:lnTo>
                <a:lnTo>
                  <a:pt x="31639" y="115259"/>
                </a:lnTo>
                <a:lnTo>
                  <a:pt x="32875" y="115424"/>
                </a:lnTo>
                <a:lnTo>
                  <a:pt x="34649" y="115330"/>
                </a:lnTo>
                <a:lnTo>
                  <a:pt x="36468" y="115330"/>
                </a:lnTo>
                <a:lnTo>
                  <a:pt x="37192" y="115448"/>
                </a:lnTo>
                <a:lnTo>
                  <a:pt x="37775" y="115707"/>
                </a:lnTo>
                <a:lnTo>
                  <a:pt x="39735" y="116816"/>
                </a:lnTo>
                <a:lnTo>
                  <a:pt x="41298" y="117264"/>
                </a:lnTo>
                <a:lnTo>
                  <a:pt x="42488" y="117570"/>
                </a:lnTo>
                <a:lnTo>
                  <a:pt x="44215" y="118254"/>
                </a:lnTo>
                <a:lnTo>
                  <a:pt x="47248" y="119693"/>
                </a:lnTo>
                <a:lnTo>
                  <a:pt x="48578" y="120000"/>
                </a:lnTo>
                <a:lnTo>
                  <a:pt x="50445" y="119905"/>
                </a:lnTo>
                <a:lnTo>
                  <a:pt x="52311" y="119551"/>
                </a:lnTo>
                <a:lnTo>
                  <a:pt x="53618" y="119033"/>
                </a:lnTo>
                <a:lnTo>
                  <a:pt x="55461" y="118254"/>
                </a:lnTo>
                <a:lnTo>
                  <a:pt x="58518" y="117146"/>
                </a:lnTo>
                <a:lnTo>
                  <a:pt x="61668" y="115966"/>
                </a:lnTo>
                <a:lnTo>
                  <a:pt x="63744" y="115023"/>
                </a:lnTo>
                <a:lnTo>
                  <a:pt x="65004" y="114410"/>
                </a:lnTo>
                <a:lnTo>
                  <a:pt x="66428" y="113938"/>
                </a:lnTo>
                <a:lnTo>
                  <a:pt x="67828" y="113820"/>
                </a:lnTo>
                <a:lnTo>
                  <a:pt x="68458" y="113915"/>
                </a:lnTo>
                <a:lnTo>
                  <a:pt x="68994" y="114150"/>
                </a:lnTo>
                <a:lnTo>
                  <a:pt x="70044" y="114693"/>
                </a:lnTo>
                <a:lnTo>
                  <a:pt x="71234" y="114952"/>
                </a:lnTo>
                <a:lnTo>
                  <a:pt x="73847" y="115023"/>
                </a:lnTo>
                <a:lnTo>
                  <a:pt x="75481" y="115330"/>
                </a:lnTo>
                <a:lnTo>
                  <a:pt x="77511" y="115966"/>
                </a:lnTo>
                <a:lnTo>
                  <a:pt x="79447" y="116863"/>
                </a:lnTo>
                <a:lnTo>
                  <a:pt x="80871" y="117735"/>
                </a:lnTo>
                <a:lnTo>
                  <a:pt x="81477" y="118042"/>
                </a:lnTo>
                <a:lnTo>
                  <a:pt x="82247" y="118183"/>
                </a:lnTo>
                <a:lnTo>
                  <a:pt x="84114" y="117900"/>
                </a:lnTo>
                <a:lnTo>
                  <a:pt x="86074" y="117146"/>
                </a:lnTo>
                <a:lnTo>
                  <a:pt x="87707" y="115943"/>
                </a:lnTo>
                <a:lnTo>
                  <a:pt x="88780" y="114410"/>
                </a:lnTo>
                <a:lnTo>
                  <a:pt x="89690" y="112924"/>
                </a:lnTo>
                <a:lnTo>
                  <a:pt x="90180" y="112334"/>
                </a:lnTo>
                <a:lnTo>
                  <a:pt x="90810" y="111933"/>
                </a:lnTo>
                <a:lnTo>
                  <a:pt x="91557" y="111792"/>
                </a:lnTo>
                <a:lnTo>
                  <a:pt x="92537" y="111933"/>
                </a:lnTo>
                <a:lnTo>
                  <a:pt x="93634" y="112122"/>
                </a:lnTo>
                <a:lnTo>
                  <a:pt x="94824" y="112075"/>
                </a:lnTo>
                <a:lnTo>
                  <a:pt x="97250" y="111367"/>
                </a:lnTo>
                <a:lnTo>
                  <a:pt x="99233" y="110377"/>
                </a:lnTo>
                <a:lnTo>
                  <a:pt x="100447" y="109504"/>
                </a:lnTo>
                <a:lnTo>
                  <a:pt x="101427" y="108490"/>
                </a:lnTo>
                <a:lnTo>
                  <a:pt x="102873" y="107193"/>
                </a:lnTo>
                <a:lnTo>
                  <a:pt x="103690" y="106650"/>
                </a:lnTo>
                <a:lnTo>
                  <a:pt x="104553" y="106297"/>
                </a:lnTo>
                <a:lnTo>
                  <a:pt x="105370" y="106179"/>
                </a:lnTo>
                <a:lnTo>
                  <a:pt x="106163" y="106367"/>
                </a:lnTo>
                <a:lnTo>
                  <a:pt x="108426" y="107783"/>
                </a:lnTo>
                <a:lnTo>
                  <a:pt x="109383" y="108136"/>
                </a:lnTo>
                <a:lnTo>
                  <a:pt x="110573" y="108136"/>
                </a:lnTo>
                <a:lnTo>
                  <a:pt x="111296" y="107924"/>
                </a:lnTo>
                <a:lnTo>
                  <a:pt x="112183" y="107429"/>
                </a:lnTo>
                <a:lnTo>
                  <a:pt x="114073" y="105990"/>
                </a:lnTo>
                <a:lnTo>
                  <a:pt x="116266" y="103938"/>
                </a:lnTo>
                <a:lnTo>
                  <a:pt x="118483" y="101108"/>
                </a:lnTo>
                <a:lnTo>
                  <a:pt x="119766" y="99056"/>
                </a:lnTo>
                <a:lnTo>
                  <a:pt x="119999" y="98325"/>
                </a:lnTo>
                <a:lnTo>
                  <a:pt x="119953" y="98089"/>
                </a:lnTo>
                <a:lnTo>
                  <a:pt x="119790" y="97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7304086" y="3336925"/>
            <a:ext cx="219075" cy="5397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843" y="95028"/>
                </a:lnTo>
                <a:lnTo>
                  <a:pt x="77514" y="57572"/>
                </a:lnTo>
                <a:lnTo>
                  <a:pt x="98670" y="31907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Shifts in the Demand Curve</a:t>
            </a:r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Demand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shift in the demand curve, either to the left or right.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any change that alters the quantity demanded at every price.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type="title"/>
          </p:nvPr>
        </p:nvSpPr>
        <p:spPr>
          <a:xfrm>
            <a:off x="457200" y="1222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 Shifts in the Demand Curve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F3F6F9"/>
          </a:solidFill>
          <a:ln cap="flat" cmpd="sng" w="2301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Shape 813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F2F4F8"/>
          </a:solidFill>
          <a:ln cap="flat" cmpd="sng" w="2095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Shape 814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F1F4F7"/>
          </a:solidFill>
          <a:ln cap="flat" cmpd="sng" w="1873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Shape 815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F0F2F5"/>
          </a:solidFill>
          <a:ln cap="flat" cmpd="sng" w="1666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Shape 816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EEF1F4"/>
          </a:solidFill>
          <a:ln cap="flat" cmpd="sng" w="14605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Shape 817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EDEFF3"/>
          </a:solidFill>
          <a:ln cap="flat" cmpd="sng" w="1254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Shape 818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EBEEF2"/>
          </a:solidFill>
          <a:ln cap="flat" cmpd="sng" w="1047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Shape 819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EAECF1"/>
          </a:solidFill>
          <a:ln cap="flat" cmpd="sng" w="841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Shape 820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E9EBF0"/>
          </a:solidFill>
          <a:ln cap="flat" cmpd="sng" w="619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E7EAEF"/>
          </a:solidFill>
          <a:ln cap="flat" cmpd="sng" w="412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Shape 822"/>
          <p:cNvSpPr txBox="1"/>
          <p:nvPr/>
        </p:nvSpPr>
        <p:spPr>
          <a:xfrm>
            <a:off x="1449387" y="1285875"/>
            <a:ext cx="7043736" cy="4797425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Shape 823"/>
          <p:cNvSpPr txBox="1"/>
          <p:nvPr/>
        </p:nvSpPr>
        <p:spPr>
          <a:xfrm>
            <a:off x="1366837" y="1182687"/>
            <a:ext cx="7042149" cy="4818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1347787" y="1182687"/>
            <a:ext cx="7042149" cy="481806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Shape 825"/>
          <p:cNvCxnSpPr/>
          <p:nvPr/>
        </p:nvCxnSpPr>
        <p:spPr>
          <a:xfrm rot="10800000">
            <a:off x="3079750" y="1912937"/>
            <a:ext cx="3281361" cy="3149600"/>
          </a:xfrm>
          <a:prstGeom prst="straightConnector1">
            <a:avLst/>
          </a:prstGeom>
          <a:noFill/>
          <a:ln cap="flat" cmpd="sng" w="61900">
            <a:solidFill>
              <a:srgbClr val="004C9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26" name="Shape 826"/>
          <p:cNvCxnSpPr/>
          <p:nvPr/>
        </p:nvCxnSpPr>
        <p:spPr>
          <a:xfrm rot="10800000">
            <a:off x="4648199" y="1390649"/>
            <a:ext cx="3281361" cy="3149600"/>
          </a:xfrm>
          <a:prstGeom prst="straightConnector1">
            <a:avLst/>
          </a:prstGeom>
          <a:noFill/>
          <a:ln cap="flat" cmpd="sng" w="61900">
            <a:solidFill>
              <a:srgbClr val="5F161D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27" name="Shape 827"/>
          <p:cNvCxnSpPr/>
          <p:nvPr/>
        </p:nvCxnSpPr>
        <p:spPr>
          <a:xfrm rot="10800000">
            <a:off x="1492250" y="2433636"/>
            <a:ext cx="3301999" cy="3170236"/>
          </a:xfrm>
          <a:prstGeom prst="straightConnector1">
            <a:avLst/>
          </a:prstGeom>
          <a:noFill/>
          <a:ln cap="flat" cmpd="sng" w="61900">
            <a:solidFill>
              <a:srgbClr val="65182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28" name="Shape 828"/>
          <p:cNvCxnSpPr/>
          <p:nvPr/>
        </p:nvCxnSpPr>
        <p:spPr>
          <a:xfrm>
            <a:off x="4146550" y="2871786"/>
            <a:ext cx="1858961" cy="1587"/>
          </a:xfrm>
          <a:prstGeom prst="straightConnector1">
            <a:avLst/>
          </a:prstGeom>
          <a:noFill/>
          <a:ln cap="flat" cmpd="sng" w="2070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829" name="Shape 829"/>
          <p:cNvCxnSpPr/>
          <p:nvPr/>
        </p:nvCxnSpPr>
        <p:spPr>
          <a:xfrm rot="10800000">
            <a:off x="3225799" y="3935411"/>
            <a:ext cx="1860550" cy="1587"/>
          </a:xfrm>
          <a:prstGeom prst="straightConnector1">
            <a:avLst/>
          </a:prstGeom>
          <a:noFill/>
          <a:ln cap="flat" cmpd="sng" w="2070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830" name="Shape 830"/>
          <p:cNvSpPr txBox="1"/>
          <p:nvPr/>
        </p:nvSpPr>
        <p:spPr>
          <a:xfrm>
            <a:off x="428625" y="1157287"/>
            <a:ext cx="942975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63511" y="1436687"/>
            <a:ext cx="1214437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687387" y="1716086"/>
            <a:ext cx="684211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7215186" y="6007100"/>
            <a:ext cx="12064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6572250" y="6286500"/>
            <a:ext cx="18669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 Cones</a:t>
            </a:r>
          </a:p>
        </p:txBody>
      </p:sp>
      <p:grpSp>
        <p:nvGrpSpPr>
          <p:cNvPr id="835" name="Shape 835"/>
          <p:cNvGrpSpPr/>
          <p:nvPr/>
        </p:nvGrpSpPr>
        <p:grpSpPr>
          <a:xfrm>
            <a:off x="4224337" y="2225675"/>
            <a:ext cx="1190624" cy="604837"/>
            <a:chOff x="4313237" y="2225675"/>
            <a:chExt cx="1190624" cy="604837"/>
          </a:xfrm>
        </p:grpSpPr>
        <p:sp>
          <p:nvSpPr>
            <p:cNvPr id="836" name="Shape 836"/>
            <p:cNvSpPr txBox="1"/>
            <p:nvPr/>
          </p:nvSpPr>
          <p:spPr>
            <a:xfrm>
              <a:off x="4313237" y="2225675"/>
              <a:ext cx="1190624" cy="604837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 txBox="1"/>
            <p:nvPr/>
          </p:nvSpPr>
          <p:spPr>
            <a:xfrm>
              <a:off x="4394200" y="2252661"/>
              <a:ext cx="8763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</a:t>
              </a:r>
            </a:p>
          </p:txBody>
        </p:sp>
        <p:sp>
          <p:nvSpPr>
            <p:cNvPr id="838" name="Shape 838"/>
            <p:cNvSpPr txBox="1"/>
            <p:nvPr/>
          </p:nvSpPr>
          <p:spPr>
            <a:xfrm>
              <a:off x="4394200" y="2532061"/>
              <a:ext cx="10667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demand</a:t>
              </a:r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3870325" y="4006850"/>
            <a:ext cx="1190624" cy="625475"/>
            <a:chOff x="3749675" y="3956050"/>
            <a:chExt cx="1190624" cy="625475"/>
          </a:xfrm>
        </p:grpSpPr>
        <p:sp>
          <p:nvSpPr>
            <p:cNvPr id="840" name="Shape 840"/>
            <p:cNvSpPr txBox="1"/>
            <p:nvPr/>
          </p:nvSpPr>
          <p:spPr>
            <a:xfrm>
              <a:off x="3749675" y="3956050"/>
              <a:ext cx="1190624" cy="625475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3829050" y="4000500"/>
              <a:ext cx="9778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Decrease</a:t>
              </a:r>
            </a:p>
          </p:txBody>
        </p:sp>
        <p:sp>
          <p:nvSpPr>
            <p:cNvPr id="842" name="Shape 842"/>
            <p:cNvSpPr txBox="1"/>
            <p:nvPr/>
          </p:nvSpPr>
          <p:spPr>
            <a:xfrm>
              <a:off x="3829050" y="4279900"/>
              <a:ext cx="10667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demand</a:t>
              </a:r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3849687" y="5689600"/>
            <a:ext cx="1906587" cy="342899"/>
            <a:chOff x="3849687" y="5689600"/>
            <a:chExt cx="1906587" cy="342899"/>
          </a:xfrm>
        </p:grpSpPr>
        <p:sp>
          <p:nvSpPr>
            <p:cNvPr id="844" name="Shape 844"/>
            <p:cNvSpPr txBox="1"/>
            <p:nvPr/>
          </p:nvSpPr>
          <p:spPr>
            <a:xfrm>
              <a:off x="3849687" y="5689600"/>
              <a:ext cx="1682749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 curve, </a:t>
              </a:r>
            </a:p>
          </p:txBody>
        </p:sp>
        <p:sp>
          <p:nvSpPr>
            <p:cNvPr id="845" name="Shape 845"/>
            <p:cNvSpPr txBox="1"/>
            <p:nvPr/>
          </p:nvSpPr>
          <p:spPr>
            <a:xfrm>
              <a:off x="5421312" y="5689600"/>
              <a:ext cx="273049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5581650" y="5802312"/>
              <a:ext cx="174625" cy="23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5895975" y="5151437"/>
            <a:ext cx="1004886" cy="623886"/>
            <a:chOff x="5895975" y="5151437"/>
            <a:chExt cx="1004886" cy="623886"/>
          </a:xfrm>
        </p:grpSpPr>
        <p:sp>
          <p:nvSpPr>
            <p:cNvPr id="848" name="Shape 848"/>
            <p:cNvSpPr txBox="1"/>
            <p:nvPr/>
          </p:nvSpPr>
          <p:spPr>
            <a:xfrm>
              <a:off x="5937250" y="5151437"/>
              <a:ext cx="949324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  <p:sp>
          <p:nvSpPr>
            <p:cNvPr id="849" name="Shape 849"/>
            <p:cNvSpPr txBox="1"/>
            <p:nvPr/>
          </p:nvSpPr>
          <p:spPr>
            <a:xfrm>
              <a:off x="5895975" y="5430837"/>
              <a:ext cx="774700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curve, </a:t>
              </a: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6565900" y="5430837"/>
              <a:ext cx="273049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6726236" y="5545137"/>
              <a:ext cx="174625" cy="23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7445375" y="4613275"/>
            <a:ext cx="1004886" cy="623886"/>
            <a:chOff x="7445375" y="4613275"/>
            <a:chExt cx="1004886" cy="623886"/>
          </a:xfrm>
        </p:grpSpPr>
        <p:sp>
          <p:nvSpPr>
            <p:cNvPr id="853" name="Shape 853"/>
            <p:cNvSpPr txBox="1"/>
            <p:nvPr/>
          </p:nvSpPr>
          <p:spPr>
            <a:xfrm>
              <a:off x="7480300" y="4613275"/>
              <a:ext cx="949324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7445375" y="4892675"/>
              <a:ext cx="774700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curve, </a:t>
              </a: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8115300" y="4892675"/>
              <a:ext cx="273049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856" name="Shape 856"/>
            <p:cNvSpPr txBox="1"/>
            <p:nvPr/>
          </p:nvSpPr>
          <p:spPr>
            <a:xfrm>
              <a:off x="8275636" y="5006975"/>
              <a:ext cx="174625" cy="23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857" name="Shape 857"/>
          <p:cNvSpPr txBox="1"/>
          <p:nvPr/>
        </p:nvSpPr>
        <p:spPr>
          <a:xfrm>
            <a:off x="1301750" y="6116637"/>
            <a:ext cx="230186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MARKETS AND COMPETITION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and demand are the two words that economists use most often.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and demand are the forces that make market economies work.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microeconomics is about supply, demand, and market equilibrium.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Shifts in the Demand Curve</a:t>
            </a:r>
          </a:p>
        </p:txBody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Income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income increases the demand for a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good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increase.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income increases the demand for an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inferior good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decrease.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8" name="Shape 868"/>
          <p:cNvCxnSpPr/>
          <p:nvPr/>
        </p:nvCxnSpPr>
        <p:spPr>
          <a:xfrm>
            <a:off x="1981200" y="1752600"/>
            <a:ext cx="0" cy="434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69" name="Shape 869"/>
          <p:cNvCxnSpPr/>
          <p:nvPr/>
        </p:nvCxnSpPr>
        <p:spPr>
          <a:xfrm>
            <a:off x="1981200" y="6096000"/>
            <a:ext cx="5333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70" name="Shape 870"/>
          <p:cNvCxnSpPr/>
          <p:nvPr/>
        </p:nvCxnSpPr>
        <p:spPr>
          <a:xfrm>
            <a:off x="1981200" y="2133600"/>
            <a:ext cx="4648199" cy="3962399"/>
          </a:xfrm>
          <a:prstGeom prst="straightConnector1">
            <a:avLst/>
          </a:prstGeom>
          <a:noFill/>
          <a:ln cap="flat" cmpd="sng" w="57150">
            <a:solidFill>
              <a:srgbClr val="000099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71" name="Shape 871"/>
          <p:cNvSpPr/>
          <p:nvPr/>
        </p:nvSpPr>
        <p:spPr>
          <a:xfrm>
            <a:off x="6477000" y="6019800"/>
            <a:ext cx="152399" cy="152399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1905000" y="2057400"/>
            <a:ext cx="152399" cy="152399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990600" y="1905000"/>
            <a:ext cx="914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$3.00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1143000" y="251460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2.50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1143000" y="320040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2.00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1143000" y="381000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1.50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1143000" y="441960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1.00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1143000" y="510540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0.50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2590800" y="60960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2133600" y="60960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2971800" y="60960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3352800" y="60960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3657600" y="60960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4038600" y="60960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4419600" y="60960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4800600" y="60960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5181600" y="6096000"/>
            <a:ext cx="533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5486400" y="6096000"/>
            <a:ext cx="533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6400800" y="6096000"/>
            <a:ext cx="533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</a:p>
        </p:txBody>
      </p:sp>
      <p:sp>
        <p:nvSpPr>
          <p:cNvPr id="890" name="Shape 890"/>
          <p:cNvSpPr txBox="1"/>
          <p:nvPr/>
        </p:nvSpPr>
        <p:spPr>
          <a:xfrm>
            <a:off x="5943600" y="6096000"/>
            <a:ext cx="533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</a:p>
        </p:txBody>
      </p:sp>
      <p:sp>
        <p:nvSpPr>
          <p:cNvPr id="891" name="Shape 891"/>
          <p:cNvSpPr txBox="1"/>
          <p:nvPr/>
        </p:nvSpPr>
        <p:spPr>
          <a:xfrm>
            <a:off x="381000" y="1339850"/>
            <a:ext cx="2209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ahoma"/>
              <a:buNone/>
            </a:pPr>
            <a:r>
              <a:rPr b="1" i="0" lang="en-US" sz="1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Price of Ice-Cream Cone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7315200" y="5638800"/>
            <a:ext cx="15240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ahoma"/>
              <a:buNone/>
            </a:pPr>
            <a:r>
              <a:rPr b="1" i="0" lang="en-US" sz="1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Quantity of Ice-Cream Cones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1752600" y="60960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</a:p>
        </p:txBody>
      </p:sp>
      <p:cxnSp>
        <p:nvCxnSpPr>
          <p:cNvPr id="894" name="Shape 894"/>
          <p:cNvCxnSpPr/>
          <p:nvPr/>
        </p:nvCxnSpPr>
        <p:spPr>
          <a:xfrm>
            <a:off x="3429000" y="1600200"/>
            <a:ext cx="4648199" cy="3962399"/>
          </a:xfrm>
          <a:prstGeom prst="straightConnector1">
            <a:avLst/>
          </a:prstGeom>
          <a:noFill/>
          <a:ln cap="flat" cmpd="sng" w="57150">
            <a:solidFill>
              <a:srgbClr val="423A6C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95" name="Shape 895"/>
          <p:cNvSpPr/>
          <p:nvPr/>
        </p:nvSpPr>
        <p:spPr>
          <a:xfrm>
            <a:off x="4038600" y="3581400"/>
            <a:ext cx="1600199" cy="30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FAFD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 txBox="1"/>
          <p:nvPr/>
        </p:nvSpPr>
        <p:spPr>
          <a:xfrm>
            <a:off x="3768725" y="2971800"/>
            <a:ext cx="12700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demand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5943600" y="1905000"/>
            <a:ext cx="2362200" cy="946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076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494076"/>
                </a:solidFill>
                <a:latin typeface="Arial"/>
                <a:ea typeface="Arial"/>
                <a:cs typeface="Arial"/>
                <a:sym typeface="Arial"/>
              </a:rPr>
              <a:t>An increase in income...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6400800" y="5486400"/>
            <a:ext cx="7620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0" lang="en-US" sz="32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8001000" y="5105400"/>
            <a:ext cx="7620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0" lang="en-US" sz="32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900" name="Shape 900"/>
          <p:cNvSpPr txBox="1"/>
          <p:nvPr>
            <p:ph type="title"/>
          </p:nvPr>
        </p:nvSpPr>
        <p:spPr>
          <a:xfrm>
            <a:off x="457200" y="1158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Income Normal Good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5" name="Shape 905"/>
          <p:cNvCxnSpPr/>
          <p:nvPr/>
        </p:nvCxnSpPr>
        <p:spPr>
          <a:xfrm>
            <a:off x="2209800" y="1568450"/>
            <a:ext cx="0" cy="434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6" name="Shape 906"/>
          <p:cNvCxnSpPr/>
          <p:nvPr/>
        </p:nvCxnSpPr>
        <p:spPr>
          <a:xfrm>
            <a:off x="1600200" y="5911850"/>
            <a:ext cx="563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7" name="Shape 907"/>
          <p:cNvCxnSpPr/>
          <p:nvPr/>
        </p:nvCxnSpPr>
        <p:spPr>
          <a:xfrm>
            <a:off x="2209800" y="1949450"/>
            <a:ext cx="4648199" cy="3962399"/>
          </a:xfrm>
          <a:prstGeom prst="straightConnector1">
            <a:avLst/>
          </a:prstGeom>
          <a:noFill/>
          <a:ln cap="flat" cmpd="sng" w="57150">
            <a:solidFill>
              <a:srgbClr val="000099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08" name="Shape 908"/>
          <p:cNvSpPr/>
          <p:nvPr/>
        </p:nvSpPr>
        <p:spPr>
          <a:xfrm>
            <a:off x="6705600" y="5835650"/>
            <a:ext cx="152399" cy="152399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2133600" y="1873250"/>
            <a:ext cx="152399" cy="152399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1219200" y="1720850"/>
            <a:ext cx="914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$3.00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1371600" y="233045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2.50</a:t>
            </a:r>
          </a:p>
        </p:txBody>
      </p:sp>
      <p:sp>
        <p:nvSpPr>
          <p:cNvPr id="912" name="Shape 912"/>
          <p:cNvSpPr txBox="1"/>
          <p:nvPr/>
        </p:nvSpPr>
        <p:spPr>
          <a:xfrm>
            <a:off x="1371600" y="301625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2.00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1371600" y="362585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1.50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x="1371600" y="423545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1.00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1371600" y="4921250"/>
            <a:ext cx="76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0.50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2819400" y="591185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2362200" y="591185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3200400" y="591185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3581400" y="591185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3886200" y="591185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4267200" y="591185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4648200" y="591185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5029200" y="591185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5410200" y="5911850"/>
            <a:ext cx="533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5715000" y="5911850"/>
            <a:ext cx="533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6629400" y="5911850"/>
            <a:ext cx="533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6172200" y="5911850"/>
            <a:ext cx="533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</a:p>
        </p:txBody>
      </p:sp>
      <p:sp>
        <p:nvSpPr>
          <p:cNvPr id="928" name="Shape 928"/>
          <p:cNvSpPr txBox="1"/>
          <p:nvPr/>
        </p:nvSpPr>
        <p:spPr>
          <a:xfrm>
            <a:off x="762000" y="1111250"/>
            <a:ext cx="1981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Price of Ice-Cream Cone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7315200" y="5454650"/>
            <a:ext cx="15240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Quantity of Ice-Cream Cones</a:t>
            </a:r>
          </a:p>
        </p:txBody>
      </p:sp>
      <p:sp>
        <p:nvSpPr>
          <p:cNvPr id="930" name="Shape 930"/>
          <p:cNvSpPr txBox="1"/>
          <p:nvPr/>
        </p:nvSpPr>
        <p:spPr>
          <a:xfrm>
            <a:off x="1981200" y="591185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</a:p>
        </p:txBody>
      </p:sp>
      <p:cxnSp>
        <p:nvCxnSpPr>
          <p:cNvPr id="931" name="Shape 931"/>
          <p:cNvCxnSpPr/>
          <p:nvPr/>
        </p:nvCxnSpPr>
        <p:spPr>
          <a:xfrm>
            <a:off x="2209800" y="3702050"/>
            <a:ext cx="2590800" cy="2209799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32" name="Shape 932"/>
          <p:cNvSpPr txBox="1"/>
          <p:nvPr/>
        </p:nvSpPr>
        <p:spPr>
          <a:xfrm>
            <a:off x="2814636" y="3473450"/>
            <a:ext cx="12700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demand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5181600" y="2330450"/>
            <a:ext cx="2362200" cy="946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076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494076"/>
                </a:solidFill>
                <a:latin typeface="Arial"/>
                <a:ea typeface="Arial"/>
                <a:cs typeface="Arial"/>
                <a:sym typeface="Arial"/>
              </a:rPr>
              <a:t>An increase in income...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6629400" y="5302250"/>
            <a:ext cx="7620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0" lang="en-US" sz="32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4648200" y="5302250"/>
            <a:ext cx="7620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936" name="Shape 936"/>
          <p:cNvSpPr/>
          <p:nvPr/>
        </p:nvSpPr>
        <p:spPr>
          <a:xfrm>
            <a:off x="3200400" y="4159250"/>
            <a:ext cx="14478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E381C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Shape 937"/>
          <p:cNvSpPr txBox="1"/>
          <p:nvPr>
            <p:ph type="title"/>
          </p:nvPr>
        </p:nvSpPr>
        <p:spPr>
          <a:xfrm>
            <a:off x="457200" y="714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Income Inferior Good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Shifts in the Demand Curve</a:t>
            </a:r>
          </a:p>
        </p:txBody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Prices of Related Goods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fall in the price of one good reduces the demand for another good, the two goods are called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substitutes.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fall in the price of one good increases the demand for another good, the two goods are called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complements.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 Variables That Influence Buyers</a:t>
            </a:r>
          </a:p>
        </p:txBody>
      </p:sp>
      <p:pic>
        <p:nvPicPr>
          <p:cNvPr descr="S24Picture 5075300" id="949" name="Shape 9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63700"/>
            <a:ext cx="8229600" cy="35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</a:t>
            </a:r>
          </a:p>
        </p:txBody>
      </p:sp>
      <p:sp>
        <p:nvSpPr>
          <p:cNvPr id="955" name="Shape 95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 supplied</a:t>
            </a:r>
            <a:r>
              <a:rPr b="0" i="0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amount of a good that sellers are willing and able to sell.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of Supply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of supply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states that, other things equal, the quantity supplied of a good rises when the price of the good rises.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Supply Curve: The Relationship between Price and Quantity Supplied</a:t>
            </a:r>
          </a:p>
        </p:txBody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Schedule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schedule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table that shows the relationship between the price of the good and the quantity supplied.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Ben’s Supply Schedule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5719762" y="1887536"/>
            <a:ext cx="18573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1400175" y="1403350"/>
            <a:ext cx="6349999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27Picture 7241411" id="969" name="Shape 9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97000"/>
            <a:ext cx="6349999" cy="44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Shape 970"/>
          <p:cNvSpPr/>
          <p:nvPr/>
        </p:nvSpPr>
        <p:spPr>
          <a:xfrm>
            <a:off x="685800" y="2819400"/>
            <a:ext cx="1325562" cy="24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Shape 971"/>
          <p:cNvSpPr/>
          <p:nvPr/>
        </p:nvSpPr>
        <p:spPr>
          <a:xfrm>
            <a:off x="1020762" y="3771900"/>
            <a:ext cx="679449" cy="1449386"/>
          </a:xfrm>
          <a:custGeom>
            <a:pathLst>
              <a:path extrusionOk="0" h="120000" w="120000">
                <a:moveTo>
                  <a:pt x="60087" y="116136"/>
                </a:moveTo>
                <a:lnTo>
                  <a:pt x="120000" y="0"/>
                </a:lnTo>
                <a:lnTo>
                  <a:pt x="115410" y="641"/>
                </a:lnTo>
                <a:lnTo>
                  <a:pt x="110119" y="1216"/>
                </a:lnTo>
                <a:lnTo>
                  <a:pt x="97576" y="2136"/>
                </a:lnTo>
                <a:lnTo>
                  <a:pt x="83106" y="2778"/>
                </a:lnTo>
                <a:lnTo>
                  <a:pt x="67094" y="3041"/>
                </a:lnTo>
                <a:lnTo>
                  <a:pt x="50242" y="2958"/>
                </a:lnTo>
                <a:lnTo>
                  <a:pt x="33039" y="2465"/>
                </a:lnTo>
                <a:lnTo>
                  <a:pt x="16081" y="1512"/>
                </a:lnTo>
                <a:lnTo>
                  <a:pt x="7918" y="838"/>
                </a:lnTo>
                <a:lnTo>
                  <a:pt x="0" y="49"/>
                </a:lnTo>
                <a:lnTo>
                  <a:pt x="45967" y="116136"/>
                </a:lnTo>
                <a:lnTo>
                  <a:pt x="46913" y="117715"/>
                </a:lnTo>
                <a:lnTo>
                  <a:pt x="48385" y="118882"/>
                </a:lnTo>
                <a:lnTo>
                  <a:pt x="50312" y="119671"/>
                </a:lnTo>
                <a:lnTo>
                  <a:pt x="51398" y="119901"/>
                </a:lnTo>
                <a:lnTo>
                  <a:pt x="52449" y="120000"/>
                </a:lnTo>
                <a:lnTo>
                  <a:pt x="54691" y="119852"/>
                </a:lnTo>
                <a:lnTo>
                  <a:pt x="55778" y="119589"/>
                </a:lnTo>
                <a:lnTo>
                  <a:pt x="56829" y="119178"/>
                </a:lnTo>
                <a:lnTo>
                  <a:pt x="58651" y="117945"/>
                </a:lnTo>
                <a:lnTo>
                  <a:pt x="59491" y="117139"/>
                </a:lnTo>
                <a:lnTo>
                  <a:pt x="60087" y="116136"/>
                </a:lnTo>
                <a:close/>
              </a:path>
            </a:pathLst>
          </a:custGeom>
          <a:solidFill>
            <a:srgbClr val="C28A5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1406525" y="3835400"/>
            <a:ext cx="190500" cy="347662"/>
          </a:xfrm>
          <a:custGeom>
            <a:pathLst>
              <a:path extrusionOk="0" h="120000" w="120000">
                <a:moveTo>
                  <a:pt x="0" y="0"/>
                </a:moveTo>
                <a:lnTo>
                  <a:pt x="8348" y="3438"/>
                </a:lnTo>
                <a:lnTo>
                  <a:pt x="17196" y="8183"/>
                </a:lnTo>
                <a:lnTo>
                  <a:pt x="26417" y="14166"/>
                </a:lnTo>
                <a:lnTo>
                  <a:pt x="35887" y="21318"/>
                </a:lnTo>
                <a:lnTo>
                  <a:pt x="54953" y="37753"/>
                </a:lnTo>
                <a:lnTo>
                  <a:pt x="73146" y="56183"/>
                </a:lnTo>
                <a:lnTo>
                  <a:pt x="89844" y="75232"/>
                </a:lnTo>
                <a:lnTo>
                  <a:pt x="103800" y="93180"/>
                </a:lnTo>
                <a:lnTo>
                  <a:pt x="114143" y="108584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1306512" y="3816350"/>
            <a:ext cx="263525" cy="481011"/>
          </a:xfrm>
          <a:custGeom>
            <a:pathLst>
              <a:path extrusionOk="0" h="120000" w="120000">
                <a:moveTo>
                  <a:pt x="0" y="0"/>
                </a:moveTo>
                <a:lnTo>
                  <a:pt x="2535" y="3811"/>
                </a:lnTo>
                <a:lnTo>
                  <a:pt x="7064" y="8415"/>
                </a:lnTo>
                <a:lnTo>
                  <a:pt x="20830" y="20148"/>
                </a:lnTo>
                <a:lnTo>
                  <a:pt x="59592" y="50544"/>
                </a:lnTo>
                <a:lnTo>
                  <a:pt x="80150" y="67970"/>
                </a:lnTo>
                <a:lnTo>
                  <a:pt x="89841" y="76831"/>
                </a:lnTo>
                <a:lnTo>
                  <a:pt x="98716" y="85841"/>
                </a:lnTo>
                <a:lnTo>
                  <a:pt x="106415" y="94653"/>
                </a:lnTo>
                <a:lnTo>
                  <a:pt x="112664" y="103366"/>
                </a:lnTo>
                <a:lnTo>
                  <a:pt x="117192" y="111831"/>
                </a:lnTo>
                <a:lnTo>
                  <a:pt x="119999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Shape 974"/>
          <p:cNvSpPr/>
          <p:nvPr/>
        </p:nvSpPr>
        <p:spPr>
          <a:xfrm>
            <a:off x="1217612" y="3824287"/>
            <a:ext cx="319087" cy="588962"/>
          </a:xfrm>
          <a:custGeom>
            <a:pathLst>
              <a:path extrusionOk="0" h="120000" w="120000">
                <a:moveTo>
                  <a:pt x="0" y="0"/>
                </a:moveTo>
                <a:lnTo>
                  <a:pt x="3434" y="4677"/>
                </a:lnTo>
                <a:lnTo>
                  <a:pt x="8886" y="10201"/>
                </a:lnTo>
                <a:lnTo>
                  <a:pt x="24268" y="23427"/>
                </a:lnTo>
                <a:lnTo>
                  <a:pt x="65040" y="55685"/>
                </a:lnTo>
                <a:lnTo>
                  <a:pt x="85724" y="73104"/>
                </a:lnTo>
                <a:lnTo>
                  <a:pt x="95059" y="81733"/>
                </a:lnTo>
                <a:lnTo>
                  <a:pt x="103273" y="90161"/>
                </a:lnTo>
                <a:lnTo>
                  <a:pt x="110292" y="98306"/>
                </a:lnTo>
                <a:lnTo>
                  <a:pt x="115519" y="106088"/>
                </a:lnTo>
                <a:lnTo>
                  <a:pt x="118879" y="113346"/>
                </a:lnTo>
                <a:lnTo>
                  <a:pt x="119999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1138237" y="3835400"/>
            <a:ext cx="369886" cy="695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3993" y="5379"/>
                </a:lnTo>
                <a:lnTo>
                  <a:pt x="9468" y="11273"/>
                </a:lnTo>
                <a:lnTo>
                  <a:pt x="16425" y="17647"/>
                </a:lnTo>
                <a:lnTo>
                  <a:pt x="24605" y="24466"/>
                </a:lnTo>
                <a:lnTo>
                  <a:pt x="43413" y="39200"/>
                </a:lnTo>
                <a:lnTo>
                  <a:pt x="63768" y="55031"/>
                </a:lnTo>
                <a:lnTo>
                  <a:pt x="83542" y="71513"/>
                </a:lnTo>
                <a:lnTo>
                  <a:pt x="92689" y="79805"/>
                </a:lnTo>
                <a:lnTo>
                  <a:pt x="100998" y="88132"/>
                </a:lnTo>
                <a:lnTo>
                  <a:pt x="108083" y="96322"/>
                </a:lnTo>
                <a:lnTo>
                  <a:pt x="113752" y="104443"/>
                </a:lnTo>
                <a:lnTo>
                  <a:pt x="117809" y="11235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1084262" y="3868737"/>
            <a:ext cx="395287" cy="769937"/>
          </a:xfrm>
          <a:custGeom>
            <a:pathLst>
              <a:path extrusionOk="0" h="120000" w="120000">
                <a:moveTo>
                  <a:pt x="0" y="0"/>
                </a:moveTo>
                <a:lnTo>
                  <a:pt x="2107" y="5205"/>
                </a:lnTo>
                <a:lnTo>
                  <a:pt x="6081" y="10627"/>
                </a:lnTo>
                <a:lnTo>
                  <a:pt x="11741" y="16297"/>
                </a:lnTo>
                <a:lnTo>
                  <a:pt x="18785" y="22277"/>
                </a:lnTo>
                <a:lnTo>
                  <a:pt x="27034" y="28505"/>
                </a:lnTo>
                <a:lnTo>
                  <a:pt x="36126" y="35042"/>
                </a:lnTo>
                <a:lnTo>
                  <a:pt x="55995" y="49109"/>
                </a:lnTo>
                <a:lnTo>
                  <a:pt x="66292" y="56607"/>
                </a:lnTo>
                <a:lnTo>
                  <a:pt x="76347" y="64508"/>
                </a:lnTo>
                <a:lnTo>
                  <a:pt x="86041" y="72780"/>
                </a:lnTo>
                <a:lnTo>
                  <a:pt x="95132" y="81394"/>
                </a:lnTo>
                <a:lnTo>
                  <a:pt x="103321" y="90441"/>
                </a:lnTo>
                <a:lnTo>
                  <a:pt x="110366" y="99829"/>
                </a:lnTo>
                <a:lnTo>
                  <a:pt x="113316" y="104694"/>
                </a:lnTo>
                <a:lnTo>
                  <a:pt x="115965" y="109713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1066800" y="3994150"/>
            <a:ext cx="377824" cy="819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2523" y="4705"/>
                </a:lnTo>
                <a:lnTo>
                  <a:pt x="6876" y="9469"/>
                </a:lnTo>
                <a:lnTo>
                  <a:pt x="12807" y="14408"/>
                </a:lnTo>
                <a:lnTo>
                  <a:pt x="20063" y="19636"/>
                </a:lnTo>
                <a:lnTo>
                  <a:pt x="37602" y="30965"/>
                </a:lnTo>
                <a:lnTo>
                  <a:pt x="57476" y="43863"/>
                </a:lnTo>
                <a:lnTo>
                  <a:pt x="67570" y="51038"/>
                </a:lnTo>
                <a:lnTo>
                  <a:pt x="77665" y="58765"/>
                </a:lnTo>
                <a:lnTo>
                  <a:pt x="87255" y="67160"/>
                </a:lnTo>
                <a:lnTo>
                  <a:pt x="96025" y="76165"/>
                </a:lnTo>
                <a:lnTo>
                  <a:pt x="104037" y="85896"/>
                </a:lnTo>
                <a:lnTo>
                  <a:pt x="110851" y="96441"/>
                </a:lnTo>
                <a:lnTo>
                  <a:pt x="116151" y="107741"/>
                </a:lnTo>
                <a:lnTo>
                  <a:pt x="118296" y="113754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1100137" y="4192587"/>
            <a:ext cx="284162" cy="631825"/>
          </a:xfrm>
          <a:custGeom>
            <a:pathLst>
              <a:path extrusionOk="0" h="120000" w="120000">
                <a:moveTo>
                  <a:pt x="0" y="0"/>
                </a:moveTo>
                <a:lnTo>
                  <a:pt x="2431" y="4104"/>
                </a:lnTo>
                <a:lnTo>
                  <a:pt x="6289" y="8471"/>
                </a:lnTo>
                <a:lnTo>
                  <a:pt x="11320" y="13065"/>
                </a:lnTo>
                <a:lnTo>
                  <a:pt x="17442" y="17922"/>
                </a:lnTo>
                <a:lnTo>
                  <a:pt x="50146" y="41531"/>
                </a:lnTo>
                <a:lnTo>
                  <a:pt x="59538" y="48722"/>
                </a:lnTo>
                <a:lnTo>
                  <a:pt x="69014" y="56592"/>
                </a:lnTo>
                <a:lnTo>
                  <a:pt x="78490" y="65101"/>
                </a:lnTo>
                <a:lnTo>
                  <a:pt x="87714" y="74364"/>
                </a:lnTo>
                <a:lnTo>
                  <a:pt x="96771" y="84417"/>
                </a:lnTo>
                <a:lnTo>
                  <a:pt x="105241" y="95337"/>
                </a:lnTo>
                <a:lnTo>
                  <a:pt x="112872" y="107197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Shape 979"/>
          <p:cNvSpPr/>
          <p:nvPr/>
        </p:nvSpPr>
        <p:spPr>
          <a:xfrm>
            <a:off x="1049337" y="3814762"/>
            <a:ext cx="268286" cy="9366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7893" y="18773"/>
                </a:lnTo>
                <a:lnTo>
                  <a:pt x="94807" y="36279"/>
                </a:lnTo>
                <a:lnTo>
                  <a:pt x="81008" y="53276"/>
                </a:lnTo>
                <a:lnTo>
                  <a:pt x="66320" y="69006"/>
                </a:lnTo>
                <a:lnTo>
                  <a:pt x="50741" y="83974"/>
                </a:lnTo>
                <a:lnTo>
                  <a:pt x="34629" y="97674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Shape 980"/>
          <p:cNvSpPr/>
          <p:nvPr/>
        </p:nvSpPr>
        <p:spPr>
          <a:xfrm>
            <a:off x="1069975" y="3821112"/>
            <a:ext cx="393700" cy="1746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0433" y="17491"/>
                </a:lnTo>
                <a:lnTo>
                  <a:pt x="98990" y="34847"/>
                </a:lnTo>
                <a:lnTo>
                  <a:pt x="85852" y="51796"/>
                </a:lnTo>
                <a:lnTo>
                  <a:pt x="71200" y="68067"/>
                </a:lnTo>
                <a:lnTo>
                  <a:pt x="55095" y="83389"/>
                </a:lnTo>
                <a:lnTo>
                  <a:pt x="37780" y="97220"/>
                </a:lnTo>
                <a:lnTo>
                  <a:pt x="19313" y="109694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1084262" y="3859212"/>
            <a:ext cx="450850" cy="22383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5608" y="9698"/>
                </a:lnTo>
                <a:lnTo>
                  <a:pt x="110582" y="19289"/>
                </a:lnTo>
                <a:lnTo>
                  <a:pt x="104814" y="28774"/>
                </a:lnTo>
                <a:lnTo>
                  <a:pt x="98412" y="38152"/>
                </a:lnTo>
                <a:lnTo>
                  <a:pt x="84179" y="56163"/>
                </a:lnTo>
                <a:lnTo>
                  <a:pt x="68412" y="73001"/>
                </a:lnTo>
                <a:lnTo>
                  <a:pt x="51428" y="88241"/>
                </a:lnTo>
                <a:lnTo>
                  <a:pt x="34074" y="101456"/>
                </a:lnTo>
                <a:lnTo>
                  <a:pt x="16772" y="11222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1106487" y="3827462"/>
            <a:ext cx="530224" cy="3302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5693" y="10337"/>
                </a:lnTo>
                <a:lnTo>
                  <a:pt x="110893" y="20602"/>
                </a:lnTo>
                <a:lnTo>
                  <a:pt x="105465" y="30578"/>
                </a:lnTo>
                <a:lnTo>
                  <a:pt x="99633" y="40337"/>
                </a:lnTo>
                <a:lnTo>
                  <a:pt x="93263" y="49807"/>
                </a:lnTo>
                <a:lnTo>
                  <a:pt x="86489" y="58915"/>
                </a:lnTo>
                <a:lnTo>
                  <a:pt x="79177" y="67662"/>
                </a:lnTo>
                <a:lnTo>
                  <a:pt x="71641" y="76048"/>
                </a:lnTo>
                <a:lnTo>
                  <a:pt x="63611" y="83783"/>
                </a:lnTo>
                <a:lnTo>
                  <a:pt x="55357" y="91084"/>
                </a:lnTo>
                <a:lnTo>
                  <a:pt x="46743" y="97734"/>
                </a:lnTo>
                <a:lnTo>
                  <a:pt x="37816" y="103662"/>
                </a:lnTo>
                <a:lnTo>
                  <a:pt x="28665" y="109012"/>
                </a:lnTo>
                <a:lnTo>
                  <a:pt x="19289" y="113421"/>
                </a:lnTo>
                <a:lnTo>
                  <a:pt x="9734" y="11718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1130300" y="3906837"/>
            <a:ext cx="519112" cy="33178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6515" y="9418"/>
                </a:lnTo>
                <a:lnTo>
                  <a:pt x="112342" y="18693"/>
                </a:lnTo>
                <a:lnTo>
                  <a:pt x="107573" y="28112"/>
                </a:lnTo>
                <a:lnTo>
                  <a:pt x="102254" y="37243"/>
                </a:lnTo>
                <a:lnTo>
                  <a:pt x="96339" y="46303"/>
                </a:lnTo>
                <a:lnTo>
                  <a:pt x="89873" y="55074"/>
                </a:lnTo>
                <a:lnTo>
                  <a:pt x="82858" y="63774"/>
                </a:lnTo>
                <a:lnTo>
                  <a:pt x="75338" y="72043"/>
                </a:lnTo>
                <a:lnTo>
                  <a:pt x="67405" y="79952"/>
                </a:lnTo>
                <a:lnTo>
                  <a:pt x="58968" y="87429"/>
                </a:lnTo>
                <a:lnTo>
                  <a:pt x="50072" y="94475"/>
                </a:lnTo>
                <a:lnTo>
                  <a:pt x="40855" y="100874"/>
                </a:lnTo>
                <a:lnTo>
                  <a:pt x="31180" y="106770"/>
                </a:lnTo>
                <a:lnTo>
                  <a:pt x="21138" y="111803"/>
                </a:lnTo>
                <a:lnTo>
                  <a:pt x="10729" y="116189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/>
          <p:nvPr/>
        </p:nvSpPr>
        <p:spPr>
          <a:xfrm>
            <a:off x="1133475" y="4049712"/>
            <a:ext cx="487361" cy="27463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6187" y="8590"/>
                </a:lnTo>
                <a:lnTo>
                  <a:pt x="111837" y="17353"/>
                </a:lnTo>
                <a:lnTo>
                  <a:pt x="101376" y="34793"/>
                </a:lnTo>
                <a:lnTo>
                  <a:pt x="88765" y="52060"/>
                </a:lnTo>
                <a:lnTo>
                  <a:pt x="81727" y="60563"/>
                </a:lnTo>
                <a:lnTo>
                  <a:pt x="74199" y="68806"/>
                </a:lnTo>
                <a:lnTo>
                  <a:pt x="66183" y="76702"/>
                </a:lnTo>
                <a:lnTo>
                  <a:pt x="57824" y="84251"/>
                </a:lnTo>
                <a:lnTo>
                  <a:pt x="49124" y="91453"/>
                </a:lnTo>
                <a:lnTo>
                  <a:pt x="39934" y="98134"/>
                </a:lnTo>
                <a:lnTo>
                  <a:pt x="30452" y="104555"/>
                </a:lnTo>
                <a:lnTo>
                  <a:pt x="20578" y="110281"/>
                </a:lnTo>
                <a:lnTo>
                  <a:pt x="10460" y="115488"/>
                </a:lnTo>
                <a:lnTo>
                  <a:pt x="0" y="1199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1150937" y="4179887"/>
            <a:ext cx="442912" cy="2158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4777" y="10859"/>
                </a:lnTo>
                <a:lnTo>
                  <a:pt x="108963" y="21499"/>
                </a:lnTo>
                <a:lnTo>
                  <a:pt x="95989" y="41572"/>
                </a:lnTo>
                <a:lnTo>
                  <a:pt x="81453" y="60329"/>
                </a:lnTo>
                <a:lnTo>
                  <a:pt x="65733" y="77001"/>
                </a:lnTo>
                <a:lnTo>
                  <a:pt x="49475" y="91700"/>
                </a:lnTo>
                <a:lnTo>
                  <a:pt x="32732" y="103875"/>
                </a:lnTo>
                <a:lnTo>
                  <a:pt x="16096" y="113418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Shape 986"/>
          <p:cNvSpPr/>
          <p:nvPr/>
        </p:nvSpPr>
        <p:spPr>
          <a:xfrm>
            <a:off x="1163637" y="4313237"/>
            <a:ext cx="390524" cy="1651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7615" y="20501"/>
                </a:lnTo>
                <a:lnTo>
                  <a:pt x="93950" y="39856"/>
                </a:lnTo>
                <a:lnTo>
                  <a:pt x="79308" y="57634"/>
                </a:lnTo>
                <a:lnTo>
                  <a:pt x="63812" y="73548"/>
                </a:lnTo>
                <a:lnTo>
                  <a:pt x="47890" y="88028"/>
                </a:lnTo>
                <a:lnTo>
                  <a:pt x="31845" y="100788"/>
                </a:lnTo>
                <a:lnTo>
                  <a:pt x="15739" y="111397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1166812" y="4427537"/>
            <a:ext cx="361950" cy="15081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9873" y="17120"/>
                </a:lnTo>
                <a:lnTo>
                  <a:pt x="97380" y="34715"/>
                </a:lnTo>
                <a:lnTo>
                  <a:pt x="82783" y="52311"/>
                </a:lnTo>
                <a:lnTo>
                  <a:pt x="66673" y="69273"/>
                </a:lnTo>
                <a:lnTo>
                  <a:pt x="49841" y="85125"/>
                </a:lnTo>
                <a:lnTo>
                  <a:pt x="32679" y="99392"/>
                </a:lnTo>
                <a:lnTo>
                  <a:pt x="15978" y="110964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/>
          <p:nvPr/>
        </p:nvSpPr>
        <p:spPr>
          <a:xfrm>
            <a:off x="1192212" y="4533900"/>
            <a:ext cx="319087" cy="1238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8454" y="18105"/>
                </a:lnTo>
                <a:lnTo>
                  <a:pt x="97430" y="34093"/>
                </a:lnTo>
                <a:lnTo>
                  <a:pt x="86033" y="48731"/>
                </a:lnTo>
                <a:lnTo>
                  <a:pt x="73668" y="62600"/>
                </a:lnTo>
                <a:lnTo>
                  <a:pt x="59590" y="75890"/>
                </a:lnTo>
                <a:lnTo>
                  <a:pt x="43128" y="89373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Shape 989"/>
          <p:cNvSpPr/>
          <p:nvPr/>
        </p:nvSpPr>
        <p:spPr>
          <a:xfrm>
            <a:off x="1201737" y="4643437"/>
            <a:ext cx="277811" cy="92074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101558" y="26666"/>
                </a:lnTo>
                <a:lnTo>
                  <a:pt x="84660" y="48974"/>
                </a:lnTo>
                <a:lnTo>
                  <a:pt x="68963" y="67179"/>
                </a:lnTo>
                <a:lnTo>
                  <a:pt x="54210" y="82051"/>
                </a:lnTo>
                <a:lnTo>
                  <a:pt x="26590" y="104102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Shape 990"/>
          <p:cNvSpPr/>
          <p:nvPr/>
        </p:nvSpPr>
        <p:spPr>
          <a:xfrm>
            <a:off x="1223962" y="4735512"/>
            <a:ext cx="238124" cy="857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06989" y="20796"/>
                </a:lnTo>
                <a:lnTo>
                  <a:pt x="92577" y="40468"/>
                </a:lnTo>
                <a:lnTo>
                  <a:pt x="77464" y="58735"/>
                </a:lnTo>
                <a:lnTo>
                  <a:pt x="61951" y="75035"/>
                </a:lnTo>
                <a:lnTo>
                  <a:pt x="30125" y="102014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1158875" y="4483100"/>
            <a:ext cx="134936" cy="344486"/>
          </a:xfrm>
          <a:custGeom>
            <a:pathLst>
              <a:path extrusionOk="0" h="120000" w="120000">
                <a:moveTo>
                  <a:pt x="0" y="0"/>
                </a:moveTo>
                <a:lnTo>
                  <a:pt x="29560" y="18286"/>
                </a:lnTo>
                <a:lnTo>
                  <a:pt x="44868" y="29120"/>
                </a:lnTo>
                <a:lnTo>
                  <a:pt x="60175" y="41886"/>
                </a:lnTo>
                <a:lnTo>
                  <a:pt x="75483" y="56860"/>
                </a:lnTo>
                <a:lnTo>
                  <a:pt x="90967" y="74663"/>
                </a:lnTo>
                <a:lnTo>
                  <a:pt x="105747" y="95503"/>
                </a:lnTo>
                <a:lnTo>
                  <a:pt x="119999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Shape 992"/>
          <p:cNvSpPr/>
          <p:nvPr/>
        </p:nvSpPr>
        <p:spPr>
          <a:xfrm>
            <a:off x="1476375" y="3810000"/>
            <a:ext cx="149225" cy="23971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7370" y="87527"/>
                </a:lnTo>
                <a:lnTo>
                  <a:pt x="86055" y="73238"/>
                </a:lnTo>
                <a:lnTo>
                  <a:pt x="73784" y="59450"/>
                </a:lnTo>
                <a:lnTo>
                  <a:pt x="59760" y="45861"/>
                </a:lnTo>
                <a:lnTo>
                  <a:pt x="43027" y="31673"/>
                </a:lnTo>
                <a:lnTo>
                  <a:pt x="23266" y="1658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Shape 993"/>
          <p:cNvSpPr/>
          <p:nvPr/>
        </p:nvSpPr>
        <p:spPr>
          <a:xfrm>
            <a:off x="698500" y="2832100"/>
            <a:ext cx="1300162" cy="1065212"/>
          </a:xfrm>
          <a:custGeom>
            <a:pathLst>
              <a:path extrusionOk="0" h="120000" w="120000">
                <a:moveTo>
                  <a:pt x="17716" y="16893"/>
                </a:moveTo>
                <a:lnTo>
                  <a:pt x="23926" y="11910"/>
                </a:lnTo>
                <a:lnTo>
                  <a:pt x="27279" y="9318"/>
                </a:lnTo>
                <a:lnTo>
                  <a:pt x="31035" y="6837"/>
                </a:lnTo>
                <a:lnTo>
                  <a:pt x="33141" y="5675"/>
                </a:lnTo>
                <a:lnTo>
                  <a:pt x="35450" y="4558"/>
                </a:lnTo>
                <a:lnTo>
                  <a:pt x="37905" y="3553"/>
                </a:lnTo>
                <a:lnTo>
                  <a:pt x="40635" y="2569"/>
                </a:lnTo>
                <a:lnTo>
                  <a:pt x="43603" y="1765"/>
                </a:lnTo>
                <a:lnTo>
                  <a:pt x="46864" y="1027"/>
                </a:lnTo>
                <a:lnTo>
                  <a:pt x="50436" y="446"/>
                </a:lnTo>
                <a:lnTo>
                  <a:pt x="54302" y="0"/>
                </a:lnTo>
                <a:lnTo>
                  <a:pt x="58204" y="223"/>
                </a:lnTo>
                <a:lnTo>
                  <a:pt x="61960" y="916"/>
                </a:lnTo>
                <a:lnTo>
                  <a:pt x="65624" y="2078"/>
                </a:lnTo>
                <a:lnTo>
                  <a:pt x="69196" y="3553"/>
                </a:lnTo>
                <a:lnTo>
                  <a:pt x="72677" y="5273"/>
                </a:lnTo>
                <a:lnTo>
                  <a:pt x="76048" y="7195"/>
                </a:lnTo>
                <a:lnTo>
                  <a:pt x="82589" y="11217"/>
                </a:lnTo>
                <a:lnTo>
                  <a:pt x="85887" y="13474"/>
                </a:lnTo>
                <a:lnTo>
                  <a:pt x="89184" y="16089"/>
                </a:lnTo>
                <a:lnTo>
                  <a:pt x="92464" y="18994"/>
                </a:lnTo>
                <a:lnTo>
                  <a:pt x="95578" y="22055"/>
                </a:lnTo>
                <a:lnTo>
                  <a:pt x="98399" y="25184"/>
                </a:lnTo>
                <a:lnTo>
                  <a:pt x="100818" y="28223"/>
                </a:lnTo>
                <a:lnTo>
                  <a:pt x="102760" y="31106"/>
                </a:lnTo>
                <a:lnTo>
                  <a:pt x="104042" y="33698"/>
                </a:lnTo>
                <a:lnTo>
                  <a:pt x="105398" y="37027"/>
                </a:lnTo>
                <a:lnTo>
                  <a:pt x="106406" y="39932"/>
                </a:lnTo>
                <a:lnTo>
                  <a:pt x="107065" y="42592"/>
                </a:lnTo>
                <a:lnTo>
                  <a:pt x="107487" y="45139"/>
                </a:lnTo>
                <a:lnTo>
                  <a:pt x="107633" y="47709"/>
                </a:lnTo>
                <a:lnTo>
                  <a:pt x="107541" y="50480"/>
                </a:lnTo>
                <a:lnTo>
                  <a:pt x="106992" y="57027"/>
                </a:lnTo>
                <a:lnTo>
                  <a:pt x="107248" y="59307"/>
                </a:lnTo>
                <a:lnTo>
                  <a:pt x="107633" y="61385"/>
                </a:lnTo>
                <a:lnTo>
                  <a:pt x="108494" y="65430"/>
                </a:lnTo>
                <a:lnTo>
                  <a:pt x="108806" y="67597"/>
                </a:lnTo>
                <a:lnTo>
                  <a:pt x="108970" y="70033"/>
                </a:lnTo>
                <a:lnTo>
                  <a:pt x="108861" y="72849"/>
                </a:lnTo>
                <a:lnTo>
                  <a:pt x="108421" y="76134"/>
                </a:lnTo>
                <a:lnTo>
                  <a:pt x="109227" y="75597"/>
                </a:lnTo>
                <a:lnTo>
                  <a:pt x="110033" y="75441"/>
                </a:lnTo>
                <a:lnTo>
                  <a:pt x="110894" y="75530"/>
                </a:lnTo>
                <a:lnTo>
                  <a:pt x="111792" y="75843"/>
                </a:lnTo>
                <a:lnTo>
                  <a:pt x="113807" y="76916"/>
                </a:lnTo>
                <a:lnTo>
                  <a:pt x="116299" y="78122"/>
                </a:lnTo>
                <a:lnTo>
                  <a:pt x="118277" y="80558"/>
                </a:lnTo>
                <a:lnTo>
                  <a:pt x="119468" y="82659"/>
                </a:lnTo>
                <a:lnTo>
                  <a:pt x="119780" y="83620"/>
                </a:lnTo>
                <a:lnTo>
                  <a:pt x="119963" y="84536"/>
                </a:lnTo>
                <a:lnTo>
                  <a:pt x="119999" y="86324"/>
                </a:lnTo>
                <a:lnTo>
                  <a:pt x="119743" y="88044"/>
                </a:lnTo>
                <a:lnTo>
                  <a:pt x="119358" y="89877"/>
                </a:lnTo>
                <a:lnTo>
                  <a:pt x="119010" y="91865"/>
                </a:lnTo>
                <a:lnTo>
                  <a:pt x="118900" y="94122"/>
                </a:lnTo>
                <a:lnTo>
                  <a:pt x="118222" y="94905"/>
                </a:lnTo>
                <a:lnTo>
                  <a:pt x="117380" y="95955"/>
                </a:lnTo>
                <a:lnTo>
                  <a:pt x="116720" y="97474"/>
                </a:lnTo>
                <a:lnTo>
                  <a:pt x="116482" y="98525"/>
                </a:lnTo>
                <a:lnTo>
                  <a:pt x="116390" y="99731"/>
                </a:lnTo>
                <a:lnTo>
                  <a:pt x="115309" y="100715"/>
                </a:lnTo>
                <a:lnTo>
                  <a:pt x="114851" y="101340"/>
                </a:lnTo>
                <a:lnTo>
                  <a:pt x="114302" y="101474"/>
                </a:lnTo>
                <a:lnTo>
                  <a:pt x="113093" y="101229"/>
                </a:lnTo>
                <a:lnTo>
                  <a:pt x="112158" y="103016"/>
                </a:lnTo>
                <a:lnTo>
                  <a:pt x="110656" y="105050"/>
                </a:lnTo>
                <a:lnTo>
                  <a:pt x="110143" y="105385"/>
                </a:lnTo>
                <a:lnTo>
                  <a:pt x="109740" y="105430"/>
                </a:lnTo>
                <a:lnTo>
                  <a:pt x="108494" y="104826"/>
                </a:lnTo>
                <a:lnTo>
                  <a:pt x="107670" y="105810"/>
                </a:lnTo>
                <a:lnTo>
                  <a:pt x="106680" y="106458"/>
                </a:lnTo>
                <a:lnTo>
                  <a:pt x="105563" y="107217"/>
                </a:lnTo>
                <a:lnTo>
                  <a:pt x="104372" y="108491"/>
                </a:lnTo>
                <a:lnTo>
                  <a:pt x="103419" y="108134"/>
                </a:lnTo>
                <a:lnTo>
                  <a:pt x="102851" y="107374"/>
                </a:lnTo>
                <a:lnTo>
                  <a:pt x="102393" y="106301"/>
                </a:lnTo>
                <a:lnTo>
                  <a:pt x="101954" y="104960"/>
                </a:lnTo>
                <a:lnTo>
                  <a:pt x="101074" y="105877"/>
                </a:lnTo>
                <a:lnTo>
                  <a:pt x="100305" y="107195"/>
                </a:lnTo>
                <a:lnTo>
                  <a:pt x="99297" y="108558"/>
                </a:lnTo>
                <a:lnTo>
                  <a:pt x="98674" y="109139"/>
                </a:lnTo>
                <a:lnTo>
                  <a:pt x="97923" y="109541"/>
                </a:lnTo>
                <a:lnTo>
                  <a:pt x="95377" y="111217"/>
                </a:lnTo>
                <a:lnTo>
                  <a:pt x="93032" y="112201"/>
                </a:lnTo>
                <a:lnTo>
                  <a:pt x="90961" y="112581"/>
                </a:lnTo>
                <a:lnTo>
                  <a:pt x="89184" y="112536"/>
                </a:lnTo>
                <a:lnTo>
                  <a:pt x="87719" y="112178"/>
                </a:lnTo>
                <a:lnTo>
                  <a:pt x="86564" y="111642"/>
                </a:lnTo>
                <a:lnTo>
                  <a:pt x="85795" y="111061"/>
                </a:lnTo>
                <a:lnTo>
                  <a:pt x="85429" y="110569"/>
                </a:lnTo>
                <a:lnTo>
                  <a:pt x="83908" y="112581"/>
                </a:lnTo>
                <a:lnTo>
                  <a:pt x="82424" y="114167"/>
                </a:lnTo>
                <a:lnTo>
                  <a:pt x="81032" y="115262"/>
                </a:lnTo>
                <a:lnTo>
                  <a:pt x="79694" y="115754"/>
                </a:lnTo>
                <a:lnTo>
                  <a:pt x="78448" y="115754"/>
                </a:lnTo>
                <a:lnTo>
                  <a:pt x="77844" y="115530"/>
                </a:lnTo>
                <a:lnTo>
                  <a:pt x="77294" y="115128"/>
                </a:lnTo>
                <a:lnTo>
                  <a:pt x="76232" y="113810"/>
                </a:lnTo>
                <a:lnTo>
                  <a:pt x="75297" y="111821"/>
                </a:lnTo>
                <a:lnTo>
                  <a:pt x="72970" y="111597"/>
                </a:lnTo>
                <a:lnTo>
                  <a:pt x="70570" y="111173"/>
                </a:lnTo>
                <a:lnTo>
                  <a:pt x="68225" y="110994"/>
                </a:lnTo>
                <a:lnTo>
                  <a:pt x="67108" y="111150"/>
                </a:lnTo>
                <a:lnTo>
                  <a:pt x="66100" y="111508"/>
                </a:lnTo>
                <a:lnTo>
                  <a:pt x="64103" y="113251"/>
                </a:lnTo>
                <a:lnTo>
                  <a:pt x="63279" y="113743"/>
                </a:lnTo>
                <a:lnTo>
                  <a:pt x="62564" y="113877"/>
                </a:lnTo>
                <a:lnTo>
                  <a:pt x="61868" y="113698"/>
                </a:lnTo>
                <a:lnTo>
                  <a:pt x="61245" y="113050"/>
                </a:lnTo>
                <a:lnTo>
                  <a:pt x="60586" y="111910"/>
                </a:lnTo>
                <a:lnTo>
                  <a:pt x="59871" y="110234"/>
                </a:lnTo>
                <a:lnTo>
                  <a:pt x="52635" y="110212"/>
                </a:lnTo>
                <a:lnTo>
                  <a:pt x="45233" y="109698"/>
                </a:lnTo>
                <a:lnTo>
                  <a:pt x="44372" y="109921"/>
                </a:lnTo>
                <a:lnTo>
                  <a:pt x="43438" y="110301"/>
                </a:lnTo>
                <a:lnTo>
                  <a:pt x="41349" y="111575"/>
                </a:lnTo>
                <a:lnTo>
                  <a:pt x="36952" y="114793"/>
                </a:lnTo>
                <a:lnTo>
                  <a:pt x="35945" y="115687"/>
                </a:lnTo>
                <a:lnTo>
                  <a:pt x="35102" y="116625"/>
                </a:lnTo>
                <a:lnTo>
                  <a:pt x="33600" y="118502"/>
                </a:lnTo>
                <a:lnTo>
                  <a:pt x="32903" y="119262"/>
                </a:lnTo>
                <a:lnTo>
                  <a:pt x="32207" y="119798"/>
                </a:lnTo>
                <a:lnTo>
                  <a:pt x="31419" y="120000"/>
                </a:lnTo>
                <a:lnTo>
                  <a:pt x="30522" y="119798"/>
                </a:lnTo>
                <a:lnTo>
                  <a:pt x="29972" y="118972"/>
                </a:lnTo>
                <a:lnTo>
                  <a:pt x="29587" y="118122"/>
                </a:lnTo>
                <a:lnTo>
                  <a:pt x="29074" y="116245"/>
                </a:lnTo>
                <a:lnTo>
                  <a:pt x="28525" y="114413"/>
                </a:lnTo>
                <a:lnTo>
                  <a:pt x="28048" y="113586"/>
                </a:lnTo>
                <a:lnTo>
                  <a:pt x="27334" y="112737"/>
                </a:lnTo>
                <a:lnTo>
                  <a:pt x="24641" y="112424"/>
                </a:lnTo>
                <a:lnTo>
                  <a:pt x="22516" y="111776"/>
                </a:lnTo>
                <a:lnTo>
                  <a:pt x="20775" y="110815"/>
                </a:lnTo>
                <a:lnTo>
                  <a:pt x="19309" y="109452"/>
                </a:lnTo>
                <a:lnTo>
                  <a:pt x="18851" y="109162"/>
                </a:lnTo>
                <a:lnTo>
                  <a:pt x="18393" y="109072"/>
                </a:lnTo>
                <a:lnTo>
                  <a:pt x="17972" y="109162"/>
                </a:lnTo>
                <a:lnTo>
                  <a:pt x="17551" y="109385"/>
                </a:lnTo>
                <a:lnTo>
                  <a:pt x="16800" y="110212"/>
                </a:lnTo>
                <a:lnTo>
                  <a:pt x="16048" y="111262"/>
                </a:lnTo>
                <a:lnTo>
                  <a:pt x="15316" y="112357"/>
                </a:lnTo>
                <a:lnTo>
                  <a:pt x="14546" y="113273"/>
                </a:lnTo>
                <a:lnTo>
                  <a:pt x="13685" y="113743"/>
                </a:lnTo>
                <a:lnTo>
                  <a:pt x="13245" y="113765"/>
                </a:lnTo>
                <a:lnTo>
                  <a:pt x="12751" y="113564"/>
                </a:lnTo>
                <a:lnTo>
                  <a:pt x="11890" y="112379"/>
                </a:lnTo>
                <a:lnTo>
                  <a:pt x="11358" y="111262"/>
                </a:lnTo>
                <a:lnTo>
                  <a:pt x="10790" y="110122"/>
                </a:lnTo>
                <a:lnTo>
                  <a:pt x="9893" y="108983"/>
                </a:lnTo>
                <a:lnTo>
                  <a:pt x="9490" y="109005"/>
                </a:lnTo>
                <a:lnTo>
                  <a:pt x="9123" y="108737"/>
                </a:lnTo>
                <a:lnTo>
                  <a:pt x="8519" y="107821"/>
                </a:lnTo>
                <a:lnTo>
                  <a:pt x="8189" y="107463"/>
                </a:lnTo>
                <a:lnTo>
                  <a:pt x="7822" y="107351"/>
                </a:lnTo>
                <a:lnTo>
                  <a:pt x="7309" y="107553"/>
                </a:lnTo>
                <a:lnTo>
                  <a:pt x="6687" y="108290"/>
                </a:lnTo>
                <a:lnTo>
                  <a:pt x="5917" y="109229"/>
                </a:lnTo>
                <a:lnTo>
                  <a:pt x="5056" y="109921"/>
                </a:lnTo>
                <a:lnTo>
                  <a:pt x="4177" y="110368"/>
                </a:lnTo>
                <a:lnTo>
                  <a:pt x="3316" y="110391"/>
                </a:lnTo>
                <a:lnTo>
                  <a:pt x="2619" y="109988"/>
                </a:lnTo>
                <a:lnTo>
                  <a:pt x="2125" y="109094"/>
                </a:lnTo>
                <a:lnTo>
                  <a:pt x="1887" y="107642"/>
                </a:lnTo>
                <a:lnTo>
                  <a:pt x="2015" y="105541"/>
                </a:lnTo>
                <a:lnTo>
                  <a:pt x="2033" y="104156"/>
                </a:lnTo>
                <a:lnTo>
                  <a:pt x="2125" y="103061"/>
                </a:lnTo>
                <a:lnTo>
                  <a:pt x="1941" y="102033"/>
                </a:lnTo>
                <a:lnTo>
                  <a:pt x="1319" y="100916"/>
                </a:lnTo>
                <a:lnTo>
                  <a:pt x="916" y="100156"/>
                </a:lnTo>
                <a:lnTo>
                  <a:pt x="586" y="99106"/>
                </a:lnTo>
                <a:lnTo>
                  <a:pt x="146" y="96536"/>
                </a:lnTo>
                <a:lnTo>
                  <a:pt x="0" y="94100"/>
                </a:lnTo>
                <a:lnTo>
                  <a:pt x="36" y="92558"/>
                </a:lnTo>
                <a:lnTo>
                  <a:pt x="1117" y="86525"/>
                </a:lnTo>
                <a:lnTo>
                  <a:pt x="1447" y="85050"/>
                </a:lnTo>
                <a:lnTo>
                  <a:pt x="1905" y="83888"/>
                </a:lnTo>
                <a:lnTo>
                  <a:pt x="2454" y="83061"/>
                </a:lnTo>
                <a:lnTo>
                  <a:pt x="2784" y="82905"/>
                </a:lnTo>
                <a:lnTo>
                  <a:pt x="3132" y="82815"/>
                </a:lnTo>
                <a:lnTo>
                  <a:pt x="3535" y="81072"/>
                </a:lnTo>
                <a:lnTo>
                  <a:pt x="4012" y="79664"/>
                </a:lnTo>
                <a:lnTo>
                  <a:pt x="4360" y="79083"/>
                </a:lnTo>
                <a:lnTo>
                  <a:pt x="4891" y="78636"/>
                </a:lnTo>
                <a:lnTo>
                  <a:pt x="5551" y="78301"/>
                </a:lnTo>
                <a:lnTo>
                  <a:pt x="6448" y="78055"/>
                </a:lnTo>
                <a:lnTo>
                  <a:pt x="6283" y="72469"/>
                </a:lnTo>
                <a:lnTo>
                  <a:pt x="6632" y="67195"/>
                </a:lnTo>
                <a:lnTo>
                  <a:pt x="7511" y="62279"/>
                </a:lnTo>
                <a:lnTo>
                  <a:pt x="8116" y="59910"/>
                </a:lnTo>
                <a:lnTo>
                  <a:pt x="8812" y="57631"/>
                </a:lnTo>
                <a:lnTo>
                  <a:pt x="10516" y="53385"/>
                </a:lnTo>
                <a:lnTo>
                  <a:pt x="12567" y="49452"/>
                </a:lnTo>
                <a:lnTo>
                  <a:pt x="14894" y="45877"/>
                </a:lnTo>
                <a:lnTo>
                  <a:pt x="17404" y="42659"/>
                </a:lnTo>
                <a:lnTo>
                  <a:pt x="17056" y="40357"/>
                </a:lnTo>
                <a:lnTo>
                  <a:pt x="16763" y="39530"/>
                </a:lnTo>
                <a:lnTo>
                  <a:pt x="16415" y="38927"/>
                </a:lnTo>
                <a:lnTo>
                  <a:pt x="15535" y="37988"/>
                </a:lnTo>
                <a:lnTo>
                  <a:pt x="14564" y="37117"/>
                </a:lnTo>
                <a:lnTo>
                  <a:pt x="13520" y="35374"/>
                </a:lnTo>
                <a:lnTo>
                  <a:pt x="12970" y="33631"/>
                </a:lnTo>
                <a:lnTo>
                  <a:pt x="12769" y="32000"/>
                </a:lnTo>
                <a:lnTo>
                  <a:pt x="12861" y="30480"/>
                </a:lnTo>
                <a:lnTo>
                  <a:pt x="13190" y="27016"/>
                </a:lnTo>
                <a:lnTo>
                  <a:pt x="13538" y="25363"/>
                </a:lnTo>
                <a:lnTo>
                  <a:pt x="14033" y="23687"/>
                </a:lnTo>
                <a:lnTo>
                  <a:pt x="14729" y="22011"/>
                </a:lnTo>
                <a:lnTo>
                  <a:pt x="15535" y="20335"/>
                </a:lnTo>
                <a:lnTo>
                  <a:pt x="17716" y="16893"/>
                </a:lnTo>
                <a:close/>
              </a:path>
            </a:pathLst>
          </a:custGeom>
          <a:solidFill>
            <a:srgbClr val="FF808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Shape 994"/>
          <p:cNvSpPr/>
          <p:nvPr/>
        </p:nvSpPr>
        <p:spPr>
          <a:xfrm>
            <a:off x="922337" y="3173411"/>
            <a:ext cx="955675" cy="466725"/>
          </a:xfrm>
          <a:custGeom>
            <a:pathLst>
              <a:path extrusionOk="0" h="120000" w="120000">
                <a:moveTo>
                  <a:pt x="117359" y="42590"/>
                </a:moveTo>
                <a:lnTo>
                  <a:pt x="114967" y="41312"/>
                </a:lnTo>
                <a:lnTo>
                  <a:pt x="112850" y="38704"/>
                </a:lnTo>
                <a:lnTo>
                  <a:pt x="111006" y="35176"/>
                </a:lnTo>
                <a:lnTo>
                  <a:pt x="109437" y="30984"/>
                </a:lnTo>
                <a:lnTo>
                  <a:pt x="108067" y="26536"/>
                </a:lnTo>
                <a:lnTo>
                  <a:pt x="106846" y="21985"/>
                </a:lnTo>
                <a:lnTo>
                  <a:pt x="104803" y="14162"/>
                </a:lnTo>
                <a:lnTo>
                  <a:pt x="98276" y="10379"/>
                </a:lnTo>
                <a:lnTo>
                  <a:pt x="93942" y="13600"/>
                </a:lnTo>
                <a:lnTo>
                  <a:pt x="92098" y="14316"/>
                </a:lnTo>
                <a:lnTo>
                  <a:pt x="90379" y="14162"/>
                </a:lnTo>
                <a:lnTo>
                  <a:pt x="90604" y="12526"/>
                </a:lnTo>
                <a:lnTo>
                  <a:pt x="90454" y="10839"/>
                </a:lnTo>
                <a:lnTo>
                  <a:pt x="89682" y="7311"/>
                </a:lnTo>
                <a:lnTo>
                  <a:pt x="88760" y="3732"/>
                </a:lnTo>
                <a:lnTo>
                  <a:pt x="88586" y="1840"/>
                </a:lnTo>
                <a:lnTo>
                  <a:pt x="88860" y="0"/>
                </a:lnTo>
                <a:lnTo>
                  <a:pt x="86842" y="2863"/>
                </a:lnTo>
                <a:lnTo>
                  <a:pt x="84700" y="4601"/>
                </a:lnTo>
                <a:lnTo>
                  <a:pt x="82457" y="5573"/>
                </a:lnTo>
                <a:lnTo>
                  <a:pt x="80116" y="5930"/>
                </a:lnTo>
                <a:lnTo>
                  <a:pt x="75358" y="5470"/>
                </a:lnTo>
                <a:lnTo>
                  <a:pt x="70774" y="4601"/>
                </a:lnTo>
                <a:lnTo>
                  <a:pt x="70226" y="6391"/>
                </a:lnTo>
                <a:lnTo>
                  <a:pt x="70051" y="8231"/>
                </a:lnTo>
                <a:lnTo>
                  <a:pt x="70101" y="12117"/>
                </a:lnTo>
                <a:lnTo>
                  <a:pt x="70176" y="16054"/>
                </a:lnTo>
                <a:lnTo>
                  <a:pt x="69977" y="17895"/>
                </a:lnTo>
                <a:lnTo>
                  <a:pt x="69503" y="19633"/>
                </a:lnTo>
                <a:lnTo>
                  <a:pt x="67361" y="16463"/>
                </a:lnTo>
                <a:lnTo>
                  <a:pt x="64073" y="12680"/>
                </a:lnTo>
                <a:lnTo>
                  <a:pt x="60759" y="8947"/>
                </a:lnTo>
                <a:lnTo>
                  <a:pt x="58667" y="5675"/>
                </a:lnTo>
                <a:lnTo>
                  <a:pt x="57072" y="5930"/>
                </a:lnTo>
                <a:lnTo>
                  <a:pt x="55304" y="6544"/>
                </a:lnTo>
                <a:lnTo>
                  <a:pt x="51343" y="8640"/>
                </a:lnTo>
                <a:lnTo>
                  <a:pt x="47407" y="10737"/>
                </a:lnTo>
                <a:lnTo>
                  <a:pt x="45588" y="11401"/>
                </a:lnTo>
                <a:lnTo>
                  <a:pt x="44019" y="11504"/>
                </a:lnTo>
                <a:lnTo>
                  <a:pt x="43495" y="12935"/>
                </a:lnTo>
                <a:lnTo>
                  <a:pt x="43221" y="14316"/>
                </a:lnTo>
                <a:lnTo>
                  <a:pt x="43172" y="16770"/>
                </a:lnTo>
                <a:lnTo>
                  <a:pt x="43097" y="19224"/>
                </a:lnTo>
                <a:lnTo>
                  <a:pt x="42848" y="20553"/>
                </a:lnTo>
                <a:lnTo>
                  <a:pt x="42325" y="21985"/>
                </a:lnTo>
                <a:lnTo>
                  <a:pt x="41652" y="20962"/>
                </a:lnTo>
                <a:lnTo>
                  <a:pt x="41228" y="19735"/>
                </a:lnTo>
                <a:lnTo>
                  <a:pt x="40880" y="16974"/>
                </a:lnTo>
                <a:lnTo>
                  <a:pt x="40506" y="14060"/>
                </a:lnTo>
                <a:lnTo>
                  <a:pt x="40107" y="12884"/>
                </a:lnTo>
                <a:lnTo>
                  <a:pt x="39435" y="11810"/>
                </a:lnTo>
                <a:lnTo>
                  <a:pt x="29819" y="10123"/>
                </a:lnTo>
                <a:lnTo>
                  <a:pt x="24438" y="8640"/>
                </a:lnTo>
                <a:lnTo>
                  <a:pt x="22320" y="7567"/>
                </a:lnTo>
                <a:lnTo>
                  <a:pt x="20751" y="6135"/>
                </a:lnTo>
                <a:lnTo>
                  <a:pt x="18484" y="8794"/>
                </a:lnTo>
                <a:lnTo>
                  <a:pt x="16616" y="10021"/>
                </a:lnTo>
                <a:lnTo>
                  <a:pt x="15146" y="10328"/>
                </a:lnTo>
                <a:lnTo>
                  <a:pt x="13826" y="9867"/>
                </a:lnTo>
                <a:lnTo>
                  <a:pt x="11409" y="8640"/>
                </a:lnTo>
                <a:lnTo>
                  <a:pt x="10089" y="8589"/>
                </a:lnTo>
                <a:lnTo>
                  <a:pt x="8544" y="9356"/>
                </a:lnTo>
                <a:lnTo>
                  <a:pt x="8295" y="12322"/>
                </a:lnTo>
                <a:lnTo>
                  <a:pt x="8420" y="14622"/>
                </a:lnTo>
                <a:lnTo>
                  <a:pt x="8694" y="16463"/>
                </a:lnTo>
                <a:lnTo>
                  <a:pt x="9067" y="18150"/>
                </a:lnTo>
                <a:lnTo>
                  <a:pt x="9441" y="19786"/>
                </a:lnTo>
                <a:lnTo>
                  <a:pt x="9715" y="21576"/>
                </a:lnTo>
                <a:lnTo>
                  <a:pt x="9740" y="23723"/>
                </a:lnTo>
                <a:lnTo>
                  <a:pt x="9466" y="26433"/>
                </a:lnTo>
                <a:lnTo>
                  <a:pt x="9416" y="39420"/>
                </a:lnTo>
                <a:lnTo>
                  <a:pt x="9615" y="47805"/>
                </a:lnTo>
                <a:lnTo>
                  <a:pt x="9939" y="52151"/>
                </a:lnTo>
                <a:lnTo>
                  <a:pt x="9640" y="54247"/>
                </a:lnTo>
                <a:lnTo>
                  <a:pt x="8818" y="56497"/>
                </a:lnTo>
                <a:lnTo>
                  <a:pt x="6950" y="59872"/>
                </a:lnTo>
                <a:lnTo>
                  <a:pt x="5430" y="62428"/>
                </a:lnTo>
                <a:lnTo>
                  <a:pt x="4409" y="65598"/>
                </a:lnTo>
                <a:lnTo>
                  <a:pt x="3836" y="69228"/>
                </a:lnTo>
                <a:lnTo>
                  <a:pt x="3537" y="73165"/>
                </a:lnTo>
                <a:lnTo>
                  <a:pt x="3263" y="81397"/>
                </a:lnTo>
                <a:lnTo>
                  <a:pt x="3039" y="85283"/>
                </a:lnTo>
                <a:lnTo>
                  <a:pt x="2615" y="88862"/>
                </a:lnTo>
                <a:lnTo>
                  <a:pt x="1918" y="91674"/>
                </a:lnTo>
                <a:lnTo>
                  <a:pt x="946" y="94997"/>
                </a:lnTo>
                <a:lnTo>
                  <a:pt x="149" y="98321"/>
                </a:lnTo>
                <a:lnTo>
                  <a:pt x="0" y="99804"/>
                </a:lnTo>
                <a:lnTo>
                  <a:pt x="0" y="101082"/>
                </a:lnTo>
                <a:lnTo>
                  <a:pt x="1768" y="105019"/>
                </a:lnTo>
                <a:lnTo>
                  <a:pt x="3039" y="106757"/>
                </a:lnTo>
                <a:lnTo>
                  <a:pt x="4832" y="107371"/>
                </a:lnTo>
                <a:lnTo>
                  <a:pt x="6676" y="108393"/>
                </a:lnTo>
                <a:lnTo>
                  <a:pt x="8993" y="110796"/>
                </a:lnTo>
                <a:lnTo>
                  <a:pt x="11011" y="113864"/>
                </a:lnTo>
                <a:lnTo>
                  <a:pt x="11683" y="115602"/>
                </a:lnTo>
                <a:lnTo>
                  <a:pt x="11882" y="117290"/>
                </a:lnTo>
                <a:lnTo>
                  <a:pt x="12829" y="116625"/>
                </a:lnTo>
                <a:lnTo>
                  <a:pt x="13850" y="115296"/>
                </a:lnTo>
                <a:lnTo>
                  <a:pt x="15096" y="113864"/>
                </a:lnTo>
                <a:lnTo>
                  <a:pt x="16715" y="112841"/>
                </a:lnTo>
                <a:lnTo>
                  <a:pt x="17637" y="112790"/>
                </a:lnTo>
                <a:lnTo>
                  <a:pt x="18384" y="113097"/>
                </a:lnTo>
                <a:lnTo>
                  <a:pt x="19481" y="114069"/>
                </a:lnTo>
                <a:lnTo>
                  <a:pt x="20078" y="114426"/>
                </a:lnTo>
                <a:lnTo>
                  <a:pt x="20776" y="114324"/>
                </a:lnTo>
                <a:lnTo>
                  <a:pt x="21723" y="113813"/>
                </a:lnTo>
                <a:lnTo>
                  <a:pt x="22993" y="112484"/>
                </a:lnTo>
                <a:lnTo>
                  <a:pt x="25235" y="108342"/>
                </a:lnTo>
                <a:lnTo>
                  <a:pt x="27901" y="104763"/>
                </a:lnTo>
                <a:lnTo>
                  <a:pt x="29321" y="103331"/>
                </a:lnTo>
                <a:lnTo>
                  <a:pt x="30766" y="102411"/>
                </a:lnTo>
                <a:lnTo>
                  <a:pt x="32136" y="102053"/>
                </a:lnTo>
                <a:lnTo>
                  <a:pt x="33381" y="102309"/>
                </a:lnTo>
                <a:lnTo>
                  <a:pt x="36719" y="104047"/>
                </a:lnTo>
                <a:lnTo>
                  <a:pt x="38488" y="105479"/>
                </a:lnTo>
                <a:lnTo>
                  <a:pt x="39684" y="106962"/>
                </a:lnTo>
                <a:lnTo>
                  <a:pt x="41627" y="106962"/>
                </a:lnTo>
                <a:lnTo>
                  <a:pt x="43321" y="106297"/>
                </a:lnTo>
                <a:lnTo>
                  <a:pt x="44866" y="105172"/>
                </a:lnTo>
                <a:lnTo>
                  <a:pt x="46211" y="103740"/>
                </a:lnTo>
                <a:lnTo>
                  <a:pt x="48652" y="101337"/>
                </a:lnTo>
                <a:lnTo>
                  <a:pt x="49798" y="100673"/>
                </a:lnTo>
                <a:lnTo>
                  <a:pt x="50994" y="100724"/>
                </a:lnTo>
                <a:lnTo>
                  <a:pt x="53086" y="101082"/>
                </a:lnTo>
                <a:lnTo>
                  <a:pt x="54631" y="102002"/>
                </a:lnTo>
                <a:lnTo>
                  <a:pt x="55677" y="103280"/>
                </a:lnTo>
                <a:lnTo>
                  <a:pt x="56524" y="104814"/>
                </a:lnTo>
                <a:lnTo>
                  <a:pt x="58044" y="107882"/>
                </a:lnTo>
                <a:lnTo>
                  <a:pt x="59065" y="109109"/>
                </a:lnTo>
                <a:lnTo>
                  <a:pt x="60535" y="109927"/>
                </a:lnTo>
                <a:lnTo>
                  <a:pt x="65418" y="112177"/>
                </a:lnTo>
                <a:lnTo>
                  <a:pt x="66937" y="113455"/>
                </a:lnTo>
                <a:lnTo>
                  <a:pt x="67934" y="114580"/>
                </a:lnTo>
                <a:lnTo>
                  <a:pt x="68532" y="115960"/>
                </a:lnTo>
                <a:lnTo>
                  <a:pt x="68905" y="117290"/>
                </a:lnTo>
                <a:lnTo>
                  <a:pt x="69304" y="120000"/>
                </a:lnTo>
                <a:lnTo>
                  <a:pt x="70525" y="119744"/>
                </a:lnTo>
                <a:lnTo>
                  <a:pt x="71422" y="119181"/>
                </a:lnTo>
                <a:lnTo>
                  <a:pt x="73265" y="117392"/>
                </a:lnTo>
                <a:lnTo>
                  <a:pt x="74286" y="115705"/>
                </a:lnTo>
                <a:lnTo>
                  <a:pt x="75333" y="115858"/>
                </a:lnTo>
                <a:lnTo>
                  <a:pt x="76429" y="116523"/>
                </a:lnTo>
                <a:lnTo>
                  <a:pt x="78247" y="117801"/>
                </a:lnTo>
                <a:lnTo>
                  <a:pt x="79020" y="117903"/>
                </a:lnTo>
                <a:lnTo>
                  <a:pt x="79941" y="117443"/>
                </a:lnTo>
                <a:lnTo>
                  <a:pt x="81635" y="116420"/>
                </a:lnTo>
                <a:lnTo>
                  <a:pt x="83280" y="116267"/>
                </a:lnTo>
                <a:lnTo>
                  <a:pt x="84401" y="116727"/>
                </a:lnTo>
                <a:lnTo>
                  <a:pt x="85372" y="116625"/>
                </a:lnTo>
                <a:lnTo>
                  <a:pt x="86742" y="114580"/>
                </a:lnTo>
                <a:lnTo>
                  <a:pt x="87241" y="111461"/>
                </a:lnTo>
                <a:lnTo>
                  <a:pt x="88137" y="109211"/>
                </a:lnTo>
                <a:lnTo>
                  <a:pt x="89333" y="107626"/>
                </a:lnTo>
                <a:lnTo>
                  <a:pt x="90703" y="106655"/>
                </a:lnTo>
                <a:lnTo>
                  <a:pt x="92098" y="106246"/>
                </a:lnTo>
                <a:lnTo>
                  <a:pt x="93468" y="106246"/>
                </a:lnTo>
                <a:lnTo>
                  <a:pt x="95735" y="106962"/>
                </a:lnTo>
                <a:lnTo>
                  <a:pt x="95910" y="109723"/>
                </a:lnTo>
                <a:lnTo>
                  <a:pt x="96657" y="109262"/>
                </a:lnTo>
                <a:lnTo>
                  <a:pt x="97604" y="108189"/>
                </a:lnTo>
                <a:lnTo>
                  <a:pt x="98526" y="107115"/>
                </a:lnTo>
                <a:lnTo>
                  <a:pt x="99298" y="106757"/>
                </a:lnTo>
                <a:lnTo>
                  <a:pt x="99946" y="107473"/>
                </a:lnTo>
                <a:lnTo>
                  <a:pt x="100568" y="108649"/>
                </a:lnTo>
                <a:lnTo>
                  <a:pt x="101789" y="111717"/>
                </a:lnTo>
                <a:lnTo>
                  <a:pt x="103010" y="114222"/>
                </a:lnTo>
                <a:lnTo>
                  <a:pt x="103682" y="114682"/>
                </a:lnTo>
                <a:lnTo>
                  <a:pt x="104380" y="114273"/>
                </a:lnTo>
                <a:lnTo>
                  <a:pt x="105302" y="113455"/>
                </a:lnTo>
                <a:lnTo>
                  <a:pt x="106074" y="113097"/>
                </a:lnTo>
                <a:lnTo>
                  <a:pt x="107544" y="113097"/>
                </a:lnTo>
                <a:lnTo>
                  <a:pt x="108789" y="113199"/>
                </a:lnTo>
                <a:lnTo>
                  <a:pt x="109387" y="112841"/>
                </a:lnTo>
                <a:lnTo>
                  <a:pt x="109985" y="112126"/>
                </a:lnTo>
                <a:lnTo>
                  <a:pt x="109885" y="110950"/>
                </a:lnTo>
                <a:lnTo>
                  <a:pt x="110035" y="109416"/>
                </a:lnTo>
                <a:lnTo>
                  <a:pt x="110782" y="106144"/>
                </a:lnTo>
                <a:lnTo>
                  <a:pt x="111654" y="102718"/>
                </a:lnTo>
                <a:lnTo>
                  <a:pt x="112102" y="99650"/>
                </a:lnTo>
                <a:lnTo>
                  <a:pt x="112775" y="99292"/>
                </a:lnTo>
                <a:lnTo>
                  <a:pt x="113796" y="99292"/>
                </a:lnTo>
                <a:lnTo>
                  <a:pt x="114793" y="99292"/>
                </a:lnTo>
                <a:lnTo>
                  <a:pt x="115515" y="98883"/>
                </a:lnTo>
                <a:lnTo>
                  <a:pt x="115665" y="97094"/>
                </a:lnTo>
                <a:lnTo>
                  <a:pt x="116313" y="93412"/>
                </a:lnTo>
                <a:lnTo>
                  <a:pt x="117508" y="89424"/>
                </a:lnTo>
                <a:lnTo>
                  <a:pt x="118281" y="87635"/>
                </a:lnTo>
                <a:lnTo>
                  <a:pt x="119277" y="86254"/>
                </a:lnTo>
                <a:lnTo>
                  <a:pt x="119900" y="78738"/>
                </a:lnTo>
                <a:lnTo>
                  <a:pt x="120000" y="72296"/>
                </a:lnTo>
                <a:lnTo>
                  <a:pt x="119825" y="66723"/>
                </a:lnTo>
                <a:lnTo>
                  <a:pt x="119402" y="61763"/>
                </a:lnTo>
                <a:lnTo>
                  <a:pt x="118231" y="52560"/>
                </a:lnTo>
                <a:lnTo>
                  <a:pt x="117708" y="47805"/>
                </a:lnTo>
                <a:lnTo>
                  <a:pt x="117359" y="42590"/>
                </a:lnTo>
                <a:close/>
              </a:path>
            </a:pathLst>
          </a:custGeom>
          <a:solidFill>
            <a:srgbClr val="D9595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946150" y="2882900"/>
            <a:ext cx="917575" cy="455612"/>
          </a:xfrm>
          <a:custGeom>
            <a:pathLst>
              <a:path extrusionOk="0" h="120000" w="120000">
                <a:moveTo>
                  <a:pt x="0" y="81725"/>
                </a:moveTo>
                <a:lnTo>
                  <a:pt x="1166" y="83346"/>
                </a:lnTo>
                <a:lnTo>
                  <a:pt x="2929" y="84287"/>
                </a:lnTo>
                <a:lnTo>
                  <a:pt x="5106" y="84392"/>
                </a:lnTo>
                <a:lnTo>
                  <a:pt x="7595" y="83921"/>
                </a:lnTo>
                <a:lnTo>
                  <a:pt x="10239" y="82875"/>
                </a:lnTo>
                <a:lnTo>
                  <a:pt x="12806" y="81307"/>
                </a:lnTo>
                <a:lnTo>
                  <a:pt x="15165" y="79320"/>
                </a:lnTo>
                <a:lnTo>
                  <a:pt x="17213" y="76810"/>
                </a:lnTo>
                <a:lnTo>
                  <a:pt x="20064" y="71477"/>
                </a:lnTo>
                <a:lnTo>
                  <a:pt x="22138" y="68183"/>
                </a:lnTo>
                <a:lnTo>
                  <a:pt x="23616" y="66457"/>
                </a:lnTo>
                <a:lnTo>
                  <a:pt x="24679" y="65830"/>
                </a:lnTo>
                <a:lnTo>
                  <a:pt x="26104" y="65830"/>
                </a:lnTo>
                <a:lnTo>
                  <a:pt x="26804" y="65464"/>
                </a:lnTo>
                <a:lnTo>
                  <a:pt x="27686" y="64209"/>
                </a:lnTo>
                <a:lnTo>
                  <a:pt x="29682" y="63738"/>
                </a:lnTo>
                <a:lnTo>
                  <a:pt x="31808" y="62797"/>
                </a:lnTo>
                <a:lnTo>
                  <a:pt x="36137" y="60287"/>
                </a:lnTo>
                <a:lnTo>
                  <a:pt x="38289" y="59607"/>
                </a:lnTo>
                <a:lnTo>
                  <a:pt x="40337" y="59764"/>
                </a:lnTo>
                <a:lnTo>
                  <a:pt x="41296" y="60392"/>
                </a:lnTo>
                <a:lnTo>
                  <a:pt x="42229" y="61176"/>
                </a:lnTo>
                <a:lnTo>
                  <a:pt x="43966" y="64209"/>
                </a:lnTo>
                <a:lnTo>
                  <a:pt x="46092" y="61856"/>
                </a:lnTo>
                <a:lnTo>
                  <a:pt x="48554" y="59294"/>
                </a:lnTo>
                <a:lnTo>
                  <a:pt x="51173" y="57359"/>
                </a:lnTo>
                <a:lnTo>
                  <a:pt x="53480" y="56522"/>
                </a:lnTo>
                <a:lnTo>
                  <a:pt x="53583" y="55215"/>
                </a:lnTo>
                <a:lnTo>
                  <a:pt x="53869" y="54274"/>
                </a:lnTo>
                <a:lnTo>
                  <a:pt x="54776" y="52705"/>
                </a:lnTo>
                <a:lnTo>
                  <a:pt x="55942" y="52026"/>
                </a:lnTo>
                <a:lnTo>
                  <a:pt x="57031" y="51764"/>
                </a:lnTo>
                <a:lnTo>
                  <a:pt x="58224" y="54692"/>
                </a:lnTo>
                <a:lnTo>
                  <a:pt x="58120" y="59973"/>
                </a:lnTo>
                <a:lnTo>
                  <a:pt x="58664" y="65045"/>
                </a:lnTo>
                <a:lnTo>
                  <a:pt x="59157" y="67294"/>
                </a:lnTo>
                <a:lnTo>
                  <a:pt x="59831" y="69333"/>
                </a:lnTo>
                <a:lnTo>
                  <a:pt x="60686" y="70797"/>
                </a:lnTo>
                <a:lnTo>
                  <a:pt x="61775" y="71843"/>
                </a:lnTo>
                <a:lnTo>
                  <a:pt x="62605" y="69908"/>
                </a:lnTo>
                <a:lnTo>
                  <a:pt x="62475" y="67450"/>
                </a:lnTo>
                <a:lnTo>
                  <a:pt x="62242" y="65359"/>
                </a:lnTo>
                <a:lnTo>
                  <a:pt x="61749" y="63372"/>
                </a:lnTo>
                <a:lnTo>
                  <a:pt x="61023" y="61385"/>
                </a:lnTo>
                <a:lnTo>
                  <a:pt x="61179" y="58666"/>
                </a:lnTo>
                <a:lnTo>
                  <a:pt x="61386" y="56522"/>
                </a:lnTo>
                <a:lnTo>
                  <a:pt x="63357" y="60392"/>
                </a:lnTo>
                <a:lnTo>
                  <a:pt x="64964" y="59398"/>
                </a:lnTo>
                <a:lnTo>
                  <a:pt x="65664" y="60705"/>
                </a:lnTo>
                <a:lnTo>
                  <a:pt x="66571" y="61594"/>
                </a:lnTo>
                <a:lnTo>
                  <a:pt x="68515" y="62274"/>
                </a:lnTo>
                <a:lnTo>
                  <a:pt x="69526" y="60549"/>
                </a:lnTo>
                <a:lnTo>
                  <a:pt x="70537" y="59398"/>
                </a:lnTo>
                <a:lnTo>
                  <a:pt x="72352" y="61176"/>
                </a:lnTo>
                <a:lnTo>
                  <a:pt x="73389" y="61960"/>
                </a:lnTo>
                <a:lnTo>
                  <a:pt x="74504" y="62274"/>
                </a:lnTo>
                <a:lnTo>
                  <a:pt x="76085" y="58405"/>
                </a:lnTo>
                <a:lnTo>
                  <a:pt x="75955" y="55111"/>
                </a:lnTo>
                <a:lnTo>
                  <a:pt x="75722" y="53385"/>
                </a:lnTo>
                <a:lnTo>
                  <a:pt x="75255" y="51764"/>
                </a:lnTo>
                <a:lnTo>
                  <a:pt x="76085" y="49830"/>
                </a:lnTo>
                <a:lnTo>
                  <a:pt x="77692" y="50405"/>
                </a:lnTo>
                <a:lnTo>
                  <a:pt x="79196" y="51869"/>
                </a:lnTo>
                <a:lnTo>
                  <a:pt x="81788" y="55790"/>
                </a:lnTo>
                <a:lnTo>
                  <a:pt x="83084" y="57568"/>
                </a:lnTo>
                <a:lnTo>
                  <a:pt x="84406" y="58718"/>
                </a:lnTo>
                <a:lnTo>
                  <a:pt x="85910" y="58875"/>
                </a:lnTo>
                <a:lnTo>
                  <a:pt x="86688" y="58352"/>
                </a:lnTo>
                <a:lnTo>
                  <a:pt x="87569" y="57516"/>
                </a:lnTo>
                <a:lnTo>
                  <a:pt x="87569" y="53647"/>
                </a:lnTo>
                <a:lnTo>
                  <a:pt x="87103" y="52705"/>
                </a:lnTo>
                <a:lnTo>
                  <a:pt x="86377" y="51764"/>
                </a:lnTo>
                <a:lnTo>
                  <a:pt x="86558" y="49411"/>
                </a:lnTo>
                <a:lnTo>
                  <a:pt x="86791" y="46954"/>
                </a:lnTo>
                <a:lnTo>
                  <a:pt x="88580" y="47529"/>
                </a:lnTo>
                <a:lnTo>
                  <a:pt x="90239" y="48941"/>
                </a:lnTo>
                <a:lnTo>
                  <a:pt x="91795" y="51032"/>
                </a:lnTo>
                <a:lnTo>
                  <a:pt x="93169" y="53647"/>
                </a:lnTo>
                <a:lnTo>
                  <a:pt x="94672" y="54326"/>
                </a:lnTo>
                <a:lnTo>
                  <a:pt x="95891" y="55581"/>
                </a:lnTo>
                <a:lnTo>
                  <a:pt x="95683" y="53228"/>
                </a:lnTo>
                <a:lnTo>
                  <a:pt x="95528" y="50823"/>
                </a:lnTo>
                <a:lnTo>
                  <a:pt x="96176" y="50823"/>
                </a:lnTo>
                <a:lnTo>
                  <a:pt x="96928" y="51398"/>
                </a:lnTo>
                <a:lnTo>
                  <a:pt x="98690" y="53594"/>
                </a:lnTo>
                <a:lnTo>
                  <a:pt x="101879" y="58405"/>
                </a:lnTo>
                <a:lnTo>
                  <a:pt x="102060" y="60287"/>
                </a:lnTo>
                <a:lnTo>
                  <a:pt x="102605" y="61960"/>
                </a:lnTo>
                <a:lnTo>
                  <a:pt x="104419" y="65045"/>
                </a:lnTo>
                <a:lnTo>
                  <a:pt x="106519" y="67241"/>
                </a:lnTo>
                <a:lnTo>
                  <a:pt x="108204" y="68026"/>
                </a:lnTo>
                <a:lnTo>
                  <a:pt x="108775" y="71529"/>
                </a:lnTo>
                <a:lnTo>
                  <a:pt x="109008" y="75660"/>
                </a:lnTo>
                <a:lnTo>
                  <a:pt x="110719" y="78588"/>
                </a:lnTo>
                <a:lnTo>
                  <a:pt x="111600" y="80000"/>
                </a:lnTo>
                <a:lnTo>
                  <a:pt x="112171" y="81411"/>
                </a:lnTo>
                <a:lnTo>
                  <a:pt x="112819" y="85751"/>
                </a:lnTo>
                <a:lnTo>
                  <a:pt x="113208" y="88209"/>
                </a:lnTo>
                <a:lnTo>
                  <a:pt x="113778" y="90039"/>
                </a:lnTo>
                <a:lnTo>
                  <a:pt x="114296" y="90352"/>
                </a:lnTo>
                <a:lnTo>
                  <a:pt x="114789" y="90928"/>
                </a:lnTo>
                <a:lnTo>
                  <a:pt x="115541" y="92967"/>
                </a:lnTo>
                <a:lnTo>
                  <a:pt x="115981" y="95738"/>
                </a:lnTo>
                <a:lnTo>
                  <a:pt x="116163" y="98666"/>
                </a:lnTo>
                <a:lnTo>
                  <a:pt x="116707" y="100705"/>
                </a:lnTo>
                <a:lnTo>
                  <a:pt x="117096" y="103267"/>
                </a:lnTo>
                <a:lnTo>
                  <a:pt x="117563" y="109071"/>
                </a:lnTo>
                <a:lnTo>
                  <a:pt x="118003" y="115032"/>
                </a:lnTo>
                <a:lnTo>
                  <a:pt x="118444" y="117751"/>
                </a:lnTo>
                <a:lnTo>
                  <a:pt x="119118" y="120000"/>
                </a:lnTo>
                <a:lnTo>
                  <a:pt x="119922" y="104627"/>
                </a:lnTo>
                <a:lnTo>
                  <a:pt x="120000" y="98248"/>
                </a:lnTo>
                <a:lnTo>
                  <a:pt x="119766" y="92183"/>
                </a:lnTo>
                <a:lnTo>
                  <a:pt x="119248" y="86169"/>
                </a:lnTo>
                <a:lnTo>
                  <a:pt x="118314" y="79947"/>
                </a:lnTo>
                <a:lnTo>
                  <a:pt x="116889" y="73150"/>
                </a:lnTo>
                <a:lnTo>
                  <a:pt x="114970" y="65359"/>
                </a:lnTo>
                <a:lnTo>
                  <a:pt x="113156" y="59294"/>
                </a:lnTo>
                <a:lnTo>
                  <a:pt x="110408" y="52549"/>
                </a:lnTo>
                <a:lnTo>
                  <a:pt x="106986" y="45437"/>
                </a:lnTo>
                <a:lnTo>
                  <a:pt x="102994" y="38117"/>
                </a:lnTo>
                <a:lnTo>
                  <a:pt x="98587" y="31006"/>
                </a:lnTo>
                <a:lnTo>
                  <a:pt x="93946" y="24209"/>
                </a:lnTo>
                <a:lnTo>
                  <a:pt x="89280" y="18196"/>
                </a:lnTo>
                <a:lnTo>
                  <a:pt x="84614" y="12967"/>
                </a:lnTo>
                <a:lnTo>
                  <a:pt x="80829" y="10666"/>
                </a:lnTo>
                <a:lnTo>
                  <a:pt x="76059" y="7372"/>
                </a:lnTo>
                <a:lnTo>
                  <a:pt x="71367" y="4496"/>
                </a:lnTo>
                <a:lnTo>
                  <a:pt x="69371" y="3503"/>
                </a:lnTo>
                <a:lnTo>
                  <a:pt x="67815" y="3189"/>
                </a:lnTo>
                <a:lnTo>
                  <a:pt x="67660" y="4758"/>
                </a:lnTo>
                <a:lnTo>
                  <a:pt x="67323" y="5647"/>
                </a:lnTo>
                <a:lnTo>
                  <a:pt x="66830" y="6274"/>
                </a:lnTo>
                <a:lnTo>
                  <a:pt x="66234" y="6588"/>
                </a:lnTo>
                <a:lnTo>
                  <a:pt x="64782" y="7267"/>
                </a:lnTo>
                <a:lnTo>
                  <a:pt x="64082" y="7843"/>
                </a:lnTo>
                <a:lnTo>
                  <a:pt x="63486" y="8941"/>
                </a:lnTo>
                <a:lnTo>
                  <a:pt x="60920" y="8784"/>
                </a:lnTo>
                <a:lnTo>
                  <a:pt x="59442" y="8209"/>
                </a:lnTo>
                <a:lnTo>
                  <a:pt x="57913" y="7006"/>
                </a:lnTo>
                <a:lnTo>
                  <a:pt x="55113" y="5124"/>
                </a:lnTo>
                <a:lnTo>
                  <a:pt x="51198" y="1777"/>
                </a:lnTo>
                <a:lnTo>
                  <a:pt x="49384" y="575"/>
                </a:lnTo>
                <a:lnTo>
                  <a:pt x="47621" y="0"/>
                </a:lnTo>
                <a:lnTo>
                  <a:pt x="45884" y="575"/>
                </a:lnTo>
                <a:lnTo>
                  <a:pt x="44121" y="2457"/>
                </a:lnTo>
                <a:lnTo>
                  <a:pt x="42359" y="6169"/>
                </a:lnTo>
                <a:lnTo>
                  <a:pt x="40466" y="11869"/>
                </a:lnTo>
                <a:lnTo>
                  <a:pt x="40777" y="14431"/>
                </a:lnTo>
                <a:lnTo>
                  <a:pt x="41399" y="15790"/>
                </a:lnTo>
                <a:lnTo>
                  <a:pt x="41840" y="17307"/>
                </a:lnTo>
                <a:lnTo>
                  <a:pt x="41659" y="20496"/>
                </a:lnTo>
                <a:lnTo>
                  <a:pt x="40699" y="19555"/>
                </a:lnTo>
                <a:lnTo>
                  <a:pt x="39818" y="19137"/>
                </a:lnTo>
                <a:lnTo>
                  <a:pt x="39040" y="19189"/>
                </a:lnTo>
                <a:lnTo>
                  <a:pt x="38418" y="19712"/>
                </a:lnTo>
                <a:lnTo>
                  <a:pt x="37926" y="20549"/>
                </a:lnTo>
                <a:lnTo>
                  <a:pt x="37589" y="21856"/>
                </a:lnTo>
                <a:lnTo>
                  <a:pt x="37278" y="25254"/>
                </a:lnTo>
                <a:lnTo>
                  <a:pt x="36448" y="26666"/>
                </a:lnTo>
                <a:lnTo>
                  <a:pt x="35852" y="28130"/>
                </a:lnTo>
                <a:lnTo>
                  <a:pt x="35074" y="31163"/>
                </a:lnTo>
                <a:lnTo>
                  <a:pt x="34348" y="33359"/>
                </a:lnTo>
                <a:lnTo>
                  <a:pt x="33752" y="33830"/>
                </a:lnTo>
                <a:lnTo>
                  <a:pt x="32948" y="33830"/>
                </a:lnTo>
                <a:lnTo>
                  <a:pt x="29812" y="33777"/>
                </a:lnTo>
                <a:lnTo>
                  <a:pt x="26519" y="34091"/>
                </a:lnTo>
                <a:lnTo>
                  <a:pt x="24912" y="34666"/>
                </a:lnTo>
                <a:lnTo>
                  <a:pt x="23434" y="35607"/>
                </a:lnTo>
                <a:lnTo>
                  <a:pt x="22086" y="37176"/>
                </a:lnTo>
                <a:lnTo>
                  <a:pt x="20946" y="39320"/>
                </a:lnTo>
                <a:lnTo>
                  <a:pt x="20764" y="42039"/>
                </a:lnTo>
                <a:lnTo>
                  <a:pt x="20557" y="44078"/>
                </a:lnTo>
                <a:lnTo>
                  <a:pt x="22060" y="47006"/>
                </a:lnTo>
                <a:lnTo>
                  <a:pt x="22890" y="49254"/>
                </a:lnTo>
                <a:lnTo>
                  <a:pt x="22968" y="50352"/>
                </a:lnTo>
                <a:lnTo>
                  <a:pt x="22864" y="51503"/>
                </a:lnTo>
                <a:lnTo>
                  <a:pt x="21749" y="54692"/>
                </a:lnTo>
                <a:lnTo>
                  <a:pt x="21620" y="58039"/>
                </a:lnTo>
                <a:lnTo>
                  <a:pt x="20998" y="62274"/>
                </a:lnTo>
                <a:lnTo>
                  <a:pt x="20479" y="63947"/>
                </a:lnTo>
                <a:lnTo>
                  <a:pt x="19727" y="64941"/>
                </a:lnTo>
                <a:lnTo>
                  <a:pt x="18794" y="64941"/>
                </a:lnTo>
                <a:lnTo>
                  <a:pt x="17550" y="63633"/>
                </a:lnTo>
                <a:lnTo>
                  <a:pt x="15968" y="68392"/>
                </a:lnTo>
                <a:lnTo>
                  <a:pt x="14724" y="71215"/>
                </a:lnTo>
                <a:lnTo>
                  <a:pt x="14206" y="71895"/>
                </a:lnTo>
                <a:lnTo>
                  <a:pt x="13713" y="72104"/>
                </a:lnTo>
                <a:lnTo>
                  <a:pt x="13195" y="71738"/>
                </a:lnTo>
                <a:lnTo>
                  <a:pt x="12650" y="70849"/>
                </a:lnTo>
                <a:lnTo>
                  <a:pt x="11561" y="67869"/>
                </a:lnTo>
                <a:lnTo>
                  <a:pt x="10421" y="65045"/>
                </a:lnTo>
                <a:lnTo>
                  <a:pt x="9825" y="64052"/>
                </a:lnTo>
                <a:lnTo>
                  <a:pt x="9073" y="63581"/>
                </a:lnTo>
                <a:lnTo>
                  <a:pt x="8139" y="63581"/>
                </a:lnTo>
                <a:lnTo>
                  <a:pt x="7051" y="64209"/>
                </a:lnTo>
                <a:lnTo>
                  <a:pt x="6429" y="65411"/>
                </a:lnTo>
                <a:lnTo>
                  <a:pt x="5780" y="67189"/>
                </a:lnTo>
                <a:lnTo>
                  <a:pt x="5288" y="69228"/>
                </a:lnTo>
                <a:lnTo>
                  <a:pt x="5081" y="70849"/>
                </a:lnTo>
                <a:lnTo>
                  <a:pt x="3966" y="71372"/>
                </a:lnTo>
                <a:lnTo>
                  <a:pt x="3084" y="72418"/>
                </a:lnTo>
                <a:lnTo>
                  <a:pt x="2436" y="73934"/>
                </a:lnTo>
                <a:lnTo>
                  <a:pt x="1944" y="75764"/>
                </a:lnTo>
                <a:lnTo>
                  <a:pt x="1166" y="79372"/>
                </a:lnTo>
                <a:lnTo>
                  <a:pt x="648" y="80836"/>
                </a:lnTo>
                <a:lnTo>
                  <a:pt x="0" y="81725"/>
                </a:lnTo>
                <a:close/>
              </a:path>
            </a:pathLst>
          </a:custGeom>
          <a:solidFill>
            <a:srgbClr val="E3636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Shape 996"/>
          <p:cNvSpPr/>
          <p:nvPr/>
        </p:nvSpPr>
        <p:spPr>
          <a:xfrm>
            <a:off x="900112" y="3154361"/>
            <a:ext cx="923924" cy="171449"/>
          </a:xfrm>
          <a:custGeom>
            <a:pathLst>
              <a:path extrusionOk="0" h="120000" w="120000">
                <a:moveTo>
                  <a:pt x="11312" y="32764"/>
                </a:moveTo>
                <a:lnTo>
                  <a:pt x="14249" y="32626"/>
                </a:lnTo>
                <a:lnTo>
                  <a:pt x="17341" y="29308"/>
                </a:lnTo>
                <a:lnTo>
                  <a:pt x="20382" y="23364"/>
                </a:lnTo>
                <a:lnTo>
                  <a:pt x="23139" y="14654"/>
                </a:lnTo>
                <a:lnTo>
                  <a:pt x="24247" y="19354"/>
                </a:lnTo>
                <a:lnTo>
                  <a:pt x="24711" y="20460"/>
                </a:lnTo>
                <a:lnTo>
                  <a:pt x="25664" y="17142"/>
                </a:lnTo>
                <a:lnTo>
                  <a:pt x="27107" y="15760"/>
                </a:lnTo>
                <a:lnTo>
                  <a:pt x="29813" y="15483"/>
                </a:lnTo>
                <a:lnTo>
                  <a:pt x="34348" y="18110"/>
                </a:lnTo>
                <a:lnTo>
                  <a:pt x="41073" y="25023"/>
                </a:lnTo>
                <a:lnTo>
                  <a:pt x="42207" y="31105"/>
                </a:lnTo>
                <a:lnTo>
                  <a:pt x="43650" y="34976"/>
                </a:lnTo>
                <a:lnTo>
                  <a:pt x="45299" y="36635"/>
                </a:lnTo>
                <a:lnTo>
                  <a:pt x="47154" y="36221"/>
                </a:lnTo>
                <a:lnTo>
                  <a:pt x="49087" y="33456"/>
                </a:lnTo>
                <a:lnTo>
                  <a:pt x="51045" y="28479"/>
                </a:lnTo>
                <a:lnTo>
                  <a:pt x="52978" y="21152"/>
                </a:lnTo>
                <a:lnTo>
                  <a:pt x="54807" y="11751"/>
                </a:lnTo>
                <a:lnTo>
                  <a:pt x="57693" y="10368"/>
                </a:lnTo>
                <a:lnTo>
                  <a:pt x="59626" y="8156"/>
                </a:lnTo>
                <a:lnTo>
                  <a:pt x="61533" y="5806"/>
                </a:lnTo>
                <a:lnTo>
                  <a:pt x="64393" y="4423"/>
                </a:lnTo>
                <a:lnTo>
                  <a:pt x="66557" y="17004"/>
                </a:lnTo>
                <a:lnTo>
                  <a:pt x="68748" y="29308"/>
                </a:lnTo>
                <a:lnTo>
                  <a:pt x="69881" y="22119"/>
                </a:lnTo>
                <a:lnTo>
                  <a:pt x="71376" y="14792"/>
                </a:lnTo>
                <a:lnTo>
                  <a:pt x="72819" y="7603"/>
                </a:lnTo>
                <a:lnTo>
                  <a:pt x="74004" y="0"/>
                </a:lnTo>
                <a:lnTo>
                  <a:pt x="82173" y="6635"/>
                </a:lnTo>
                <a:lnTo>
                  <a:pt x="90418" y="13133"/>
                </a:lnTo>
                <a:lnTo>
                  <a:pt x="91114" y="8986"/>
                </a:lnTo>
                <a:lnTo>
                  <a:pt x="91990" y="4562"/>
                </a:lnTo>
                <a:lnTo>
                  <a:pt x="92634" y="3041"/>
                </a:lnTo>
                <a:lnTo>
                  <a:pt x="93382" y="2073"/>
                </a:lnTo>
                <a:lnTo>
                  <a:pt x="95494" y="3317"/>
                </a:lnTo>
                <a:lnTo>
                  <a:pt x="96345" y="10506"/>
                </a:lnTo>
                <a:lnTo>
                  <a:pt x="97195" y="16451"/>
                </a:lnTo>
                <a:lnTo>
                  <a:pt x="98045" y="22258"/>
                </a:lnTo>
                <a:lnTo>
                  <a:pt x="98922" y="29308"/>
                </a:lnTo>
                <a:lnTo>
                  <a:pt x="100081" y="26129"/>
                </a:lnTo>
                <a:lnTo>
                  <a:pt x="100957" y="22119"/>
                </a:lnTo>
                <a:lnTo>
                  <a:pt x="101833" y="18387"/>
                </a:lnTo>
                <a:lnTo>
                  <a:pt x="103019" y="14792"/>
                </a:lnTo>
                <a:lnTo>
                  <a:pt x="105312" y="21152"/>
                </a:lnTo>
                <a:lnTo>
                  <a:pt x="107760" y="29723"/>
                </a:lnTo>
                <a:lnTo>
                  <a:pt x="110234" y="38294"/>
                </a:lnTo>
                <a:lnTo>
                  <a:pt x="112527" y="44377"/>
                </a:lnTo>
                <a:lnTo>
                  <a:pt x="113789" y="50599"/>
                </a:lnTo>
                <a:lnTo>
                  <a:pt x="114769" y="58479"/>
                </a:lnTo>
                <a:lnTo>
                  <a:pt x="115516" y="68433"/>
                </a:lnTo>
                <a:lnTo>
                  <a:pt x="116212" y="79078"/>
                </a:lnTo>
                <a:lnTo>
                  <a:pt x="117706" y="101336"/>
                </a:lnTo>
                <a:lnTo>
                  <a:pt x="118685" y="111566"/>
                </a:lnTo>
                <a:lnTo>
                  <a:pt x="120000" y="120000"/>
                </a:lnTo>
                <a:lnTo>
                  <a:pt x="118582" y="113917"/>
                </a:lnTo>
                <a:lnTo>
                  <a:pt x="117320" y="106589"/>
                </a:lnTo>
                <a:lnTo>
                  <a:pt x="115181" y="89447"/>
                </a:lnTo>
                <a:lnTo>
                  <a:pt x="111419" y="52258"/>
                </a:lnTo>
                <a:lnTo>
                  <a:pt x="104668" y="42027"/>
                </a:lnTo>
                <a:lnTo>
                  <a:pt x="100184" y="50737"/>
                </a:lnTo>
                <a:lnTo>
                  <a:pt x="98277" y="52672"/>
                </a:lnTo>
                <a:lnTo>
                  <a:pt x="96499" y="52258"/>
                </a:lnTo>
                <a:lnTo>
                  <a:pt x="96731" y="47834"/>
                </a:lnTo>
                <a:lnTo>
                  <a:pt x="96577" y="43271"/>
                </a:lnTo>
                <a:lnTo>
                  <a:pt x="95778" y="33732"/>
                </a:lnTo>
                <a:lnTo>
                  <a:pt x="94824" y="24055"/>
                </a:lnTo>
                <a:lnTo>
                  <a:pt x="94644" y="18940"/>
                </a:lnTo>
                <a:lnTo>
                  <a:pt x="94928" y="13963"/>
                </a:lnTo>
                <a:lnTo>
                  <a:pt x="92840" y="21705"/>
                </a:lnTo>
                <a:lnTo>
                  <a:pt x="90624" y="26405"/>
                </a:lnTo>
                <a:lnTo>
                  <a:pt x="88305" y="29032"/>
                </a:lnTo>
                <a:lnTo>
                  <a:pt x="85883" y="30000"/>
                </a:lnTo>
                <a:lnTo>
                  <a:pt x="80961" y="28755"/>
                </a:lnTo>
                <a:lnTo>
                  <a:pt x="76220" y="26405"/>
                </a:lnTo>
                <a:lnTo>
                  <a:pt x="75653" y="31244"/>
                </a:lnTo>
                <a:lnTo>
                  <a:pt x="75473" y="36221"/>
                </a:lnTo>
                <a:lnTo>
                  <a:pt x="75525" y="46728"/>
                </a:lnTo>
                <a:lnTo>
                  <a:pt x="75602" y="57373"/>
                </a:lnTo>
                <a:lnTo>
                  <a:pt x="75396" y="62350"/>
                </a:lnTo>
                <a:lnTo>
                  <a:pt x="74906" y="67050"/>
                </a:lnTo>
                <a:lnTo>
                  <a:pt x="72690" y="58479"/>
                </a:lnTo>
                <a:lnTo>
                  <a:pt x="69289" y="48248"/>
                </a:lnTo>
                <a:lnTo>
                  <a:pt x="65862" y="38156"/>
                </a:lnTo>
                <a:lnTo>
                  <a:pt x="63697" y="29308"/>
                </a:lnTo>
                <a:lnTo>
                  <a:pt x="62048" y="30000"/>
                </a:lnTo>
                <a:lnTo>
                  <a:pt x="60219" y="31658"/>
                </a:lnTo>
                <a:lnTo>
                  <a:pt x="56121" y="37327"/>
                </a:lnTo>
                <a:lnTo>
                  <a:pt x="52050" y="42995"/>
                </a:lnTo>
                <a:lnTo>
                  <a:pt x="50169" y="44792"/>
                </a:lnTo>
                <a:lnTo>
                  <a:pt x="48546" y="45069"/>
                </a:lnTo>
                <a:lnTo>
                  <a:pt x="48005" y="48940"/>
                </a:lnTo>
                <a:lnTo>
                  <a:pt x="47721" y="52672"/>
                </a:lnTo>
                <a:lnTo>
                  <a:pt x="47670" y="59308"/>
                </a:lnTo>
                <a:lnTo>
                  <a:pt x="47592" y="65944"/>
                </a:lnTo>
                <a:lnTo>
                  <a:pt x="47335" y="69539"/>
                </a:lnTo>
                <a:lnTo>
                  <a:pt x="46794" y="73410"/>
                </a:lnTo>
                <a:lnTo>
                  <a:pt x="46098" y="70645"/>
                </a:lnTo>
                <a:lnTo>
                  <a:pt x="45660" y="67327"/>
                </a:lnTo>
                <a:lnTo>
                  <a:pt x="45299" y="59861"/>
                </a:lnTo>
                <a:lnTo>
                  <a:pt x="44913" y="51981"/>
                </a:lnTo>
                <a:lnTo>
                  <a:pt x="44500" y="48801"/>
                </a:lnTo>
                <a:lnTo>
                  <a:pt x="43805" y="45898"/>
                </a:lnTo>
                <a:lnTo>
                  <a:pt x="33858" y="41336"/>
                </a:lnTo>
                <a:lnTo>
                  <a:pt x="28292" y="37327"/>
                </a:lnTo>
                <a:lnTo>
                  <a:pt x="26102" y="34423"/>
                </a:lnTo>
                <a:lnTo>
                  <a:pt x="24479" y="30552"/>
                </a:lnTo>
                <a:lnTo>
                  <a:pt x="22134" y="37741"/>
                </a:lnTo>
                <a:lnTo>
                  <a:pt x="20201" y="41059"/>
                </a:lnTo>
                <a:lnTo>
                  <a:pt x="18681" y="41612"/>
                </a:lnTo>
                <a:lnTo>
                  <a:pt x="17315" y="40506"/>
                </a:lnTo>
                <a:lnTo>
                  <a:pt x="14816" y="36912"/>
                </a:lnTo>
                <a:lnTo>
                  <a:pt x="13476" y="36635"/>
                </a:lnTo>
                <a:lnTo>
                  <a:pt x="11878" y="38294"/>
                </a:lnTo>
                <a:lnTo>
                  <a:pt x="9379" y="48248"/>
                </a:lnTo>
                <a:lnTo>
                  <a:pt x="7189" y="54608"/>
                </a:lnTo>
                <a:lnTo>
                  <a:pt x="5411" y="58064"/>
                </a:lnTo>
                <a:lnTo>
                  <a:pt x="3890" y="58341"/>
                </a:lnTo>
                <a:lnTo>
                  <a:pt x="2628" y="56543"/>
                </a:lnTo>
                <a:lnTo>
                  <a:pt x="1571" y="52534"/>
                </a:lnTo>
                <a:lnTo>
                  <a:pt x="721" y="47142"/>
                </a:lnTo>
                <a:lnTo>
                  <a:pt x="0" y="40230"/>
                </a:lnTo>
                <a:lnTo>
                  <a:pt x="979" y="42165"/>
                </a:lnTo>
                <a:lnTo>
                  <a:pt x="1777" y="42027"/>
                </a:lnTo>
                <a:lnTo>
                  <a:pt x="2525" y="40368"/>
                </a:lnTo>
                <a:lnTo>
                  <a:pt x="3169" y="37741"/>
                </a:lnTo>
                <a:lnTo>
                  <a:pt x="4586" y="31935"/>
                </a:lnTo>
                <a:lnTo>
                  <a:pt x="5385" y="30000"/>
                </a:lnTo>
                <a:lnTo>
                  <a:pt x="6261" y="29308"/>
                </a:lnTo>
                <a:lnTo>
                  <a:pt x="7884" y="32488"/>
                </a:lnTo>
                <a:lnTo>
                  <a:pt x="9224" y="33179"/>
                </a:lnTo>
                <a:lnTo>
                  <a:pt x="11312" y="32764"/>
                </a:lnTo>
                <a:close/>
              </a:path>
            </a:pathLst>
          </a:custGeom>
          <a:solidFill>
            <a:srgbClr val="9E1F1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831850" y="3643312"/>
            <a:ext cx="1154111" cy="254000"/>
          </a:xfrm>
          <a:custGeom>
            <a:pathLst>
              <a:path extrusionOk="0" h="120000" w="120000">
                <a:moveTo>
                  <a:pt x="495" y="93021"/>
                </a:moveTo>
                <a:lnTo>
                  <a:pt x="41" y="82248"/>
                </a:lnTo>
                <a:lnTo>
                  <a:pt x="0" y="76627"/>
                </a:lnTo>
                <a:lnTo>
                  <a:pt x="144" y="74847"/>
                </a:lnTo>
                <a:lnTo>
                  <a:pt x="391" y="74098"/>
                </a:lnTo>
                <a:lnTo>
                  <a:pt x="1938" y="80468"/>
                </a:lnTo>
                <a:lnTo>
                  <a:pt x="1959" y="71756"/>
                </a:lnTo>
                <a:lnTo>
                  <a:pt x="2165" y="63793"/>
                </a:lnTo>
                <a:lnTo>
                  <a:pt x="2619" y="56299"/>
                </a:lnTo>
                <a:lnTo>
                  <a:pt x="3506" y="49648"/>
                </a:lnTo>
                <a:lnTo>
                  <a:pt x="4269" y="49648"/>
                </a:lnTo>
                <a:lnTo>
                  <a:pt x="4826" y="50679"/>
                </a:lnTo>
                <a:lnTo>
                  <a:pt x="5197" y="52552"/>
                </a:lnTo>
                <a:lnTo>
                  <a:pt x="5548" y="55175"/>
                </a:lnTo>
                <a:lnTo>
                  <a:pt x="6249" y="60421"/>
                </a:lnTo>
                <a:lnTo>
                  <a:pt x="6703" y="62482"/>
                </a:lnTo>
                <a:lnTo>
                  <a:pt x="7301" y="63325"/>
                </a:lnTo>
                <a:lnTo>
                  <a:pt x="8105" y="63044"/>
                </a:lnTo>
                <a:lnTo>
                  <a:pt x="8807" y="63606"/>
                </a:lnTo>
                <a:lnTo>
                  <a:pt x="10044" y="66791"/>
                </a:lnTo>
                <a:lnTo>
                  <a:pt x="11096" y="70913"/>
                </a:lnTo>
                <a:lnTo>
                  <a:pt x="12045" y="73536"/>
                </a:lnTo>
                <a:lnTo>
                  <a:pt x="13179" y="71569"/>
                </a:lnTo>
                <a:lnTo>
                  <a:pt x="14479" y="70257"/>
                </a:lnTo>
                <a:lnTo>
                  <a:pt x="17243" y="68571"/>
                </a:lnTo>
                <a:lnTo>
                  <a:pt x="18624" y="67259"/>
                </a:lnTo>
                <a:lnTo>
                  <a:pt x="19903" y="65573"/>
                </a:lnTo>
                <a:lnTo>
                  <a:pt x="21120" y="62576"/>
                </a:lnTo>
                <a:lnTo>
                  <a:pt x="22151" y="58079"/>
                </a:lnTo>
                <a:lnTo>
                  <a:pt x="22667" y="63325"/>
                </a:lnTo>
                <a:lnTo>
                  <a:pt x="23265" y="67447"/>
                </a:lnTo>
                <a:lnTo>
                  <a:pt x="23884" y="70351"/>
                </a:lnTo>
                <a:lnTo>
                  <a:pt x="24606" y="72599"/>
                </a:lnTo>
                <a:lnTo>
                  <a:pt x="25410" y="74098"/>
                </a:lnTo>
                <a:lnTo>
                  <a:pt x="26359" y="74847"/>
                </a:lnTo>
                <a:lnTo>
                  <a:pt x="28463" y="75316"/>
                </a:lnTo>
                <a:lnTo>
                  <a:pt x="29989" y="66510"/>
                </a:lnTo>
                <a:lnTo>
                  <a:pt x="31412" y="55737"/>
                </a:lnTo>
                <a:lnTo>
                  <a:pt x="32464" y="44309"/>
                </a:lnTo>
                <a:lnTo>
                  <a:pt x="32794" y="38313"/>
                </a:lnTo>
                <a:lnTo>
                  <a:pt x="32897" y="32505"/>
                </a:lnTo>
                <a:lnTo>
                  <a:pt x="33661" y="29414"/>
                </a:lnTo>
                <a:lnTo>
                  <a:pt x="34486" y="27728"/>
                </a:lnTo>
                <a:lnTo>
                  <a:pt x="35269" y="27540"/>
                </a:lnTo>
                <a:lnTo>
                  <a:pt x="36115" y="28196"/>
                </a:lnTo>
                <a:lnTo>
                  <a:pt x="36940" y="29976"/>
                </a:lnTo>
                <a:lnTo>
                  <a:pt x="37703" y="32505"/>
                </a:lnTo>
                <a:lnTo>
                  <a:pt x="38879" y="39437"/>
                </a:lnTo>
                <a:lnTo>
                  <a:pt x="40158" y="39437"/>
                </a:lnTo>
                <a:lnTo>
                  <a:pt x="41106" y="34098"/>
                </a:lnTo>
                <a:lnTo>
                  <a:pt x="42777" y="35690"/>
                </a:lnTo>
                <a:lnTo>
                  <a:pt x="44345" y="39625"/>
                </a:lnTo>
                <a:lnTo>
                  <a:pt x="45809" y="45152"/>
                </a:lnTo>
                <a:lnTo>
                  <a:pt x="47088" y="51334"/>
                </a:lnTo>
                <a:lnTo>
                  <a:pt x="48284" y="50866"/>
                </a:lnTo>
                <a:lnTo>
                  <a:pt x="49439" y="49742"/>
                </a:lnTo>
                <a:lnTo>
                  <a:pt x="50635" y="48524"/>
                </a:lnTo>
                <a:lnTo>
                  <a:pt x="51811" y="47868"/>
                </a:lnTo>
                <a:lnTo>
                  <a:pt x="53667" y="56861"/>
                </a:lnTo>
                <a:lnTo>
                  <a:pt x="54204" y="58360"/>
                </a:lnTo>
                <a:lnTo>
                  <a:pt x="54513" y="58360"/>
                </a:lnTo>
                <a:lnTo>
                  <a:pt x="54678" y="57517"/>
                </a:lnTo>
                <a:lnTo>
                  <a:pt x="54719" y="55737"/>
                </a:lnTo>
                <a:lnTo>
                  <a:pt x="54596" y="51990"/>
                </a:lnTo>
                <a:lnTo>
                  <a:pt x="54348" y="50210"/>
                </a:lnTo>
                <a:lnTo>
                  <a:pt x="54245" y="48430"/>
                </a:lnTo>
                <a:lnTo>
                  <a:pt x="54492" y="45245"/>
                </a:lnTo>
                <a:lnTo>
                  <a:pt x="54905" y="42341"/>
                </a:lnTo>
                <a:lnTo>
                  <a:pt x="55173" y="39625"/>
                </a:lnTo>
                <a:lnTo>
                  <a:pt x="55214" y="35784"/>
                </a:lnTo>
                <a:lnTo>
                  <a:pt x="55008" y="32599"/>
                </a:lnTo>
                <a:lnTo>
                  <a:pt x="54513" y="30070"/>
                </a:lnTo>
                <a:lnTo>
                  <a:pt x="53894" y="27634"/>
                </a:lnTo>
                <a:lnTo>
                  <a:pt x="52286" y="22482"/>
                </a:lnTo>
                <a:lnTo>
                  <a:pt x="50553" y="15269"/>
                </a:lnTo>
                <a:lnTo>
                  <a:pt x="49790" y="16112"/>
                </a:lnTo>
                <a:lnTo>
                  <a:pt x="48985" y="16861"/>
                </a:lnTo>
                <a:lnTo>
                  <a:pt x="49522" y="15925"/>
                </a:lnTo>
                <a:lnTo>
                  <a:pt x="50079" y="13583"/>
                </a:lnTo>
                <a:lnTo>
                  <a:pt x="50635" y="12084"/>
                </a:lnTo>
                <a:lnTo>
                  <a:pt x="50883" y="12084"/>
                </a:lnTo>
                <a:lnTo>
                  <a:pt x="51110" y="12833"/>
                </a:lnTo>
                <a:lnTo>
                  <a:pt x="51254" y="16112"/>
                </a:lnTo>
                <a:lnTo>
                  <a:pt x="51564" y="18548"/>
                </a:lnTo>
                <a:lnTo>
                  <a:pt x="52059" y="20046"/>
                </a:lnTo>
                <a:lnTo>
                  <a:pt x="52636" y="21077"/>
                </a:lnTo>
                <a:lnTo>
                  <a:pt x="53915" y="22388"/>
                </a:lnTo>
                <a:lnTo>
                  <a:pt x="55049" y="24074"/>
                </a:lnTo>
                <a:lnTo>
                  <a:pt x="55421" y="25667"/>
                </a:lnTo>
                <a:lnTo>
                  <a:pt x="55936" y="28946"/>
                </a:lnTo>
                <a:lnTo>
                  <a:pt x="56576" y="32412"/>
                </a:lnTo>
                <a:lnTo>
                  <a:pt x="57133" y="33911"/>
                </a:lnTo>
                <a:lnTo>
                  <a:pt x="57710" y="38969"/>
                </a:lnTo>
                <a:lnTo>
                  <a:pt x="57813" y="43466"/>
                </a:lnTo>
                <a:lnTo>
                  <a:pt x="57586" y="47400"/>
                </a:lnTo>
                <a:lnTo>
                  <a:pt x="57256" y="51053"/>
                </a:lnTo>
                <a:lnTo>
                  <a:pt x="57071" y="54426"/>
                </a:lnTo>
                <a:lnTo>
                  <a:pt x="57277" y="57517"/>
                </a:lnTo>
                <a:lnTo>
                  <a:pt x="58102" y="60421"/>
                </a:lnTo>
                <a:lnTo>
                  <a:pt x="59711" y="63325"/>
                </a:lnTo>
                <a:lnTo>
                  <a:pt x="60990" y="63793"/>
                </a:lnTo>
                <a:lnTo>
                  <a:pt x="61567" y="62763"/>
                </a:lnTo>
                <a:lnTo>
                  <a:pt x="62083" y="61451"/>
                </a:lnTo>
                <a:lnTo>
                  <a:pt x="63011" y="57236"/>
                </a:lnTo>
                <a:lnTo>
                  <a:pt x="63774" y="51709"/>
                </a:lnTo>
                <a:lnTo>
                  <a:pt x="65280" y="40281"/>
                </a:lnTo>
                <a:lnTo>
                  <a:pt x="66063" y="35597"/>
                </a:lnTo>
                <a:lnTo>
                  <a:pt x="66971" y="32505"/>
                </a:lnTo>
                <a:lnTo>
                  <a:pt x="68642" y="28571"/>
                </a:lnTo>
                <a:lnTo>
                  <a:pt x="69941" y="23700"/>
                </a:lnTo>
                <a:lnTo>
                  <a:pt x="71055" y="17330"/>
                </a:lnTo>
                <a:lnTo>
                  <a:pt x="72024" y="8430"/>
                </a:lnTo>
                <a:lnTo>
                  <a:pt x="72024" y="16768"/>
                </a:lnTo>
                <a:lnTo>
                  <a:pt x="71756" y="23606"/>
                </a:lnTo>
                <a:lnTo>
                  <a:pt x="71344" y="26791"/>
                </a:lnTo>
                <a:lnTo>
                  <a:pt x="70745" y="30070"/>
                </a:lnTo>
                <a:lnTo>
                  <a:pt x="68539" y="37564"/>
                </a:lnTo>
                <a:lnTo>
                  <a:pt x="67961" y="41498"/>
                </a:lnTo>
                <a:lnTo>
                  <a:pt x="67466" y="46088"/>
                </a:lnTo>
                <a:lnTo>
                  <a:pt x="66476" y="55550"/>
                </a:lnTo>
                <a:lnTo>
                  <a:pt x="65816" y="59953"/>
                </a:lnTo>
                <a:lnTo>
                  <a:pt x="64929" y="63419"/>
                </a:lnTo>
                <a:lnTo>
                  <a:pt x="63753" y="65948"/>
                </a:lnTo>
                <a:lnTo>
                  <a:pt x="62248" y="67166"/>
                </a:lnTo>
                <a:lnTo>
                  <a:pt x="61320" y="68758"/>
                </a:lnTo>
                <a:lnTo>
                  <a:pt x="60928" y="71007"/>
                </a:lnTo>
                <a:lnTo>
                  <a:pt x="60660" y="73442"/>
                </a:lnTo>
                <a:lnTo>
                  <a:pt x="60144" y="75409"/>
                </a:lnTo>
                <a:lnTo>
                  <a:pt x="60391" y="76814"/>
                </a:lnTo>
                <a:lnTo>
                  <a:pt x="60948" y="77751"/>
                </a:lnTo>
                <a:lnTo>
                  <a:pt x="62784" y="77751"/>
                </a:lnTo>
                <a:lnTo>
                  <a:pt x="64743" y="75878"/>
                </a:lnTo>
                <a:lnTo>
                  <a:pt x="65568" y="74098"/>
                </a:lnTo>
                <a:lnTo>
                  <a:pt x="66125" y="71756"/>
                </a:lnTo>
                <a:lnTo>
                  <a:pt x="66703" y="71381"/>
                </a:lnTo>
                <a:lnTo>
                  <a:pt x="67301" y="70257"/>
                </a:lnTo>
                <a:lnTo>
                  <a:pt x="68374" y="66229"/>
                </a:lnTo>
                <a:lnTo>
                  <a:pt x="69281" y="59859"/>
                </a:lnTo>
                <a:lnTo>
                  <a:pt x="70106" y="51615"/>
                </a:lnTo>
                <a:lnTo>
                  <a:pt x="71261" y="54426"/>
                </a:lnTo>
                <a:lnTo>
                  <a:pt x="72189" y="54988"/>
                </a:lnTo>
                <a:lnTo>
                  <a:pt x="72891" y="53864"/>
                </a:lnTo>
                <a:lnTo>
                  <a:pt x="73468" y="51334"/>
                </a:lnTo>
                <a:lnTo>
                  <a:pt x="73901" y="47494"/>
                </a:lnTo>
                <a:lnTo>
                  <a:pt x="74293" y="42903"/>
                </a:lnTo>
                <a:lnTo>
                  <a:pt x="75159" y="32412"/>
                </a:lnTo>
                <a:lnTo>
                  <a:pt x="75819" y="39437"/>
                </a:lnTo>
                <a:lnTo>
                  <a:pt x="79656" y="39063"/>
                </a:lnTo>
                <a:lnTo>
                  <a:pt x="81615" y="38313"/>
                </a:lnTo>
                <a:lnTo>
                  <a:pt x="83533" y="36814"/>
                </a:lnTo>
                <a:lnTo>
                  <a:pt x="85410" y="34379"/>
                </a:lnTo>
                <a:lnTo>
                  <a:pt x="87184" y="30725"/>
                </a:lnTo>
                <a:lnTo>
                  <a:pt x="88793" y="25573"/>
                </a:lnTo>
                <a:lnTo>
                  <a:pt x="90319" y="18641"/>
                </a:lnTo>
                <a:lnTo>
                  <a:pt x="91124" y="19859"/>
                </a:lnTo>
                <a:lnTo>
                  <a:pt x="91887" y="22201"/>
                </a:lnTo>
                <a:lnTo>
                  <a:pt x="92341" y="23044"/>
                </a:lnTo>
                <a:lnTo>
                  <a:pt x="92815" y="23138"/>
                </a:lnTo>
                <a:lnTo>
                  <a:pt x="93640" y="21733"/>
                </a:lnTo>
                <a:lnTo>
                  <a:pt x="94444" y="19859"/>
                </a:lnTo>
                <a:lnTo>
                  <a:pt x="95372" y="18641"/>
                </a:lnTo>
                <a:lnTo>
                  <a:pt x="95847" y="19297"/>
                </a:lnTo>
                <a:lnTo>
                  <a:pt x="96404" y="20608"/>
                </a:lnTo>
                <a:lnTo>
                  <a:pt x="97538" y="24918"/>
                </a:lnTo>
                <a:lnTo>
                  <a:pt x="98611" y="29601"/>
                </a:lnTo>
                <a:lnTo>
                  <a:pt x="99477" y="32505"/>
                </a:lnTo>
                <a:lnTo>
                  <a:pt x="100178" y="30725"/>
                </a:lnTo>
                <a:lnTo>
                  <a:pt x="100859" y="28009"/>
                </a:lnTo>
                <a:lnTo>
                  <a:pt x="102014" y="22201"/>
                </a:lnTo>
                <a:lnTo>
                  <a:pt x="102014" y="35878"/>
                </a:lnTo>
                <a:lnTo>
                  <a:pt x="102653" y="39437"/>
                </a:lnTo>
                <a:lnTo>
                  <a:pt x="104118" y="38594"/>
                </a:lnTo>
                <a:lnTo>
                  <a:pt x="105170" y="36440"/>
                </a:lnTo>
                <a:lnTo>
                  <a:pt x="105809" y="33161"/>
                </a:lnTo>
                <a:lnTo>
                  <a:pt x="106160" y="28665"/>
                </a:lnTo>
                <a:lnTo>
                  <a:pt x="106242" y="23419"/>
                </a:lnTo>
                <a:lnTo>
                  <a:pt x="106222" y="17704"/>
                </a:lnTo>
                <a:lnTo>
                  <a:pt x="106118" y="5058"/>
                </a:lnTo>
                <a:lnTo>
                  <a:pt x="107377" y="0"/>
                </a:lnTo>
                <a:lnTo>
                  <a:pt x="108635" y="1592"/>
                </a:lnTo>
                <a:lnTo>
                  <a:pt x="108841" y="7868"/>
                </a:lnTo>
                <a:lnTo>
                  <a:pt x="109398" y="15175"/>
                </a:lnTo>
                <a:lnTo>
                  <a:pt x="110099" y="22201"/>
                </a:lnTo>
                <a:lnTo>
                  <a:pt x="110842" y="27259"/>
                </a:lnTo>
                <a:lnTo>
                  <a:pt x="111254" y="26885"/>
                </a:lnTo>
                <a:lnTo>
                  <a:pt x="111584" y="25573"/>
                </a:lnTo>
                <a:lnTo>
                  <a:pt x="112121" y="21077"/>
                </a:lnTo>
                <a:lnTo>
                  <a:pt x="112698" y="15550"/>
                </a:lnTo>
                <a:lnTo>
                  <a:pt x="113544" y="10398"/>
                </a:lnTo>
                <a:lnTo>
                  <a:pt x="114059" y="9086"/>
                </a:lnTo>
                <a:lnTo>
                  <a:pt x="114534" y="9180"/>
                </a:lnTo>
                <a:lnTo>
                  <a:pt x="115771" y="11803"/>
                </a:lnTo>
                <a:lnTo>
                  <a:pt x="116514" y="13208"/>
                </a:lnTo>
                <a:lnTo>
                  <a:pt x="117442" y="13957"/>
                </a:lnTo>
                <a:lnTo>
                  <a:pt x="118597" y="13583"/>
                </a:lnTo>
                <a:lnTo>
                  <a:pt x="120000" y="11522"/>
                </a:lnTo>
                <a:lnTo>
                  <a:pt x="119236" y="14800"/>
                </a:lnTo>
                <a:lnTo>
                  <a:pt x="118288" y="19203"/>
                </a:lnTo>
                <a:lnTo>
                  <a:pt x="117545" y="25573"/>
                </a:lnTo>
                <a:lnTo>
                  <a:pt x="117277" y="29976"/>
                </a:lnTo>
                <a:lnTo>
                  <a:pt x="117174" y="35035"/>
                </a:lnTo>
                <a:lnTo>
                  <a:pt x="115957" y="39156"/>
                </a:lnTo>
                <a:lnTo>
                  <a:pt x="115441" y="41779"/>
                </a:lnTo>
                <a:lnTo>
                  <a:pt x="114822" y="42341"/>
                </a:lnTo>
                <a:lnTo>
                  <a:pt x="113461" y="41311"/>
                </a:lnTo>
                <a:lnTo>
                  <a:pt x="112409" y="48805"/>
                </a:lnTo>
                <a:lnTo>
                  <a:pt x="110718" y="57330"/>
                </a:lnTo>
                <a:lnTo>
                  <a:pt x="110140" y="58735"/>
                </a:lnTo>
                <a:lnTo>
                  <a:pt x="109687" y="58922"/>
                </a:lnTo>
                <a:lnTo>
                  <a:pt x="108284" y="56393"/>
                </a:lnTo>
                <a:lnTo>
                  <a:pt x="107356" y="60515"/>
                </a:lnTo>
                <a:lnTo>
                  <a:pt x="106242" y="63231"/>
                </a:lnTo>
                <a:lnTo>
                  <a:pt x="104984" y="66416"/>
                </a:lnTo>
                <a:lnTo>
                  <a:pt x="103643" y="71756"/>
                </a:lnTo>
                <a:lnTo>
                  <a:pt x="102571" y="70257"/>
                </a:lnTo>
                <a:lnTo>
                  <a:pt x="101931" y="67072"/>
                </a:lnTo>
                <a:lnTo>
                  <a:pt x="101416" y="62576"/>
                </a:lnTo>
                <a:lnTo>
                  <a:pt x="100921" y="56955"/>
                </a:lnTo>
                <a:lnTo>
                  <a:pt x="99931" y="60796"/>
                </a:lnTo>
                <a:lnTo>
                  <a:pt x="99064" y="66323"/>
                </a:lnTo>
                <a:lnTo>
                  <a:pt x="97930" y="72037"/>
                </a:lnTo>
                <a:lnTo>
                  <a:pt x="97229" y="74473"/>
                </a:lnTo>
                <a:lnTo>
                  <a:pt x="96383" y="76159"/>
                </a:lnTo>
                <a:lnTo>
                  <a:pt x="93516" y="83185"/>
                </a:lnTo>
                <a:lnTo>
                  <a:pt x="90876" y="87306"/>
                </a:lnTo>
                <a:lnTo>
                  <a:pt x="88545" y="88899"/>
                </a:lnTo>
                <a:lnTo>
                  <a:pt x="86545" y="88711"/>
                </a:lnTo>
                <a:lnTo>
                  <a:pt x="84895" y="87213"/>
                </a:lnTo>
                <a:lnTo>
                  <a:pt x="83595" y="84964"/>
                </a:lnTo>
                <a:lnTo>
                  <a:pt x="82729" y="82529"/>
                </a:lnTo>
                <a:lnTo>
                  <a:pt x="82316" y="80468"/>
                </a:lnTo>
                <a:lnTo>
                  <a:pt x="80605" y="88899"/>
                </a:lnTo>
                <a:lnTo>
                  <a:pt x="78934" y="95550"/>
                </a:lnTo>
                <a:lnTo>
                  <a:pt x="77366" y="100140"/>
                </a:lnTo>
                <a:lnTo>
                  <a:pt x="75861" y="102201"/>
                </a:lnTo>
                <a:lnTo>
                  <a:pt x="74458" y="102201"/>
                </a:lnTo>
                <a:lnTo>
                  <a:pt x="73777" y="101264"/>
                </a:lnTo>
                <a:lnTo>
                  <a:pt x="73159" y="99578"/>
                </a:lnTo>
                <a:lnTo>
                  <a:pt x="71962" y="94051"/>
                </a:lnTo>
                <a:lnTo>
                  <a:pt x="70910" y="85714"/>
                </a:lnTo>
                <a:lnTo>
                  <a:pt x="68291" y="84777"/>
                </a:lnTo>
                <a:lnTo>
                  <a:pt x="65589" y="82997"/>
                </a:lnTo>
                <a:lnTo>
                  <a:pt x="62949" y="82248"/>
                </a:lnTo>
                <a:lnTo>
                  <a:pt x="61691" y="82903"/>
                </a:lnTo>
                <a:lnTo>
                  <a:pt x="60556" y="84402"/>
                </a:lnTo>
                <a:lnTo>
                  <a:pt x="58308" y="91709"/>
                </a:lnTo>
                <a:lnTo>
                  <a:pt x="57380" y="93770"/>
                </a:lnTo>
                <a:lnTo>
                  <a:pt x="56576" y="94332"/>
                </a:lnTo>
                <a:lnTo>
                  <a:pt x="55792" y="93583"/>
                </a:lnTo>
                <a:lnTo>
                  <a:pt x="55091" y="90866"/>
                </a:lnTo>
                <a:lnTo>
                  <a:pt x="54348" y="86088"/>
                </a:lnTo>
                <a:lnTo>
                  <a:pt x="53544" y="79063"/>
                </a:lnTo>
                <a:lnTo>
                  <a:pt x="45397" y="78969"/>
                </a:lnTo>
                <a:lnTo>
                  <a:pt x="37064" y="76814"/>
                </a:lnTo>
                <a:lnTo>
                  <a:pt x="36094" y="77751"/>
                </a:lnTo>
                <a:lnTo>
                  <a:pt x="35042" y="79344"/>
                </a:lnTo>
                <a:lnTo>
                  <a:pt x="32691" y="84683"/>
                </a:lnTo>
                <a:lnTo>
                  <a:pt x="27741" y="98173"/>
                </a:lnTo>
                <a:lnTo>
                  <a:pt x="26607" y="101920"/>
                </a:lnTo>
                <a:lnTo>
                  <a:pt x="25658" y="105854"/>
                </a:lnTo>
                <a:lnTo>
                  <a:pt x="23966" y="113723"/>
                </a:lnTo>
                <a:lnTo>
                  <a:pt x="23183" y="116908"/>
                </a:lnTo>
                <a:lnTo>
                  <a:pt x="22399" y="119156"/>
                </a:lnTo>
                <a:lnTo>
                  <a:pt x="21512" y="120000"/>
                </a:lnTo>
                <a:lnTo>
                  <a:pt x="20501" y="119156"/>
                </a:lnTo>
                <a:lnTo>
                  <a:pt x="19883" y="115690"/>
                </a:lnTo>
                <a:lnTo>
                  <a:pt x="19449" y="112131"/>
                </a:lnTo>
                <a:lnTo>
                  <a:pt x="18872" y="104262"/>
                </a:lnTo>
                <a:lnTo>
                  <a:pt x="18253" y="96580"/>
                </a:lnTo>
                <a:lnTo>
                  <a:pt x="17717" y="93114"/>
                </a:lnTo>
                <a:lnTo>
                  <a:pt x="16913" y="89555"/>
                </a:lnTo>
                <a:lnTo>
                  <a:pt x="13881" y="88243"/>
                </a:lnTo>
                <a:lnTo>
                  <a:pt x="11488" y="85526"/>
                </a:lnTo>
                <a:lnTo>
                  <a:pt x="9529" y="81498"/>
                </a:lnTo>
                <a:lnTo>
                  <a:pt x="7878" y="75784"/>
                </a:lnTo>
                <a:lnTo>
                  <a:pt x="7363" y="74566"/>
                </a:lnTo>
                <a:lnTo>
                  <a:pt x="6847" y="74192"/>
                </a:lnTo>
                <a:lnTo>
                  <a:pt x="6373" y="74566"/>
                </a:lnTo>
                <a:lnTo>
                  <a:pt x="5898" y="75503"/>
                </a:lnTo>
                <a:lnTo>
                  <a:pt x="5053" y="78969"/>
                </a:lnTo>
                <a:lnTo>
                  <a:pt x="4207" y="83372"/>
                </a:lnTo>
                <a:lnTo>
                  <a:pt x="3382" y="87962"/>
                </a:lnTo>
                <a:lnTo>
                  <a:pt x="2516" y="91803"/>
                </a:lnTo>
                <a:lnTo>
                  <a:pt x="1546" y="93770"/>
                </a:lnTo>
                <a:lnTo>
                  <a:pt x="1051" y="93864"/>
                </a:lnTo>
                <a:lnTo>
                  <a:pt x="495" y="93021"/>
                </a:lnTo>
                <a:close/>
              </a:path>
            </a:pathLst>
          </a:custGeom>
          <a:solidFill>
            <a:srgbClr val="BF404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8" name="Shape 998"/>
          <p:cNvGrpSpPr/>
          <p:nvPr/>
        </p:nvGrpSpPr>
        <p:grpSpPr>
          <a:xfrm>
            <a:off x="7239000" y="2743200"/>
            <a:ext cx="1325562" cy="2414586"/>
            <a:chOff x="7239000" y="2743200"/>
            <a:chExt cx="1325562" cy="2414586"/>
          </a:xfrm>
        </p:grpSpPr>
        <p:sp>
          <p:nvSpPr>
            <p:cNvPr id="999" name="Shape 999"/>
            <p:cNvSpPr/>
            <p:nvPr/>
          </p:nvSpPr>
          <p:spPr>
            <a:xfrm>
              <a:off x="7239000" y="2743200"/>
              <a:ext cx="1325562" cy="2414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7573961" y="3695700"/>
              <a:ext cx="679449" cy="1449386"/>
            </a:xfrm>
            <a:custGeom>
              <a:pathLst>
                <a:path extrusionOk="0" h="120000" w="120000">
                  <a:moveTo>
                    <a:pt x="60087" y="116136"/>
                  </a:moveTo>
                  <a:lnTo>
                    <a:pt x="120000" y="0"/>
                  </a:lnTo>
                  <a:lnTo>
                    <a:pt x="115410" y="641"/>
                  </a:lnTo>
                  <a:lnTo>
                    <a:pt x="110119" y="1216"/>
                  </a:lnTo>
                  <a:lnTo>
                    <a:pt x="97576" y="2136"/>
                  </a:lnTo>
                  <a:lnTo>
                    <a:pt x="83106" y="2778"/>
                  </a:lnTo>
                  <a:lnTo>
                    <a:pt x="67094" y="3041"/>
                  </a:lnTo>
                  <a:lnTo>
                    <a:pt x="50242" y="2958"/>
                  </a:lnTo>
                  <a:lnTo>
                    <a:pt x="33039" y="2465"/>
                  </a:lnTo>
                  <a:lnTo>
                    <a:pt x="16081" y="1512"/>
                  </a:lnTo>
                  <a:lnTo>
                    <a:pt x="7918" y="838"/>
                  </a:lnTo>
                  <a:lnTo>
                    <a:pt x="0" y="49"/>
                  </a:lnTo>
                  <a:lnTo>
                    <a:pt x="45967" y="116136"/>
                  </a:lnTo>
                  <a:lnTo>
                    <a:pt x="46913" y="117715"/>
                  </a:lnTo>
                  <a:lnTo>
                    <a:pt x="48385" y="118882"/>
                  </a:lnTo>
                  <a:lnTo>
                    <a:pt x="50312" y="119671"/>
                  </a:lnTo>
                  <a:lnTo>
                    <a:pt x="51398" y="119901"/>
                  </a:lnTo>
                  <a:lnTo>
                    <a:pt x="52449" y="120000"/>
                  </a:lnTo>
                  <a:lnTo>
                    <a:pt x="54691" y="119852"/>
                  </a:lnTo>
                  <a:lnTo>
                    <a:pt x="55778" y="119589"/>
                  </a:lnTo>
                  <a:lnTo>
                    <a:pt x="56829" y="119178"/>
                  </a:lnTo>
                  <a:lnTo>
                    <a:pt x="58651" y="117945"/>
                  </a:lnTo>
                  <a:lnTo>
                    <a:pt x="59491" y="117139"/>
                  </a:lnTo>
                  <a:lnTo>
                    <a:pt x="60087" y="116136"/>
                  </a:lnTo>
                  <a:close/>
                </a:path>
              </a:pathLst>
            </a:custGeom>
            <a:solidFill>
              <a:srgbClr val="C28A5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7959725" y="3759200"/>
              <a:ext cx="190500" cy="3476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348" y="3438"/>
                  </a:lnTo>
                  <a:lnTo>
                    <a:pt x="17196" y="8183"/>
                  </a:lnTo>
                  <a:lnTo>
                    <a:pt x="26417" y="14166"/>
                  </a:lnTo>
                  <a:lnTo>
                    <a:pt x="35887" y="21318"/>
                  </a:lnTo>
                  <a:lnTo>
                    <a:pt x="54953" y="37753"/>
                  </a:lnTo>
                  <a:lnTo>
                    <a:pt x="73146" y="56183"/>
                  </a:lnTo>
                  <a:lnTo>
                    <a:pt x="89844" y="75232"/>
                  </a:lnTo>
                  <a:lnTo>
                    <a:pt x="103800" y="93180"/>
                  </a:lnTo>
                  <a:lnTo>
                    <a:pt x="114143" y="10858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7859711" y="3740150"/>
              <a:ext cx="263525" cy="48101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535" y="3811"/>
                  </a:lnTo>
                  <a:lnTo>
                    <a:pt x="7064" y="8415"/>
                  </a:lnTo>
                  <a:lnTo>
                    <a:pt x="20830" y="20148"/>
                  </a:lnTo>
                  <a:lnTo>
                    <a:pt x="59592" y="50544"/>
                  </a:lnTo>
                  <a:lnTo>
                    <a:pt x="80150" y="67970"/>
                  </a:lnTo>
                  <a:lnTo>
                    <a:pt x="89841" y="76831"/>
                  </a:lnTo>
                  <a:lnTo>
                    <a:pt x="98716" y="85841"/>
                  </a:lnTo>
                  <a:lnTo>
                    <a:pt x="106415" y="94653"/>
                  </a:lnTo>
                  <a:lnTo>
                    <a:pt x="112664" y="103366"/>
                  </a:lnTo>
                  <a:lnTo>
                    <a:pt x="117192" y="111831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770811" y="3748087"/>
              <a:ext cx="319087" cy="5889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434" y="4677"/>
                  </a:lnTo>
                  <a:lnTo>
                    <a:pt x="8886" y="10201"/>
                  </a:lnTo>
                  <a:lnTo>
                    <a:pt x="24268" y="23427"/>
                  </a:lnTo>
                  <a:lnTo>
                    <a:pt x="65040" y="55685"/>
                  </a:lnTo>
                  <a:lnTo>
                    <a:pt x="85724" y="73104"/>
                  </a:lnTo>
                  <a:lnTo>
                    <a:pt x="95059" y="81733"/>
                  </a:lnTo>
                  <a:lnTo>
                    <a:pt x="103273" y="90161"/>
                  </a:lnTo>
                  <a:lnTo>
                    <a:pt x="110292" y="98306"/>
                  </a:lnTo>
                  <a:lnTo>
                    <a:pt x="115519" y="106088"/>
                  </a:lnTo>
                  <a:lnTo>
                    <a:pt x="118879" y="113346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7691436" y="3759200"/>
              <a:ext cx="369886" cy="6953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93" y="5379"/>
                  </a:lnTo>
                  <a:lnTo>
                    <a:pt x="9468" y="11273"/>
                  </a:lnTo>
                  <a:lnTo>
                    <a:pt x="16425" y="17647"/>
                  </a:lnTo>
                  <a:lnTo>
                    <a:pt x="24605" y="24466"/>
                  </a:lnTo>
                  <a:lnTo>
                    <a:pt x="43413" y="39200"/>
                  </a:lnTo>
                  <a:lnTo>
                    <a:pt x="63768" y="55031"/>
                  </a:lnTo>
                  <a:lnTo>
                    <a:pt x="83542" y="71513"/>
                  </a:lnTo>
                  <a:lnTo>
                    <a:pt x="92689" y="79805"/>
                  </a:lnTo>
                  <a:lnTo>
                    <a:pt x="100998" y="88132"/>
                  </a:lnTo>
                  <a:lnTo>
                    <a:pt x="108083" y="96322"/>
                  </a:lnTo>
                  <a:lnTo>
                    <a:pt x="113752" y="104443"/>
                  </a:lnTo>
                  <a:lnTo>
                    <a:pt x="117809" y="11235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7637461" y="3792537"/>
              <a:ext cx="395287" cy="7699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107" y="5205"/>
                  </a:lnTo>
                  <a:lnTo>
                    <a:pt x="6081" y="10627"/>
                  </a:lnTo>
                  <a:lnTo>
                    <a:pt x="11741" y="16297"/>
                  </a:lnTo>
                  <a:lnTo>
                    <a:pt x="18785" y="22277"/>
                  </a:lnTo>
                  <a:lnTo>
                    <a:pt x="27034" y="28505"/>
                  </a:lnTo>
                  <a:lnTo>
                    <a:pt x="36126" y="35042"/>
                  </a:lnTo>
                  <a:lnTo>
                    <a:pt x="55995" y="49109"/>
                  </a:lnTo>
                  <a:lnTo>
                    <a:pt x="66292" y="56607"/>
                  </a:lnTo>
                  <a:lnTo>
                    <a:pt x="76347" y="64508"/>
                  </a:lnTo>
                  <a:lnTo>
                    <a:pt x="86041" y="72780"/>
                  </a:lnTo>
                  <a:lnTo>
                    <a:pt x="95132" y="81394"/>
                  </a:lnTo>
                  <a:lnTo>
                    <a:pt x="103321" y="90441"/>
                  </a:lnTo>
                  <a:lnTo>
                    <a:pt x="110366" y="99829"/>
                  </a:lnTo>
                  <a:lnTo>
                    <a:pt x="113316" y="104694"/>
                  </a:lnTo>
                  <a:lnTo>
                    <a:pt x="115965" y="109713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7620000" y="3917950"/>
              <a:ext cx="377824" cy="8191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523" y="4705"/>
                  </a:lnTo>
                  <a:lnTo>
                    <a:pt x="6876" y="9469"/>
                  </a:lnTo>
                  <a:lnTo>
                    <a:pt x="12807" y="14408"/>
                  </a:lnTo>
                  <a:lnTo>
                    <a:pt x="20063" y="19636"/>
                  </a:lnTo>
                  <a:lnTo>
                    <a:pt x="37602" y="30965"/>
                  </a:lnTo>
                  <a:lnTo>
                    <a:pt x="57476" y="43863"/>
                  </a:lnTo>
                  <a:lnTo>
                    <a:pt x="67570" y="51038"/>
                  </a:lnTo>
                  <a:lnTo>
                    <a:pt x="77665" y="58765"/>
                  </a:lnTo>
                  <a:lnTo>
                    <a:pt x="87255" y="67160"/>
                  </a:lnTo>
                  <a:lnTo>
                    <a:pt x="96025" y="76165"/>
                  </a:lnTo>
                  <a:lnTo>
                    <a:pt x="104037" y="85896"/>
                  </a:lnTo>
                  <a:lnTo>
                    <a:pt x="110851" y="96441"/>
                  </a:lnTo>
                  <a:lnTo>
                    <a:pt x="116151" y="107741"/>
                  </a:lnTo>
                  <a:lnTo>
                    <a:pt x="118296" y="11375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7653336" y="4116387"/>
              <a:ext cx="284162" cy="6318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431" y="4104"/>
                  </a:lnTo>
                  <a:lnTo>
                    <a:pt x="6289" y="8471"/>
                  </a:lnTo>
                  <a:lnTo>
                    <a:pt x="11320" y="13065"/>
                  </a:lnTo>
                  <a:lnTo>
                    <a:pt x="17442" y="17922"/>
                  </a:lnTo>
                  <a:lnTo>
                    <a:pt x="50146" y="41531"/>
                  </a:lnTo>
                  <a:lnTo>
                    <a:pt x="59538" y="48722"/>
                  </a:lnTo>
                  <a:lnTo>
                    <a:pt x="69014" y="56592"/>
                  </a:lnTo>
                  <a:lnTo>
                    <a:pt x="78490" y="65101"/>
                  </a:lnTo>
                  <a:lnTo>
                    <a:pt x="87714" y="74364"/>
                  </a:lnTo>
                  <a:lnTo>
                    <a:pt x="96771" y="84417"/>
                  </a:lnTo>
                  <a:lnTo>
                    <a:pt x="105241" y="95337"/>
                  </a:lnTo>
                  <a:lnTo>
                    <a:pt x="112872" y="10719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7602536" y="3738562"/>
              <a:ext cx="268286" cy="93662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7893" y="18773"/>
                  </a:lnTo>
                  <a:lnTo>
                    <a:pt x="94807" y="36279"/>
                  </a:lnTo>
                  <a:lnTo>
                    <a:pt x="81008" y="53276"/>
                  </a:lnTo>
                  <a:lnTo>
                    <a:pt x="66320" y="69006"/>
                  </a:lnTo>
                  <a:lnTo>
                    <a:pt x="50741" y="83974"/>
                  </a:lnTo>
                  <a:lnTo>
                    <a:pt x="34629" y="9767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7623175" y="3744912"/>
              <a:ext cx="393700" cy="174625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0433" y="17491"/>
                  </a:lnTo>
                  <a:lnTo>
                    <a:pt x="98990" y="34847"/>
                  </a:lnTo>
                  <a:lnTo>
                    <a:pt x="85852" y="51796"/>
                  </a:lnTo>
                  <a:lnTo>
                    <a:pt x="71200" y="68067"/>
                  </a:lnTo>
                  <a:lnTo>
                    <a:pt x="55095" y="83389"/>
                  </a:lnTo>
                  <a:lnTo>
                    <a:pt x="37780" y="97220"/>
                  </a:lnTo>
                  <a:lnTo>
                    <a:pt x="19313" y="10969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7637461" y="3783012"/>
              <a:ext cx="450850" cy="22383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5608" y="9698"/>
                  </a:lnTo>
                  <a:lnTo>
                    <a:pt x="110582" y="19289"/>
                  </a:lnTo>
                  <a:lnTo>
                    <a:pt x="104814" y="28774"/>
                  </a:lnTo>
                  <a:lnTo>
                    <a:pt x="98412" y="38152"/>
                  </a:lnTo>
                  <a:lnTo>
                    <a:pt x="84179" y="56163"/>
                  </a:lnTo>
                  <a:lnTo>
                    <a:pt x="68412" y="73001"/>
                  </a:lnTo>
                  <a:lnTo>
                    <a:pt x="51428" y="88241"/>
                  </a:lnTo>
                  <a:lnTo>
                    <a:pt x="34074" y="101456"/>
                  </a:lnTo>
                  <a:lnTo>
                    <a:pt x="16772" y="11222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7659686" y="3751262"/>
              <a:ext cx="530224" cy="330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5693" y="10337"/>
                  </a:lnTo>
                  <a:lnTo>
                    <a:pt x="110893" y="20602"/>
                  </a:lnTo>
                  <a:lnTo>
                    <a:pt x="105465" y="30578"/>
                  </a:lnTo>
                  <a:lnTo>
                    <a:pt x="99633" y="40337"/>
                  </a:lnTo>
                  <a:lnTo>
                    <a:pt x="93263" y="49807"/>
                  </a:lnTo>
                  <a:lnTo>
                    <a:pt x="86489" y="58915"/>
                  </a:lnTo>
                  <a:lnTo>
                    <a:pt x="79177" y="67662"/>
                  </a:lnTo>
                  <a:lnTo>
                    <a:pt x="71641" y="76048"/>
                  </a:lnTo>
                  <a:lnTo>
                    <a:pt x="63611" y="83783"/>
                  </a:lnTo>
                  <a:lnTo>
                    <a:pt x="55357" y="91084"/>
                  </a:lnTo>
                  <a:lnTo>
                    <a:pt x="46743" y="97734"/>
                  </a:lnTo>
                  <a:lnTo>
                    <a:pt x="37816" y="103662"/>
                  </a:lnTo>
                  <a:lnTo>
                    <a:pt x="28665" y="109012"/>
                  </a:lnTo>
                  <a:lnTo>
                    <a:pt x="19289" y="113421"/>
                  </a:lnTo>
                  <a:lnTo>
                    <a:pt x="9734" y="11718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683500" y="3830637"/>
              <a:ext cx="519112" cy="331786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6515" y="9418"/>
                  </a:lnTo>
                  <a:lnTo>
                    <a:pt x="112342" y="18693"/>
                  </a:lnTo>
                  <a:lnTo>
                    <a:pt x="107573" y="28112"/>
                  </a:lnTo>
                  <a:lnTo>
                    <a:pt x="102254" y="37243"/>
                  </a:lnTo>
                  <a:lnTo>
                    <a:pt x="96339" y="46303"/>
                  </a:lnTo>
                  <a:lnTo>
                    <a:pt x="89873" y="55074"/>
                  </a:lnTo>
                  <a:lnTo>
                    <a:pt x="82858" y="63774"/>
                  </a:lnTo>
                  <a:lnTo>
                    <a:pt x="75338" y="72043"/>
                  </a:lnTo>
                  <a:lnTo>
                    <a:pt x="67405" y="79952"/>
                  </a:lnTo>
                  <a:lnTo>
                    <a:pt x="58968" y="87429"/>
                  </a:lnTo>
                  <a:lnTo>
                    <a:pt x="50072" y="94475"/>
                  </a:lnTo>
                  <a:lnTo>
                    <a:pt x="40855" y="100874"/>
                  </a:lnTo>
                  <a:lnTo>
                    <a:pt x="31180" y="106770"/>
                  </a:lnTo>
                  <a:lnTo>
                    <a:pt x="21138" y="111803"/>
                  </a:lnTo>
                  <a:lnTo>
                    <a:pt x="10729" y="116189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7686675" y="3973512"/>
              <a:ext cx="487361" cy="274636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6187" y="8590"/>
                  </a:lnTo>
                  <a:lnTo>
                    <a:pt x="111837" y="17353"/>
                  </a:lnTo>
                  <a:lnTo>
                    <a:pt x="101376" y="34793"/>
                  </a:lnTo>
                  <a:lnTo>
                    <a:pt x="88765" y="52060"/>
                  </a:lnTo>
                  <a:lnTo>
                    <a:pt x="81727" y="60563"/>
                  </a:lnTo>
                  <a:lnTo>
                    <a:pt x="74199" y="68806"/>
                  </a:lnTo>
                  <a:lnTo>
                    <a:pt x="66183" y="76702"/>
                  </a:lnTo>
                  <a:lnTo>
                    <a:pt x="57824" y="84251"/>
                  </a:lnTo>
                  <a:lnTo>
                    <a:pt x="49124" y="91453"/>
                  </a:lnTo>
                  <a:lnTo>
                    <a:pt x="39934" y="98134"/>
                  </a:lnTo>
                  <a:lnTo>
                    <a:pt x="30452" y="104555"/>
                  </a:lnTo>
                  <a:lnTo>
                    <a:pt x="20578" y="110281"/>
                  </a:lnTo>
                  <a:lnTo>
                    <a:pt x="10460" y="115488"/>
                  </a:lnTo>
                  <a:lnTo>
                    <a:pt x="0" y="11999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7704136" y="4103687"/>
              <a:ext cx="442912" cy="2158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4777" y="10859"/>
                  </a:lnTo>
                  <a:lnTo>
                    <a:pt x="108963" y="21499"/>
                  </a:lnTo>
                  <a:lnTo>
                    <a:pt x="95989" y="41572"/>
                  </a:lnTo>
                  <a:lnTo>
                    <a:pt x="81453" y="60329"/>
                  </a:lnTo>
                  <a:lnTo>
                    <a:pt x="65733" y="77001"/>
                  </a:lnTo>
                  <a:lnTo>
                    <a:pt x="49475" y="91700"/>
                  </a:lnTo>
                  <a:lnTo>
                    <a:pt x="32732" y="103875"/>
                  </a:lnTo>
                  <a:lnTo>
                    <a:pt x="16096" y="113418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7716836" y="4237037"/>
              <a:ext cx="390524" cy="1651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7615" y="20501"/>
                  </a:lnTo>
                  <a:lnTo>
                    <a:pt x="93950" y="39856"/>
                  </a:lnTo>
                  <a:lnTo>
                    <a:pt x="79308" y="57634"/>
                  </a:lnTo>
                  <a:lnTo>
                    <a:pt x="63812" y="73548"/>
                  </a:lnTo>
                  <a:lnTo>
                    <a:pt x="47890" y="88028"/>
                  </a:lnTo>
                  <a:lnTo>
                    <a:pt x="31845" y="100788"/>
                  </a:lnTo>
                  <a:lnTo>
                    <a:pt x="15739" y="11139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7720011" y="4351337"/>
              <a:ext cx="361950" cy="150811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9873" y="17120"/>
                  </a:lnTo>
                  <a:lnTo>
                    <a:pt x="97380" y="34715"/>
                  </a:lnTo>
                  <a:lnTo>
                    <a:pt x="82783" y="52311"/>
                  </a:lnTo>
                  <a:lnTo>
                    <a:pt x="66673" y="69273"/>
                  </a:lnTo>
                  <a:lnTo>
                    <a:pt x="49841" y="85125"/>
                  </a:lnTo>
                  <a:lnTo>
                    <a:pt x="32679" y="99392"/>
                  </a:lnTo>
                  <a:lnTo>
                    <a:pt x="15978" y="11096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7745411" y="4457700"/>
              <a:ext cx="319087" cy="123824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8454" y="18105"/>
                  </a:lnTo>
                  <a:lnTo>
                    <a:pt x="97430" y="34093"/>
                  </a:lnTo>
                  <a:lnTo>
                    <a:pt x="86033" y="48731"/>
                  </a:lnTo>
                  <a:lnTo>
                    <a:pt x="73668" y="62600"/>
                  </a:lnTo>
                  <a:lnTo>
                    <a:pt x="59590" y="75890"/>
                  </a:lnTo>
                  <a:lnTo>
                    <a:pt x="43128" y="8937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7754936" y="4567237"/>
              <a:ext cx="277811" cy="92074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01558" y="26666"/>
                  </a:lnTo>
                  <a:lnTo>
                    <a:pt x="84660" y="48974"/>
                  </a:lnTo>
                  <a:lnTo>
                    <a:pt x="68963" y="67179"/>
                  </a:lnTo>
                  <a:lnTo>
                    <a:pt x="54210" y="82051"/>
                  </a:lnTo>
                  <a:lnTo>
                    <a:pt x="26590" y="104102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7777161" y="4659312"/>
              <a:ext cx="238124" cy="85724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6989" y="20796"/>
                  </a:lnTo>
                  <a:lnTo>
                    <a:pt x="92577" y="40468"/>
                  </a:lnTo>
                  <a:lnTo>
                    <a:pt x="77464" y="58735"/>
                  </a:lnTo>
                  <a:lnTo>
                    <a:pt x="61951" y="75035"/>
                  </a:lnTo>
                  <a:lnTo>
                    <a:pt x="30125" y="10201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7712075" y="4406900"/>
              <a:ext cx="134936" cy="34448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560" y="18286"/>
                  </a:lnTo>
                  <a:lnTo>
                    <a:pt x="44868" y="29120"/>
                  </a:lnTo>
                  <a:lnTo>
                    <a:pt x="60175" y="41886"/>
                  </a:lnTo>
                  <a:lnTo>
                    <a:pt x="75483" y="56860"/>
                  </a:lnTo>
                  <a:lnTo>
                    <a:pt x="90967" y="74663"/>
                  </a:lnTo>
                  <a:lnTo>
                    <a:pt x="105747" y="95503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8029575" y="3733800"/>
              <a:ext cx="149225" cy="239711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370" y="87527"/>
                  </a:lnTo>
                  <a:lnTo>
                    <a:pt x="86055" y="73238"/>
                  </a:lnTo>
                  <a:lnTo>
                    <a:pt x="73784" y="59450"/>
                  </a:lnTo>
                  <a:lnTo>
                    <a:pt x="59760" y="45861"/>
                  </a:lnTo>
                  <a:lnTo>
                    <a:pt x="43027" y="31673"/>
                  </a:lnTo>
                  <a:lnTo>
                    <a:pt x="23266" y="16586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7251700" y="2755900"/>
              <a:ext cx="1300162" cy="1065212"/>
            </a:xfrm>
            <a:custGeom>
              <a:pathLst>
                <a:path extrusionOk="0" h="120000" w="120000">
                  <a:moveTo>
                    <a:pt x="17716" y="16893"/>
                  </a:moveTo>
                  <a:lnTo>
                    <a:pt x="23926" y="11910"/>
                  </a:lnTo>
                  <a:lnTo>
                    <a:pt x="27279" y="9318"/>
                  </a:lnTo>
                  <a:lnTo>
                    <a:pt x="31035" y="6837"/>
                  </a:lnTo>
                  <a:lnTo>
                    <a:pt x="33141" y="5675"/>
                  </a:lnTo>
                  <a:lnTo>
                    <a:pt x="35450" y="4558"/>
                  </a:lnTo>
                  <a:lnTo>
                    <a:pt x="37905" y="3553"/>
                  </a:lnTo>
                  <a:lnTo>
                    <a:pt x="40635" y="2569"/>
                  </a:lnTo>
                  <a:lnTo>
                    <a:pt x="43603" y="1765"/>
                  </a:lnTo>
                  <a:lnTo>
                    <a:pt x="46864" y="1027"/>
                  </a:lnTo>
                  <a:lnTo>
                    <a:pt x="50436" y="446"/>
                  </a:lnTo>
                  <a:lnTo>
                    <a:pt x="54302" y="0"/>
                  </a:lnTo>
                  <a:lnTo>
                    <a:pt x="58204" y="223"/>
                  </a:lnTo>
                  <a:lnTo>
                    <a:pt x="61960" y="916"/>
                  </a:lnTo>
                  <a:lnTo>
                    <a:pt x="65624" y="2078"/>
                  </a:lnTo>
                  <a:lnTo>
                    <a:pt x="69196" y="3553"/>
                  </a:lnTo>
                  <a:lnTo>
                    <a:pt x="72677" y="5273"/>
                  </a:lnTo>
                  <a:lnTo>
                    <a:pt x="76048" y="7195"/>
                  </a:lnTo>
                  <a:lnTo>
                    <a:pt x="82589" y="11217"/>
                  </a:lnTo>
                  <a:lnTo>
                    <a:pt x="85887" y="13474"/>
                  </a:lnTo>
                  <a:lnTo>
                    <a:pt x="89184" y="16089"/>
                  </a:lnTo>
                  <a:lnTo>
                    <a:pt x="92464" y="18994"/>
                  </a:lnTo>
                  <a:lnTo>
                    <a:pt x="95578" y="22055"/>
                  </a:lnTo>
                  <a:lnTo>
                    <a:pt x="98399" y="25184"/>
                  </a:lnTo>
                  <a:lnTo>
                    <a:pt x="100818" y="28223"/>
                  </a:lnTo>
                  <a:lnTo>
                    <a:pt x="102760" y="31106"/>
                  </a:lnTo>
                  <a:lnTo>
                    <a:pt x="104042" y="33698"/>
                  </a:lnTo>
                  <a:lnTo>
                    <a:pt x="105398" y="37027"/>
                  </a:lnTo>
                  <a:lnTo>
                    <a:pt x="106406" y="39932"/>
                  </a:lnTo>
                  <a:lnTo>
                    <a:pt x="107065" y="42592"/>
                  </a:lnTo>
                  <a:lnTo>
                    <a:pt x="107487" y="45139"/>
                  </a:lnTo>
                  <a:lnTo>
                    <a:pt x="107633" y="47709"/>
                  </a:lnTo>
                  <a:lnTo>
                    <a:pt x="107541" y="50480"/>
                  </a:lnTo>
                  <a:lnTo>
                    <a:pt x="106992" y="57027"/>
                  </a:lnTo>
                  <a:lnTo>
                    <a:pt x="107248" y="59307"/>
                  </a:lnTo>
                  <a:lnTo>
                    <a:pt x="107633" y="61385"/>
                  </a:lnTo>
                  <a:lnTo>
                    <a:pt x="108494" y="65430"/>
                  </a:lnTo>
                  <a:lnTo>
                    <a:pt x="108806" y="67597"/>
                  </a:lnTo>
                  <a:lnTo>
                    <a:pt x="108970" y="70033"/>
                  </a:lnTo>
                  <a:lnTo>
                    <a:pt x="108861" y="72849"/>
                  </a:lnTo>
                  <a:lnTo>
                    <a:pt x="108421" y="76134"/>
                  </a:lnTo>
                  <a:lnTo>
                    <a:pt x="109227" y="75597"/>
                  </a:lnTo>
                  <a:lnTo>
                    <a:pt x="110033" y="75441"/>
                  </a:lnTo>
                  <a:lnTo>
                    <a:pt x="110894" y="75530"/>
                  </a:lnTo>
                  <a:lnTo>
                    <a:pt x="111792" y="75843"/>
                  </a:lnTo>
                  <a:lnTo>
                    <a:pt x="113807" y="76916"/>
                  </a:lnTo>
                  <a:lnTo>
                    <a:pt x="116299" y="78122"/>
                  </a:lnTo>
                  <a:lnTo>
                    <a:pt x="118277" y="80558"/>
                  </a:lnTo>
                  <a:lnTo>
                    <a:pt x="119468" y="82659"/>
                  </a:lnTo>
                  <a:lnTo>
                    <a:pt x="119780" y="83620"/>
                  </a:lnTo>
                  <a:lnTo>
                    <a:pt x="119963" y="84536"/>
                  </a:lnTo>
                  <a:lnTo>
                    <a:pt x="119999" y="86324"/>
                  </a:lnTo>
                  <a:lnTo>
                    <a:pt x="119743" y="88044"/>
                  </a:lnTo>
                  <a:lnTo>
                    <a:pt x="119358" y="89877"/>
                  </a:lnTo>
                  <a:lnTo>
                    <a:pt x="119010" y="91865"/>
                  </a:lnTo>
                  <a:lnTo>
                    <a:pt x="118900" y="94122"/>
                  </a:lnTo>
                  <a:lnTo>
                    <a:pt x="118222" y="94905"/>
                  </a:lnTo>
                  <a:lnTo>
                    <a:pt x="117380" y="95955"/>
                  </a:lnTo>
                  <a:lnTo>
                    <a:pt x="116720" y="97474"/>
                  </a:lnTo>
                  <a:lnTo>
                    <a:pt x="116482" y="98525"/>
                  </a:lnTo>
                  <a:lnTo>
                    <a:pt x="116390" y="99731"/>
                  </a:lnTo>
                  <a:lnTo>
                    <a:pt x="115309" y="100715"/>
                  </a:lnTo>
                  <a:lnTo>
                    <a:pt x="114851" y="101340"/>
                  </a:lnTo>
                  <a:lnTo>
                    <a:pt x="114302" y="101474"/>
                  </a:lnTo>
                  <a:lnTo>
                    <a:pt x="113093" y="101229"/>
                  </a:lnTo>
                  <a:lnTo>
                    <a:pt x="112158" y="103016"/>
                  </a:lnTo>
                  <a:lnTo>
                    <a:pt x="110656" y="105050"/>
                  </a:lnTo>
                  <a:lnTo>
                    <a:pt x="110143" y="105385"/>
                  </a:lnTo>
                  <a:lnTo>
                    <a:pt x="109740" y="105430"/>
                  </a:lnTo>
                  <a:lnTo>
                    <a:pt x="108494" y="104826"/>
                  </a:lnTo>
                  <a:lnTo>
                    <a:pt x="107670" y="105810"/>
                  </a:lnTo>
                  <a:lnTo>
                    <a:pt x="106680" y="106458"/>
                  </a:lnTo>
                  <a:lnTo>
                    <a:pt x="105563" y="107217"/>
                  </a:lnTo>
                  <a:lnTo>
                    <a:pt x="104372" y="108491"/>
                  </a:lnTo>
                  <a:lnTo>
                    <a:pt x="103419" y="108134"/>
                  </a:lnTo>
                  <a:lnTo>
                    <a:pt x="102851" y="107374"/>
                  </a:lnTo>
                  <a:lnTo>
                    <a:pt x="102393" y="106301"/>
                  </a:lnTo>
                  <a:lnTo>
                    <a:pt x="101954" y="104960"/>
                  </a:lnTo>
                  <a:lnTo>
                    <a:pt x="101074" y="105877"/>
                  </a:lnTo>
                  <a:lnTo>
                    <a:pt x="100305" y="107195"/>
                  </a:lnTo>
                  <a:lnTo>
                    <a:pt x="99297" y="108558"/>
                  </a:lnTo>
                  <a:lnTo>
                    <a:pt x="98674" y="109139"/>
                  </a:lnTo>
                  <a:lnTo>
                    <a:pt x="97923" y="109541"/>
                  </a:lnTo>
                  <a:lnTo>
                    <a:pt x="95377" y="111217"/>
                  </a:lnTo>
                  <a:lnTo>
                    <a:pt x="93032" y="112201"/>
                  </a:lnTo>
                  <a:lnTo>
                    <a:pt x="90961" y="112581"/>
                  </a:lnTo>
                  <a:lnTo>
                    <a:pt x="89184" y="112536"/>
                  </a:lnTo>
                  <a:lnTo>
                    <a:pt x="87719" y="112178"/>
                  </a:lnTo>
                  <a:lnTo>
                    <a:pt x="86564" y="111642"/>
                  </a:lnTo>
                  <a:lnTo>
                    <a:pt x="85795" y="111061"/>
                  </a:lnTo>
                  <a:lnTo>
                    <a:pt x="85429" y="110569"/>
                  </a:lnTo>
                  <a:lnTo>
                    <a:pt x="83908" y="112581"/>
                  </a:lnTo>
                  <a:lnTo>
                    <a:pt x="82424" y="114167"/>
                  </a:lnTo>
                  <a:lnTo>
                    <a:pt x="81032" y="115262"/>
                  </a:lnTo>
                  <a:lnTo>
                    <a:pt x="79694" y="115754"/>
                  </a:lnTo>
                  <a:lnTo>
                    <a:pt x="78448" y="115754"/>
                  </a:lnTo>
                  <a:lnTo>
                    <a:pt x="77844" y="115530"/>
                  </a:lnTo>
                  <a:lnTo>
                    <a:pt x="77294" y="115128"/>
                  </a:lnTo>
                  <a:lnTo>
                    <a:pt x="76232" y="113810"/>
                  </a:lnTo>
                  <a:lnTo>
                    <a:pt x="75297" y="111821"/>
                  </a:lnTo>
                  <a:lnTo>
                    <a:pt x="72970" y="111597"/>
                  </a:lnTo>
                  <a:lnTo>
                    <a:pt x="70570" y="111173"/>
                  </a:lnTo>
                  <a:lnTo>
                    <a:pt x="68225" y="110994"/>
                  </a:lnTo>
                  <a:lnTo>
                    <a:pt x="67108" y="111150"/>
                  </a:lnTo>
                  <a:lnTo>
                    <a:pt x="66100" y="111508"/>
                  </a:lnTo>
                  <a:lnTo>
                    <a:pt x="64103" y="113251"/>
                  </a:lnTo>
                  <a:lnTo>
                    <a:pt x="63279" y="113743"/>
                  </a:lnTo>
                  <a:lnTo>
                    <a:pt x="62564" y="113877"/>
                  </a:lnTo>
                  <a:lnTo>
                    <a:pt x="61868" y="113698"/>
                  </a:lnTo>
                  <a:lnTo>
                    <a:pt x="61245" y="113050"/>
                  </a:lnTo>
                  <a:lnTo>
                    <a:pt x="60586" y="111910"/>
                  </a:lnTo>
                  <a:lnTo>
                    <a:pt x="59871" y="110234"/>
                  </a:lnTo>
                  <a:lnTo>
                    <a:pt x="52635" y="110212"/>
                  </a:lnTo>
                  <a:lnTo>
                    <a:pt x="45233" y="109698"/>
                  </a:lnTo>
                  <a:lnTo>
                    <a:pt x="44372" y="109921"/>
                  </a:lnTo>
                  <a:lnTo>
                    <a:pt x="43438" y="110301"/>
                  </a:lnTo>
                  <a:lnTo>
                    <a:pt x="41349" y="111575"/>
                  </a:lnTo>
                  <a:lnTo>
                    <a:pt x="36952" y="114793"/>
                  </a:lnTo>
                  <a:lnTo>
                    <a:pt x="35945" y="115687"/>
                  </a:lnTo>
                  <a:lnTo>
                    <a:pt x="35102" y="116625"/>
                  </a:lnTo>
                  <a:lnTo>
                    <a:pt x="33600" y="118502"/>
                  </a:lnTo>
                  <a:lnTo>
                    <a:pt x="32903" y="119262"/>
                  </a:lnTo>
                  <a:lnTo>
                    <a:pt x="32207" y="119798"/>
                  </a:lnTo>
                  <a:lnTo>
                    <a:pt x="31419" y="120000"/>
                  </a:lnTo>
                  <a:lnTo>
                    <a:pt x="30522" y="119798"/>
                  </a:lnTo>
                  <a:lnTo>
                    <a:pt x="29972" y="118972"/>
                  </a:lnTo>
                  <a:lnTo>
                    <a:pt x="29587" y="118122"/>
                  </a:lnTo>
                  <a:lnTo>
                    <a:pt x="29074" y="116245"/>
                  </a:lnTo>
                  <a:lnTo>
                    <a:pt x="28525" y="114413"/>
                  </a:lnTo>
                  <a:lnTo>
                    <a:pt x="28048" y="113586"/>
                  </a:lnTo>
                  <a:lnTo>
                    <a:pt x="27334" y="112737"/>
                  </a:lnTo>
                  <a:lnTo>
                    <a:pt x="24641" y="112424"/>
                  </a:lnTo>
                  <a:lnTo>
                    <a:pt x="22516" y="111776"/>
                  </a:lnTo>
                  <a:lnTo>
                    <a:pt x="20775" y="110815"/>
                  </a:lnTo>
                  <a:lnTo>
                    <a:pt x="19309" y="109452"/>
                  </a:lnTo>
                  <a:lnTo>
                    <a:pt x="18851" y="109162"/>
                  </a:lnTo>
                  <a:lnTo>
                    <a:pt x="18393" y="109072"/>
                  </a:lnTo>
                  <a:lnTo>
                    <a:pt x="17972" y="109162"/>
                  </a:lnTo>
                  <a:lnTo>
                    <a:pt x="17551" y="109385"/>
                  </a:lnTo>
                  <a:lnTo>
                    <a:pt x="16800" y="110212"/>
                  </a:lnTo>
                  <a:lnTo>
                    <a:pt x="16048" y="111262"/>
                  </a:lnTo>
                  <a:lnTo>
                    <a:pt x="15316" y="112357"/>
                  </a:lnTo>
                  <a:lnTo>
                    <a:pt x="14546" y="113273"/>
                  </a:lnTo>
                  <a:lnTo>
                    <a:pt x="13685" y="113743"/>
                  </a:lnTo>
                  <a:lnTo>
                    <a:pt x="13245" y="113765"/>
                  </a:lnTo>
                  <a:lnTo>
                    <a:pt x="12751" y="113564"/>
                  </a:lnTo>
                  <a:lnTo>
                    <a:pt x="11890" y="112379"/>
                  </a:lnTo>
                  <a:lnTo>
                    <a:pt x="11358" y="111262"/>
                  </a:lnTo>
                  <a:lnTo>
                    <a:pt x="10790" y="110122"/>
                  </a:lnTo>
                  <a:lnTo>
                    <a:pt x="9893" y="108983"/>
                  </a:lnTo>
                  <a:lnTo>
                    <a:pt x="9490" y="109005"/>
                  </a:lnTo>
                  <a:lnTo>
                    <a:pt x="9123" y="108737"/>
                  </a:lnTo>
                  <a:lnTo>
                    <a:pt x="8519" y="107821"/>
                  </a:lnTo>
                  <a:lnTo>
                    <a:pt x="8189" y="107463"/>
                  </a:lnTo>
                  <a:lnTo>
                    <a:pt x="7822" y="107351"/>
                  </a:lnTo>
                  <a:lnTo>
                    <a:pt x="7309" y="107553"/>
                  </a:lnTo>
                  <a:lnTo>
                    <a:pt x="6687" y="108290"/>
                  </a:lnTo>
                  <a:lnTo>
                    <a:pt x="5917" y="109229"/>
                  </a:lnTo>
                  <a:lnTo>
                    <a:pt x="5056" y="109921"/>
                  </a:lnTo>
                  <a:lnTo>
                    <a:pt x="4177" y="110368"/>
                  </a:lnTo>
                  <a:lnTo>
                    <a:pt x="3316" y="110391"/>
                  </a:lnTo>
                  <a:lnTo>
                    <a:pt x="2619" y="109988"/>
                  </a:lnTo>
                  <a:lnTo>
                    <a:pt x="2125" y="109094"/>
                  </a:lnTo>
                  <a:lnTo>
                    <a:pt x="1887" y="107642"/>
                  </a:lnTo>
                  <a:lnTo>
                    <a:pt x="2015" y="105541"/>
                  </a:lnTo>
                  <a:lnTo>
                    <a:pt x="2033" y="104156"/>
                  </a:lnTo>
                  <a:lnTo>
                    <a:pt x="2125" y="103061"/>
                  </a:lnTo>
                  <a:lnTo>
                    <a:pt x="1941" y="102033"/>
                  </a:lnTo>
                  <a:lnTo>
                    <a:pt x="1319" y="100916"/>
                  </a:lnTo>
                  <a:lnTo>
                    <a:pt x="916" y="100156"/>
                  </a:lnTo>
                  <a:lnTo>
                    <a:pt x="586" y="99106"/>
                  </a:lnTo>
                  <a:lnTo>
                    <a:pt x="146" y="96536"/>
                  </a:lnTo>
                  <a:lnTo>
                    <a:pt x="0" y="94100"/>
                  </a:lnTo>
                  <a:lnTo>
                    <a:pt x="36" y="92558"/>
                  </a:lnTo>
                  <a:lnTo>
                    <a:pt x="1117" y="86525"/>
                  </a:lnTo>
                  <a:lnTo>
                    <a:pt x="1447" y="85050"/>
                  </a:lnTo>
                  <a:lnTo>
                    <a:pt x="1905" y="83888"/>
                  </a:lnTo>
                  <a:lnTo>
                    <a:pt x="2454" y="83061"/>
                  </a:lnTo>
                  <a:lnTo>
                    <a:pt x="2784" y="82905"/>
                  </a:lnTo>
                  <a:lnTo>
                    <a:pt x="3132" y="82815"/>
                  </a:lnTo>
                  <a:lnTo>
                    <a:pt x="3535" y="81072"/>
                  </a:lnTo>
                  <a:lnTo>
                    <a:pt x="4012" y="79664"/>
                  </a:lnTo>
                  <a:lnTo>
                    <a:pt x="4360" y="79083"/>
                  </a:lnTo>
                  <a:lnTo>
                    <a:pt x="4891" y="78636"/>
                  </a:lnTo>
                  <a:lnTo>
                    <a:pt x="5551" y="78301"/>
                  </a:lnTo>
                  <a:lnTo>
                    <a:pt x="6448" y="78055"/>
                  </a:lnTo>
                  <a:lnTo>
                    <a:pt x="6283" y="72469"/>
                  </a:lnTo>
                  <a:lnTo>
                    <a:pt x="6632" y="67195"/>
                  </a:lnTo>
                  <a:lnTo>
                    <a:pt x="7511" y="62279"/>
                  </a:lnTo>
                  <a:lnTo>
                    <a:pt x="8116" y="59910"/>
                  </a:lnTo>
                  <a:lnTo>
                    <a:pt x="8812" y="57631"/>
                  </a:lnTo>
                  <a:lnTo>
                    <a:pt x="10516" y="53385"/>
                  </a:lnTo>
                  <a:lnTo>
                    <a:pt x="12567" y="49452"/>
                  </a:lnTo>
                  <a:lnTo>
                    <a:pt x="14894" y="45877"/>
                  </a:lnTo>
                  <a:lnTo>
                    <a:pt x="17404" y="42659"/>
                  </a:lnTo>
                  <a:lnTo>
                    <a:pt x="17056" y="40357"/>
                  </a:lnTo>
                  <a:lnTo>
                    <a:pt x="16763" y="39530"/>
                  </a:lnTo>
                  <a:lnTo>
                    <a:pt x="16415" y="38927"/>
                  </a:lnTo>
                  <a:lnTo>
                    <a:pt x="15535" y="37988"/>
                  </a:lnTo>
                  <a:lnTo>
                    <a:pt x="14564" y="37117"/>
                  </a:lnTo>
                  <a:lnTo>
                    <a:pt x="13520" y="35374"/>
                  </a:lnTo>
                  <a:lnTo>
                    <a:pt x="12970" y="33631"/>
                  </a:lnTo>
                  <a:lnTo>
                    <a:pt x="12769" y="32000"/>
                  </a:lnTo>
                  <a:lnTo>
                    <a:pt x="12861" y="30480"/>
                  </a:lnTo>
                  <a:lnTo>
                    <a:pt x="13190" y="27016"/>
                  </a:lnTo>
                  <a:lnTo>
                    <a:pt x="13538" y="25363"/>
                  </a:lnTo>
                  <a:lnTo>
                    <a:pt x="14033" y="23687"/>
                  </a:lnTo>
                  <a:lnTo>
                    <a:pt x="14729" y="22011"/>
                  </a:lnTo>
                  <a:lnTo>
                    <a:pt x="15535" y="20335"/>
                  </a:lnTo>
                  <a:lnTo>
                    <a:pt x="17716" y="16893"/>
                  </a:lnTo>
                  <a:close/>
                </a:path>
              </a:pathLst>
            </a:custGeom>
            <a:solidFill>
              <a:srgbClr val="FF808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7475536" y="3097211"/>
              <a:ext cx="955675" cy="466725"/>
            </a:xfrm>
            <a:custGeom>
              <a:pathLst>
                <a:path extrusionOk="0" h="120000" w="120000">
                  <a:moveTo>
                    <a:pt x="117359" y="42590"/>
                  </a:moveTo>
                  <a:lnTo>
                    <a:pt x="114967" y="41312"/>
                  </a:lnTo>
                  <a:lnTo>
                    <a:pt x="112850" y="38704"/>
                  </a:lnTo>
                  <a:lnTo>
                    <a:pt x="111006" y="35176"/>
                  </a:lnTo>
                  <a:lnTo>
                    <a:pt x="109437" y="30984"/>
                  </a:lnTo>
                  <a:lnTo>
                    <a:pt x="108067" y="26536"/>
                  </a:lnTo>
                  <a:lnTo>
                    <a:pt x="106846" y="21985"/>
                  </a:lnTo>
                  <a:lnTo>
                    <a:pt x="104803" y="14162"/>
                  </a:lnTo>
                  <a:lnTo>
                    <a:pt x="98276" y="10379"/>
                  </a:lnTo>
                  <a:lnTo>
                    <a:pt x="93942" y="13600"/>
                  </a:lnTo>
                  <a:lnTo>
                    <a:pt x="92098" y="14316"/>
                  </a:lnTo>
                  <a:lnTo>
                    <a:pt x="90379" y="14162"/>
                  </a:lnTo>
                  <a:lnTo>
                    <a:pt x="90604" y="12526"/>
                  </a:lnTo>
                  <a:lnTo>
                    <a:pt x="90454" y="10839"/>
                  </a:lnTo>
                  <a:lnTo>
                    <a:pt x="89682" y="7311"/>
                  </a:lnTo>
                  <a:lnTo>
                    <a:pt x="88760" y="3732"/>
                  </a:lnTo>
                  <a:lnTo>
                    <a:pt x="88586" y="1840"/>
                  </a:lnTo>
                  <a:lnTo>
                    <a:pt x="88860" y="0"/>
                  </a:lnTo>
                  <a:lnTo>
                    <a:pt x="86842" y="2863"/>
                  </a:lnTo>
                  <a:lnTo>
                    <a:pt x="84700" y="4601"/>
                  </a:lnTo>
                  <a:lnTo>
                    <a:pt x="82457" y="5573"/>
                  </a:lnTo>
                  <a:lnTo>
                    <a:pt x="80116" y="5930"/>
                  </a:lnTo>
                  <a:lnTo>
                    <a:pt x="75358" y="5470"/>
                  </a:lnTo>
                  <a:lnTo>
                    <a:pt x="70774" y="4601"/>
                  </a:lnTo>
                  <a:lnTo>
                    <a:pt x="70226" y="6391"/>
                  </a:lnTo>
                  <a:lnTo>
                    <a:pt x="70051" y="8231"/>
                  </a:lnTo>
                  <a:lnTo>
                    <a:pt x="70101" y="12117"/>
                  </a:lnTo>
                  <a:lnTo>
                    <a:pt x="70176" y="16054"/>
                  </a:lnTo>
                  <a:lnTo>
                    <a:pt x="69977" y="17895"/>
                  </a:lnTo>
                  <a:lnTo>
                    <a:pt x="69503" y="19633"/>
                  </a:lnTo>
                  <a:lnTo>
                    <a:pt x="67361" y="16463"/>
                  </a:lnTo>
                  <a:lnTo>
                    <a:pt x="64073" y="12680"/>
                  </a:lnTo>
                  <a:lnTo>
                    <a:pt x="60759" y="8947"/>
                  </a:lnTo>
                  <a:lnTo>
                    <a:pt x="58667" y="5675"/>
                  </a:lnTo>
                  <a:lnTo>
                    <a:pt x="57072" y="5930"/>
                  </a:lnTo>
                  <a:lnTo>
                    <a:pt x="55304" y="6544"/>
                  </a:lnTo>
                  <a:lnTo>
                    <a:pt x="51343" y="8640"/>
                  </a:lnTo>
                  <a:lnTo>
                    <a:pt x="47407" y="10737"/>
                  </a:lnTo>
                  <a:lnTo>
                    <a:pt x="45588" y="11401"/>
                  </a:lnTo>
                  <a:lnTo>
                    <a:pt x="44019" y="11504"/>
                  </a:lnTo>
                  <a:lnTo>
                    <a:pt x="43495" y="12935"/>
                  </a:lnTo>
                  <a:lnTo>
                    <a:pt x="43221" y="14316"/>
                  </a:lnTo>
                  <a:lnTo>
                    <a:pt x="43172" y="16770"/>
                  </a:lnTo>
                  <a:lnTo>
                    <a:pt x="43097" y="19224"/>
                  </a:lnTo>
                  <a:lnTo>
                    <a:pt x="42848" y="20553"/>
                  </a:lnTo>
                  <a:lnTo>
                    <a:pt x="42325" y="21985"/>
                  </a:lnTo>
                  <a:lnTo>
                    <a:pt x="41652" y="20962"/>
                  </a:lnTo>
                  <a:lnTo>
                    <a:pt x="41228" y="19735"/>
                  </a:lnTo>
                  <a:lnTo>
                    <a:pt x="40880" y="16974"/>
                  </a:lnTo>
                  <a:lnTo>
                    <a:pt x="40506" y="14060"/>
                  </a:lnTo>
                  <a:lnTo>
                    <a:pt x="40107" y="12884"/>
                  </a:lnTo>
                  <a:lnTo>
                    <a:pt x="39435" y="11810"/>
                  </a:lnTo>
                  <a:lnTo>
                    <a:pt x="29819" y="10123"/>
                  </a:lnTo>
                  <a:lnTo>
                    <a:pt x="24438" y="8640"/>
                  </a:lnTo>
                  <a:lnTo>
                    <a:pt x="22320" y="7567"/>
                  </a:lnTo>
                  <a:lnTo>
                    <a:pt x="20751" y="6135"/>
                  </a:lnTo>
                  <a:lnTo>
                    <a:pt x="18484" y="8794"/>
                  </a:lnTo>
                  <a:lnTo>
                    <a:pt x="16616" y="10021"/>
                  </a:lnTo>
                  <a:lnTo>
                    <a:pt x="15146" y="10328"/>
                  </a:lnTo>
                  <a:lnTo>
                    <a:pt x="13826" y="9867"/>
                  </a:lnTo>
                  <a:lnTo>
                    <a:pt x="11409" y="8640"/>
                  </a:lnTo>
                  <a:lnTo>
                    <a:pt x="10089" y="8589"/>
                  </a:lnTo>
                  <a:lnTo>
                    <a:pt x="8544" y="9356"/>
                  </a:lnTo>
                  <a:lnTo>
                    <a:pt x="8295" y="12322"/>
                  </a:lnTo>
                  <a:lnTo>
                    <a:pt x="8420" y="14622"/>
                  </a:lnTo>
                  <a:lnTo>
                    <a:pt x="8694" y="16463"/>
                  </a:lnTo>
                  <a:lnTo>
                    <a:pt x="9067" y="18150"/>
                  </a:lnTo>
                  <a:lnTo>
                    <a:pt x="9441" y="19786"/>
                  </a:lnTo>
                  <a:lnTo>
                    <a:pt x="9715" y="21576"/>
                  </a:lnTo>
                  <a:lnTo>
                    <a:pt x="9740" y="23723"/>
                  </a:lnTo>
                  <a:lnTo>
                    <a:pt x="9466" y="26433"/>
                  </a:lnTo>
                  <a:lnTo>
                    <a:pt x="9416" y="39420"/>
                  </a:lnTo>
                  <a:lnTo>
                    <a:pt x="9615" y="47805"/>
                  </a:lnTo>
                  <a:lnTo>
                    <a:pt x="9939" y="52151"/>
                  </a:lnTo>
                  <a:lnTo>
                    <a:pt x="9640" y="54247"/>
                  </a:lnTo>
                  <a:lnTo>
                    <a:pt x="8818" y="56497"/>
                  </a:lnTo>
                  <a:lnTo>
                    <a:pt x="6950" y="59872"/>
                  </a:lnTo>
                  <a:lnTo>
                    <a:pt x="5430" y="62428"/>
                  </a:lnTo>
                  <a:lnTo>
                    <a:pt x="4409" y="65598"/>
                  </a:lnTo>
                  <a:lnTo>
                    <a:pt x="3836" y="69228"/>
                  </a:lnTo>
                  <a:lnTo>
                    <a:pt x="3537" y="73165"/>
                  </a:lnTo>
                  <a:lnTo>
                    <a:pt x="3263" y="81397"/>
                  </a:lnTo>
                  <a:lnTo>
                    <a:pt x="3039" y="85283"/>
                  </a:lnTo>
                  <a:lnTo>
                    <a:pt x="2615" y="88862"/>
                  </a:lnTo>
                  <a:lnTo>
                    <a:pt x="1918" y="91674"/>
                  </a:lnTo>
                  <a:lnTo>
                    <a:pt x="946" y="94997"/>
                  </a:lnTo>
                  <a:lnTo>
                    <a:pt x="149" y="98321"/>
                  </a:lnTo>
                  <a:lnTo>
                    <a:pt x="0" y="99804"/>
                  </a:lnTo>
                  <a:lnTo>
                    <a:pt x="0" y="101082"/>
                  </a:lnTo>
                  <a:lnTo>
                    <a:pt x="1768" y="105019"/>
                  </a:lnTo>
                  <a:lnTo>
                    <a:pt x="3039" y="106757"/>
                  </a:lnTo>
                  <a:lnTo>
                    <a:pt x="4832" y="107371"/>
                  </a:lnTo>
                  <a:lnTo>
                    <a:pt x="6676" y="108393"/>
                  </a:lnTo>
                  <a:lnTo>
                    <a:pt x="8993" y="110796"/>
                  </a:lnTo>
                  <a:lnTo>
                    <a:pt x="11011" y="113864"/>
                  </a:lnTo>
                  <a:lnTo>
                    <a:pt x="11683" y="115602"/>
                  </a:lnTo>
                  <a:lnTo>
                    <a:pt x="11882" y="117290"/>
                  </a:lnTo>
                  <a:lnTo>
                    <a:pt x="12829" y="116625"/>
                  </a:lnTo>
                  <a:lnTo>
                    <a:pt x="13850" y="115296"/>
                  </a:lnTo>
                  <a:lnTo>
                    <a:pt x="15096" y="113864"/>
                  </a:lnTo>
                  <a:lnTo>
                    <a:pt x="16715" y="112841"/>
                  </a:lnTo>
                  <a:lnTo>
                    <a:pt x="17637" y="112790"/>
                  </a:lnTo>
                  <a:lnTo>
                    <a:pt x="18384" y="113097"/>
                  </a:lnTo>
                  <a:lnTo>
                    <a:pt x="19481" y="114069"/>
                  </a:lnTo>
                  <a:lnTo>
                    <a:pt x="20078" y="114426"/>
                  </a:lnTo>
                  <a:lnTo>
                    <a:pt x="20776" y="114324"/>
                  </a:lnTo>
                  <a:lnTo>
                    <a:pt x="21723" y="113813"/>
                  </a:lnTo>
                  <a:lnTo>
                    <a:pt x="22993" y="112484"/>
                  </a:lnTo>
                  <a:lnTo>
                    <a:pt x="25235" y="108342"/>
                  </a:lnTo>
                  <a:lnTo>
                    <a:pt x="27901" y="104763"/>
                  </a:lnTo>
                  <a:lnTo>
                    <a:pt x="29321" y="103331"/>
                  </a:lnTo>
                  <a:lnTo>
                    <a:pt x="30766" y="102411"/>
                  </a:lnTo>
                  <a:lnTo>
                    <a:pt x="32136" y="102053"/>
                  </a:lnTo>
                  <a:lnTo>
                    <a:pt x="33381" y="102309"/>
                  </a:lnTo>
                  <a:lnTo>
                    <a:pt x="36719" y="104047"/>
                  </a:lnTo>
                  <a:lnTo>
                    <a:pt x="38488" y="105479"/>
                  </a:lnTo>
                  <a:lnTo>
                    <a:pt x="39684" y="106962"/>
                  </a:lnTo>
                  <a:lnTo>
                    <a:pt x="41627" y="106962"/>
                  </a:lnTo>
                  <a:lnTo>
                    <a:pt x="43321" y="106297"/>
                  </a:lnTo>
                  <a:lnTo>
                    <a:pt x="44866" y="105172"/>
                  </a:lnTo>
                  <a:lnTo>
                    <a:pt x="46211" y="103740"/>
                  </a:lnTo>
                  <a:lnTo>
                    <a:pt x="48652" y="101337"/>
                  </a:lnTo>
                  <a:lnTo>
                    <a:pt x="49798" y="100673"/>
                  </a:lnTo>
                  <a:lnTo>
                    <a:pt x="50994" y="100724"/>
                  </a:lnTo>
                  <a:lnTo>
                    <a:pt x="53086" y="101082"/>
                  </a:lnTo>
                  <a:lnTo>
                    <a:pt x="54631" y="102002"/>
                  </a:lnTo>
                  <a:lnTo>
                    <a:pt x="55677" y="103280"/>
                  </a:lnTo>
                  <a:lnTo>
                    <a:pt x="56524" y="104814"/>
                  </a:lnTo>
                  <a:lnTo>
                    <a:pt x="58044" y="107882"/>
                  </a:lnTo>
                  <a:lnTo>
                    <a:pt x="59065" y="109109"/>
                  </a:lnTo>
                  <a:lnTo>
                    <a:pt x="60535" y="109927"/>
                  </a:lnTo>
                  <a:lnTo>
                    <a:pt x="65418" y="112177"/>
                  </a:lnTo>
                  <a:lnTo>
                    <a:pt x="66937" y="113455"/>
                  </a:lnTo>
                  <a:lnTo>
                    <a:pt x="67934" y="114580"/>
                  </a:lnTo>
                  <a:lnTo>
                    <a:pt x="68532" y="115960"/>
                  </a:lnTo>
                  <a:lnTo>
                    <a:pt x="68905" y="117290"/>
                  </a:lnTo>
                  <a:lnTo>
                    <a:pt x="69304" y="120000"/>
                  </a:lnTo>
                  <a:lnTo>
                    <a:pt x="70525" y="119744"/>
                  </a:lnTo>
                  <a:lnTo>
                    <a:pt x="71422" y="119181"/>
                  </a:lnTo>
                  <a:lnTo>
                    <a:pt x="73265" y="117392"/>
                  </a:lnTo>
                  <a:lnTo>
                    <a:pt x="74286" y="115705"/>
                  </a:lnTo>
                  <a:lnTo>
                    <a:pt x="75333" y="115858"/>
                  </a:lnTo>
                  <a:lnTo>
                    <a:pt x="76429" y="116523"/>
                  </a:lnTo>
                  <a:lnTo>
                    <a:pt x="78247" y="117801"/>
                  </a:lnTo>
                  <a:lnTo>
                    <a:pt x="79020" y="117903"/>
                  </a:lnTo>
                  <a:lnTo>
                    <a:pt x="79941" y="117443"/>
                  </a:lnTo>
                  <a:lnTo>
                    <a:pt x="81635" y="116420"/>
                  </a:lnTo>
                  <a:lnTo>
                    <a:pt x="83280" y="116267"/>
                  </a:lnTo>
                  <a:lnTo>
                    <a:pt x="84401" y="116727"/>
                  </a:lnTo>
                  <a:lnTo>
                    <a:pt x="85372" y="116625"/>
                  </a:lnTo>
                  <a:lnTo>
                    <a:pt x="86742" y="114580"/>
                  </a:lnTo>
                  <a:lnTo>
                    <a:pt x="87241" y="111461"/>
                  </a:lnTo>
                  <a:lnTo>
                    <a:pt x="88137" y="109211"/>
                  </a:lnTo>
                  <a:lnTo>
                    <a:pt x="89333" y="107626"/>
                  </a:lnTo>
                  <a:lnTo>
                    <a:pt x="90703" y="106655"/>
                  </a:lnTo>
                  <a:lnTo>
                    <a:pt x="92098" y="106246"/>
                  </a:lnTo>
                  <a:lnTo>
                    <a:pt x="93468" y="106246"/>
                  </a:lnTo>
                  <a:lnTo>
                    <a:pt x="95735" y="106962"/>
                  </a:lnTo>
                  <a:lnTo>
                    <a:pt x="95910" y="109723"/>
                  </a:lnTo>
                  <a:lnTo>
                    <a:pt x="96657" y="109262"/>
                  </a:lnTo>
                  <a:lnTo>
                    <a:pt x="97604" y="108189"/>
                  </a:lnTo>
                  <a:lnTo>
                    <a:pt x="98526" y="107115"/>
                  </a:lnTo>
                  <a:lnTo>
                    <a:pt x="99298" y="106757"/>
                  </a:lnTo>
                  <a:lnTo>
                    <a:pt x="99946" y="107473"/>
                  </a:lnTo>
                  <a:lnTo>
                    <a:pt x="100568" y="108649"/>
                  </a:lnTo>
                  <a:lnTo>
                    <a:pt x="101789" y="111717"/>
                  </a:lnTo>
                  <a:lnTo>
                    <a:pt x="103010" y="114222"/>
                  </a:lnTo>
                  <a:lnTo>
                    <a:pt x="103682" y="114682"/>
                  </a:lnTo>
                  <a:lnTo>
                    <a:pt x="104380" y="114273"/>
                  </a:lnTo>
                  <a:lnTo>
                    <a:pt x="105302" y="113455"/>
                  </a:lnTo>
                  <a:lnTo>
                    <a:pt x="106074" y="113097"/>
                  </a:lnTo>
                  <a:lnTo>
                    <a:pt x="107544" y="113097"/>
                  </a:lnTo>
                  <a:lnTo>
                    <a:pt x="108789" y="113199"/>
                  </a:lnTo>
                  <a:lnTo>
                    <a:pt x="109387" y="112841"/>
                  </a:lnTo>
                  <a:lnTo>
                    <a:pt x="109985" y="112126"/>
                  </a:lnTo>
                  <a:lnTo>
                    <a:pt x="109885" y="110950"/>
                  </a:lnTo>
                  <a:lnTo>
                    <a:pt x="110035" y="109416"/>
                  </a:lnTo>
                  <a:lnTo>
                    <a:pt x="110782" y="106144"/>
                  </a:lnTo>
                  <a:lnTo>
                    <a:pt x="111654" y="102718"/>
                  </a:lnTo>
                  <a:lnTo>
                    <a:pt x="112102" y="99650"/>
                  </a:lnTo>
                  <a:lnTo>
                    <a:pt x="112775" y="99292"/>
                  </a:lnTo>
                  <a:lnTo>
                    <a:pt x="113796" y="99292"/>
                  </a:lnTo>
                  <a:lnTo>
                    <a:pt x="114793" y="99292"/>
                  </a:lnTo>
                  <a:lnTo>
                    <a:pt x="115515" y="98883"/>
                  </a:lnTo>
                  <a:lnTo>
                    <a:pt x="115665" y="97094"/>
                  </a:lnTo>
                  <a:lnTo>
                    <a:pt x="116313" y="93412"/>
                  </a:lnTo>
                  <a:lnTo>
                    <a:pt x="117508" y="89424"/>
                  </a:lnTo>
                  <a:lnTo>
                    <a:pt x="118281" y="87635"/>
                  </a:lnTo>
                  <a:lnTo>
                    <a:pt x="119277" y="86254"/>
                  </a:lnTo>
                  <a:lnTo>
                    <a:pt x="119900" y="78738"/>
                  </a:lnTo>
                  <a:lnTo>
                    <a:pt x="120000" y="72296"/>
                  </a:lnTo>
                  <a:lnTo>
                    <a:pt x="119825" y="66723"/>
                  </a:lnTo>
                  <a:lnTo>
                    <a:pt x="119402" y="61763"/>
                  </a:lnTo>
                  <a:lnTo>
                    <a:pt x="118231" y="52560"/>
                  </a:lnTo>
                  <a:lnTo>
                    <a:pt x="117708" y="47805"/>
                  </a:lnTo>
                  <a:lnTo>
                    <a:pt x="117359" y="42590"/>
                  </a:lnTo>
                  <a:close/>
                </a:path>
              </a:pathLst>
            </a:custGeom>
            <a:solidFill>
              <a:srgbClr val="D9595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7499350" y="2806700"/>
              <a:ext cx="917575" cy="455612"/>
            </a:xfrm>
            <a:custGeom>
              <a:pathLst>
                <a:path extrusionOk="0" h="120000" w="120000">
                  <a:moveTo>
                    <a:pt x="0" y="81725"/>
                  </a:moveTo>
                  <a:lnTo>
                    <a:pt x="1166" y="83346"/>
                  </a:lnTo>
                  <a:lnTo>
                    <a:pt x="2929" y="84287"/>
                  </a:lnTo>
                  <a:lnTo>
                    <a:pt x="5106" y="84392"/>
                  </a:lnTo>
                  <a:lnTo>
                    <a:pt x="7595" y="83921"/>
                  </a:lnTo>
                  <a:lnTo>
                    <a:pt x="10239" y="82875"/>
                  </a:lnTo>
                  <a:lnTo>
                    <a:pt x="12806" y="81307"/>
                  </a:lnTo>
                  <a:lnTo>
                    <a:pt x="15165" y="79320"/>
                  </a:lnTo>
                  <a:lnTo>
                    <a:pt x="17213" y="76810"/>
                  </a:lnTo>
                  <a:lnTo>
                    <a:pt x="20064" y="71477"/>
                  </a:lnTo>
                  <a:lnTo>
                    <a:pt x="22138" y="68183"/>
                  </a:lnTo>
                  <a:lnTo>
                    <a:pt x="23616" y="66457"/>
                  </a:lnTo>
                  <a:lnTo>
                    <a:pt x="24679" y="65830"/>
                  </a:lnTo>
                  <a:lnTo>
                    <a:pt x="26104" y="65830"/>
                  </a:lnTo>
                  <a:lnTo>
                    <a:pt x="26804" y="65464"/>
                  </a:lnTo>
                  <a:lnTo>
                    <a:pt x="27686" y="64209"/>
                  </a:lnTo>
                  <a:lnTo>
                    <a:pt x="29682" y="63738"/>
                  </a:lnTo>
                  <a:lnTo>
                    <a:pt x="31808" y="62797"/>
                  </a:lnTo>
                  <a:lnTo>
                    <a:pt x="36137" y="60287"/>
                  </a:lnTo>
                  <a:lnTo>
                    <a:pt x="38289" y="59607"/>
                  </a:lnTo>
                  <a:lnTo>
                    <a:pt x="40337" y="59764"/>
                  </a:lnTo>
                  <a:lnTo>
                    <a:pt x="41296" y="60392"/>
                  </a:lnTo>
                  <a:lnTo>
                    <a:pt x="42229" y="61176"/>
                  </a:lnTo>
                  <a:lnTo>
                    <a:pt x="43966" y="64209"/>
                  </a:lnTo>
                  <a:lnTo>
                    <a:pt x="46092" y="61856"/>
                  </a:lnTo>
                  <a:lnTo>
                    <a:pt x="48554" y="59294"/>
                  </a:lnTo>
                  <a:lnTo>
                    <a:pt x="51173" y="57359"/>
                  </a:lnTo>
                  <a:lnTo>
                    <a:pt x="53480" y="56522"/>
                  </a:lnTo>
                  <a:lnTo>
                    <a:pt x="53583" y="55215"/>
                  </a:lnTo>
                  <a:lnTo>
                    <a:pt x="53869" y="54274"/>
                  </a:lnTo>
                  <a:lnTo>
                    <a:pt x="54776" y="52705"/>
                  </a:lnTo>
                  <a:lnTo>
                    <a:pt x="55942" y="52026"/>
                  </a:lnTo>
                  <a:lnTo>
                    <a:pt x="57031" y="51764"/>
                  </a:lnTo>
                  <a:lnTo>
                    <a:pt x="58224" y="54692"/>
                  </a:lnTo>
                  <a:lnTo>
                    <a:pt x="58120" y="59973"/>
                  </a:lnTo>
                  <a:lnTo>
                    <a:pt x="58664" y="65045"/>
                  </a:lnTo>
                  <a:lnTo>
                    <a:pt x="59157" y="67294"/>
                  </a:lnTo>
                  <a:lnTo>
                    <a:pt x="59831" y="69333"/>
                  </a:lnTo>
                  <a:lnTo>
                    <a:pt x="60686" y="70797"/>
                  </a:lnTo>
                  <a:lnTo>
                    <a:pt x="61775" y="71843"/>
                  </a:lnTo>
                  <a:lnTo>
                    <a:pt x="62605" y="69908"/>
                  </a:lnTo>
                  <a:lnTo>
                    <a:pt x="62475" y="67450"/>
                  </a:lnTo>
                  <a:lnTo>
                    <a:pt x="62242" y="65359"/>
                  </a:lnTo>
                  <a:lnTo>
                    <a:pt x="61749" y="63372"/>
                  </a:lnTo>
                  <a:lnTo>
                    <a:pt x="61023" y="61385"/>
                  </a:lnTo>
                  <a:lnTo>
                    <a:pt x="61179" y="58666"/>
                  </a:lnTo>
                  <a:lnTo>
                    <a:pt x="61386" y="56522"/>
                  </a:lnTo>
                  <a:lnTo>
                    <a:pt x="63357" y="60392"/>
                  </a:lnTo>
                  <a:lnTo>
                    <a:pt x="64964" y="59398"/>
                  </a:lnTo>
                  <a:lnTo>
                    <a:pt x="65664" y="60705"/>
                  </a:lnTo>
                  <a:lnTo>
                    <a:pt x="66571" y="61594"/>
                  </a:lnTo>
                  <a:lnTo>
                    <a:pt x="68515" y="62274"/>
                  </a:lnTo>
                  <a:lnTo>
                    <a:pt x="69526" y="60549"/>
                  </a:lnTo>
                  <a:lnTo>
                    <a:pt x="70537" y="59398"/>
                  </a:lnTo>
                  <a:lnTo>
                    <a:pt x="72352" y="61176"/>
                  </a:lnTo>
                  <a:lnTo>
                    <a:pt x="73389" y="61960"/>
                  </a:lnTo>
                  <a:lnTo>
                    <a:pt x="74504" y="62274"/>
                  </a:lnTo>
                  <a:lnTo>
                    <a:pt x="76085" y="58405"/>
                  </a:lnTo>
                  <a:lnTo>
                    <a:pt x="75955" y="55111"/>
                  </a:lnTo>
                  <a:lnTo>
                    <a:pt x="75722" y="53385"/>
                  </a:lnTo>
                  <a:lnTo>
                    <a:pt x="75255" y="51764"/>
                  </a:lnTo>
                  <a:lnTo>
                    <a:pt x="76085" y="49830"/>
                  </a:lnTo>
                  <a:lnTo>
                    <a:pt x="77692" y="50405"/>
                  </a:lnTo>
                  <a:lnTo>
                    <a:pt x="79196" y="51869"/>
                  </a:lnTo>
                  <a:lnTo>
                    <a:pt x="81788" y="55790"/>
                  </a:lnTo>
                  <a:lnTo>
                    <a:pt x="83084" y="57568"/>
                  </a:lnTo>
                  <a:lnTo>
                    <a:pt x="84406" y="58718"/>
                  </a:lnTo>
                  <a:lnTo>
                    <a:pt x="85910" y="58875"/>
                  </a:lnTo>
                  <a:lnTo>
                    <a:pt x="86688" y="58352"/>
                  </a:lnTo>
                  <a:lnTo>
                    <a:pt x="87569" y="57516"/>
                  </a:lnTo>
                  <a:lnTo>
                    <a:pt x="87569" y="53647"/>
                  </a:lnTo>
                  <a:lnTo>
                    <a:pt x="87103" y="52705"/>
                  </a:lnTo>
                  <a:lnTo>
                    <a:pt x="86377" y="51764"/>
                  </a:lnTo>
                  <a:lnTo>
                    <a:pt x="86558" y="49411"/>
                  </a:lnTo>
                  <a:lnTo>
                    <a:pt x="86791" y="46954"/>
                  </a:lnTo>
                  <a:lnTo>
                    <a:pt x="88580" y="47529"/>
                  </a:lnTo>
                  <a:lnTo>
                    <a:pt x="90239" y="48941"/>
                  </a:lnTo>
                  <a:lnTo>
                    <a:pt x="91795" y="51032"/>
                  </a:lnTo>
                  <a:lnTo>
                    <a:pt x="93169" y="53647"/>
                  </a:lnTo>
                  <a:lnTo>
                    <a:pt x="94672" y="54326"/>
                  </a:lnTo>
                  <a:lnTo>
                    <a:pt x="95891" y="55581"/>
                  </a:lnTo>
                  <a:lnTo>
                    <a:pt x="95683" y="53228"/>
                  </a:lnTo>
                  <a:lnTo>
                    <a:pt x="95528" y="50823"/>
                  </a:lnTo>
                  <a:lnTo>
                    <a:pt x="96176" y="50823"/>
                  </a:lnTo>
                  <a:lnTo>
                    <a:pt x="96928" y="51398"/>
                  </a:lnTo>
                  <a:lnTo>
                    <a:pt x="98690" y="53594"/>
                  </a:lnTo>
                  <a:lnTo>
                    <a:pt x="101879" y="58405"/>
                  </a:lnTo>
                  <a:lnTo>
                    <a:pt x="102060" y="60287"/>
                  </a:lnTo>
                  <a:lnTo>
                    <a:pt x="102605" y="61960"/>
                  </a:lnTo>
                  <a:lnTo>
                    <a:pt x="104419" y="65045"/>
                  </a:lnTo>
                  <a:lnTo>
                    <a:pt x="106519" y="67241"/>
                  </a:lnTo>
                  <a:lnTo>
                    <a:pt x="108204" y="68026"/>
                  </a:lnTo>
                  <a:lnTo>
                    <a:pt x="108775" y="71529"/>
                  </a:lnTo>
                  <a:lnTo>
                    <a:pt x="109008" y="75660"/>
                  </a:lnTo>
                  <a:lnTo>
                    <a:pt x="110719" y="78588"/>
                  </a:lnTo>
                  <a:lnTo>
                    <a:pt x="111600" y="80000"/>
                  </a:lnTo>
                  <a:lnTo>
                    <a:pt x="112171" y="81411"/>
                  </a:lnTo>
                  <a:lnTo>
                    <a:pt x="112819" y="85751"/>
                  </a:lnTo>
                  <a:lnTo>
                    <a:pt x="113208" y="88209"/>
                  </a:lnTo>
                  <a:lnTo>
                    <a:pt x="113778" y="90039"/>
                  </a:lnTo>
                  <a:lnTo>
                    <a:pt x="114296" y="90352"/>
                  </a:lnTo>
                  <a:lnTo>
                    <a:pt x="114789" y="90928"/>
                  </a:lnTo>
                  <a:lnTo>
                    <a:pt x="115541" y="92967"/>
                  </a:lnTo>
                  <a:lnTo>
                    <a:pt x="115981" y="95738"/>
                  </a:lnTo>
                  <a:lnTo>
                    <a:pt x="116163" y="98666"/>
                  </a:lnTo>
                  <a:lnTo>
                    <a:pt x="116707" y="100705"/>
                  </a:lnTo>
                  <a:lnTo>
                    <a:pt x="117096" y="103267"/>
                  </a:lnTo>
                  <a:lnTo>
                    <a:pt x="117563" y="109071"/>
                  </a:lnTo>
                  <a:lnTo>
                    <a:pt x="118003" y="115032"/>
                  </a:lnTo>
                  <a:lnTo>
                    <a:pt x="118444" y="117751"/>
                  </a:lnTo>
                  <a:lnTo>
                    <a:pt x="119118" y="120000"/>
                  </a:lnTo>
                  <a:lnTo>
                    <a:pt x="119922" y="104627"/>
                  </a:lnTo>
                  <a:lnTo>
                    <a:pt x="120000" y="98248"/>
                  </a:lnTo>
                  <a:lnTo>
                    <a:pt x="119766" y="92183"/>
                  </a:lnTo>
                  <a:lnTo>
                    <a:pt x="119248" y="86169"/>
                  </a:lnTo>
                  <a:lnTo>
                    <a:pt x="118314" y="79947"/>
                  </a:lnTo>
                  <a:lnTo>
                    <a:pt x="116889" y="73150"/>
                  </a:lnTo>
                  <a:lnTo>
                    <a:pt x="114970" y="65359"/>
                  </a:lnTo>
                  <a:lnTo>
                    <a:pt x="113156" y="59294"/>
                  </a:lnTo>
                  <a:lnTo>
                    <a:pt x="110408" y="52549"/>
                  </a:lnTo>
                  <a:lnTo>
                    <a:pt x="106986" y="45437"/>
                  </a:lnTo>
                  <a:lnTo>
                    <a:pt x="102994" y="38117"/>
                  </a:lnTo>
                  <a:lnTo>
                    <a:pt x="98587" y="31006"/>
                  </a:lnTo>
                  <a:lnTo>
                    <a:pt x="93946" y="24209"/>
                  </a:lnTo>
                  <a:lnTo>
                    <a:pt x="89280" y="18196"/>
                  </a:lnTo>
                  <a:lnTo>
                    <a:pt x="84614" y="12967"/>
                  </a:lnTo>
                  <a:lnTo>
                    <a:pt x="80829" y="10666"/>
                  </a:lnTo>
                  <a:lnTo>
                    <a:pt x="76059" y="7372"/>
                  </a:lnTo>
                  <a:lnTo>
                    <a:pt x="71367" y="4496"/>
                  </a:lnTo>
                  <a:lnTo>
                    <a:pt x="69371" y="3503"/>
                  </a:lnTo>
                  <a:lnTo>
                    <a:pt x="67815" y="3189"/>
                  </a:lnTo>
                  <a:lnTo>
                    <a:pt x="67660" y="4758"/>
                  </a:lnTo>
                  <a:lnTo>
                    <a:pt x="67323" y="5647"/>
                  </a:lnTo>
                  <a:lnTo>
                    <a:pt x="66830" y="6274"/>
                  </a:lnTo>
                  <a:lnTo>
                    <a:pt x="66234" y="6588"/>
                  </a:lnTo>
                  <a:lnTo>
                    <a:pt x="64782" y="7267"/>
                  </a:lnTo>
                  <a:lnTo>
                    <a:pt x="64082" y="7843"/>
                  </a:lnTo>
                  <a:lnTo>
                    <a:pt x="63486" y="8941"/>
                  </a:lnTo>
                  <a:lnTo>
                    <a:pt x="60920" y="8784"/>
                  </a:lnTo>
                  <a:lnTo>
                    <a:pt x="59442" y="8209"/>
                  </a:lnTo>
                  <a:lnTo>
                    <a:pt x="57913" y="7006"/>
                  </a:lnTo>
                  <a:lnTo>
                    <a:pt x="55113" y="5124"/>
                  </a:lnTo>
                  <a:lnTo>
                    <a:pt x="51198" y="1777"/>
                  </a:lnTo>
                  <a:lnTo>
                    <a:pt x="49384" y="575"/>
                  </a:lnTo>
                  <a:lnTo>
                    <a:pt x="47621" y="0"/>
                  </a:lnTo>
                  <a:lnTo>
                    <a:pt x="45884" y="575"/>
                  </a:lnTo>
                  <a:lnTo>
                    <a:pt x="44121" y="2457"/>
                  </a:lnTo>
                  <a:lnTo>
                    <a:pt x="42359" y="6169"/>
                  </a:lnTo>
                  <a:lnTo>
                    <a:pt x="40466" y="11869"/>
                  </a:lnTo>
                  <a:lnTo>
                    <a:pt x="40777" y="14431"/>
                  </a:lnTo>
                  <a:lnTo>
                    <a:pt x="41399" y="15790"/>
                  </a:lnTo>
                  <a:lnTo>
                    <a:pt x="41840" y="17307"/>
                  </a:lnTo>
                  <a:lnTo>
                    <a:pt x="41659" y="20496"/>
                  </a:lnTo>
                  <a:lnTo>
                    <a:pt x="40699" y="19555"/>
                  </a:lnTo>
                  <a:lnTo>
                    <a:pt x="39818" y="19137"/>
                  </a:lnTo>
                  <a:lnTo>
                    <a:pt x="39040" y="19189"/>
                  </a:lnTo>
                  <a:lnTo>
                    <a:pt x="38418" y="19712"/>
                  </a:lnTo>
                  <a:lnTo>
                    <a:pt x="37926" y="20549"/>
                  </a:lnTo>
                  <a:lnTo>
                    <a:pt x="37589" y="21856"/>
                  </a:lnTo>
                  <a:lnTo>
                    <a:pt x="37278" y="25254"/>
                  </a:lnTo>
                  <a:lnTo>
                    <a:pt x="36448" y="26666"/>
                  </a:lnTo>
                  <a:lnTo>
                    <a:pt x="35852" y="28130"/>
                  </a:lnTo>
                  <a:lnTo>
                    <a:pt x="35074" y="31163"/>
                  </a:lnTo>
                  <a:lnTo>
                    <a:pt x="34348" y="33359"/>
                  </a:lnTo>
                  <a:lnTo>
                    <a:pt x="33752" y="33830"/>
                  </a:lnTo>
                  <a:lnTo>
                    <a:pt x="32948" y="33830"/>
                  </a:lnTo>
                  <a:lnTo>
                    <a:pt x="29812" y="33777"/>
                  </a:lnTo>
                  <a:lnTo>
                    <a:pt x="26519" y="34091"/>
                  </a:lnTo>
                  <a:lnTo>
                    <a:pt x="24912" y="34666"/>
                  </a:lnTo>
                  <a:lnTo>
                    <a:pt x="23434" y="35607"/>
                  </a:lnTo>
                  <a:lnTo>
                    <a:pt x="22086" y="37176"/>
                  </a:lnTo>
                  <a:lnTo>
                    <a:pt x="20946" y="39320"/>
                  </a:lnTo>
                  <a:lnTo>
                    <a:pt x="20764" y="42039"/>
                  </a:lnTo>
                  <a:lnTo>
                    <a:pt x="20557" y="44078"/>
                  </a:lnTo>
                  <a:lnTo>
                    <a:pt x="22060" y="47006"/>
                  </a:lnTo>
                  <a:lnTo>
                    <a:pt x="22890" y="49254"/>
                  </a:lnTo>
                  <a:lnTo>
                    <a:pt x="22968" y="50352"/>
                  </a:lnTo>
                  <a:lnTo>
                    <a:pt x="22864" y="51503"/>
                  </a:lnTo>
                  <a:lnTo>
                    <a:pt x="21749" y="54692"/>
                  </a:lnTo>
                  <a:lnTo>
                    <a:pt x="21620" y="58039"/>
                  </a:lnTo>
                  <a:lnTo>
                    <a:pt x="20998" y="62274"/>
                  </a:lnTo>
                  <a:lnTo>
                    <a:pt x="20479" y="63947"/>
                  </a:lnTo>
                  <a:lnTo>
                    <a:pt x="19727" y="64941"/>
                  </a:lnTo>
                  <a:lnTo>
                    <a:pt x="18794" y="64941"/>
                  </a:lnTo>
                  <a:lnTo>
                    <a:pt x="17550" y="63633"/>
                  </a:lnTo>
                  <a:lnTo>
                    <a:pt x="15968" y="68392"/>
                  </a:lnTo>
                  <a:lnTo>
                    <a:pt x="14724" y="71215"/>
                  </a:lnTo>
                  <a:lnTo>
                    <a:pt x="14206" y="71895"/>
                  </a:lnTo>
                  <a:lnTo>
                    <a:pt x="13713" y="72104"/>
                  </a:lnTo>
                  <a:lnTo>
                    <a:pt x="13195" y="71738"/>
                  </a:lnTo>
                  <a:lnTo>
                    <a:pt x="12650" y="70849"/>
                  </a:lnTo>
                  <a:lnTo>
                    <a:pt x="11561" y="67869"/>
                  </a:lnTo>
                  <a:lnTo>
                    <a:pt x="10421" y="65045"/>
                  </a:lnTo>
                  <a:lnTo>
                    <a:pt x="9825" y="64052"/>
                  </a:lnTo>
                  <a:lnTo>
                    <a:pt x="9073" y="63581"/>
                  </a:lnTo>
                  <a:lnTo>
                    <a:pt x="8139" y="63581"/>
                  </a:lnTo>
                  <a:lnTo>
                    <a:pt x="7051" y="64209"/>
                  </a:lnTo>
                  <a:lnTo>
                    <a:pt x="6429" y="65411"/>
                  </a:lnTo>
                  <a:lnTo>
                    <a:pt x="5780" y="67189"/>
                  </a:lnTo>
                  <a:lnTo>
                    <a:pt x="5288" y="69228"/>
                  </a:lnTo>
                  <a:lnTo>
                    <a:pt x="5081" y="70849"/>
                  </a:lnTo>
                  <a:lnTo>
                    <a:pt x="3966" y="71372"/>
                  </a:lnTo>
                  <a:lnTo>
                    <a:pt x="3084" y="72418"/>
                  </a:lnTo>
                  <a:lnTo>
                    <a:pt x="2436" y="73934"/>
                  </a:lnTo>
                  <a:lnTo>
                    <a:pt x="1944" y="75764"/>
                  </a:lnTo>
                  <a:lnTo>
                    <a:pt x="1166" y="79372"/>
                  </a:lnTo>
                  <a:lnTo>
                    <a:pt x="648" y="80836"/>
                  </a:lnTo>
                  <a:lnTo>
                    <a:pt x="0" y="81725"/>
                  </a:lnTo>
                  <a:close/>
                </a:path>
              </a:pathLst>
            </a:custGeom>
            <a:solidFill>
              <a:srgbClr val="E363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7453311" y="3078161"/>
              <a:ext cx="923924" cy="171449"/>
            </a:xfrm>
            <a:custGeom>
              <a:pathLst>
                <a:path extrusionOk="0" h="120000" w="120000">
                  <a:moveTo>
                    <a:pt x="11312" y="32764"/>
                  </a:moveTo>
                  <a:lnTo>
                    <a:pt x="14249" y="32626"/>
                  </a:lnTo>
                  <a:lnTo>
                    <a:pt x="17341" y="29308"/>
                  </a:lnTo>
                  <a:lnTo>
                    <a:pt x="20382" y="23364"/>
                  </a:lnTo>
                  <a:lnTo>
                    <a:pt x="23139" y="14654"/>
                  </a:lnTo>
                  <a:lnTo>
                    <a:pt x="24247" y="19354"/>
                  </a:lnTo>
                  <a:lnTo>
                    <a:pt x="24711" y="20460"/>
                  </a:lnTo>
                  <a:lnTo>
                    <a:pt x="25664" y="17142"/>
                  </a:lnTo>
                  <a:lnTo>
                    <a:pt x="27107" y="15760"/>
                  </a:lnTo>
                  <a:lnTo>
                    <a:pt x="29813" y="15483"/>
                  </a:lnTo>
                  <a:lnTo>
                    <a:pt x="34348" y="18110"/>
                  </a:lnTo>
                  <a:lnTo>
                    <a:pt x="41073" y="25023"/>
                  </a:lnTo>
                  <a:lnTo>
                    <a:pt x="42207" y="31105"/>
                  </a:lnTo>
                  <a:lnTo>
                    <a:pt x="43650" y="34976"/>
                  </a:lnTo>
                  <a:lnTo>
                    <a:pt x="45299" y="36635"/>
                  </a:lnTo>
                  <a:lnTo>
                    <a:pt x="47154" y="36221"/>
                  </a:lnTo>
                  <a:lnTo>
                    <a:pt x="49087" y="33456"/>
                  </a:lnTo>
                  <a:lnTo>
                    <a:pt x="51045" y="28479"/>
                  </a:lnTo>
                  <a:lnTo>
                    <a:pt x="52978" y="21152"/>
                  </a:lnTo>
                  <a:lnTo>
                    <a:pt x="54807" y="11751"/>
                  </a:lnTo>
                  <a:lnTo>
                    <a:pt x="57693" y="10368"/>
                  </a:lnTo>
                  <a:lnTo>
                    <a:pt x="59626" y="8156"/>
                  </a:lnTo>
                  <a:lnTo>
                    <a:pt x="61533" y="5806"/>
                  </a:lnTo>
                  <a:lnTo>
                    <a:pt x="64393" y="4423"/>
                  </a:lnTo>
                  <a:lnTo>
                    <a:pt x="66557" y="17004"/>
                  </a:lnTo>
                  <a:lnTo>
                    <a:pt x="68748" y="29308"/>
                  </a:lnTo>
                  <a:lnTo>
                    <a:pt x="69881" y="22119"/>
                  </a:lnTo>
                  <a:lnTo>
                    <a:pt x="71376" y="14792"/>
                  </a:lnTo>
                  <a:lnTo>
                    <a:pt x="72819" y="7603"/>
                  </a:lnTo>
                  <a:lnTo>
                    <a:pt x="74004" y="0"/>
                  </a:lnTo>
                  <a:lnTo>
                    <a:pt x="82173" y="6635"/>
                  </a:lnTo>
                  <a:lnTo>
                    <a:pt x="90418" y="13133"/>
                  </a:lnTo>
                  <a:lnTo>
                    <a:pt x="91114" y="8986"/>
                  </a:lnTo>
                  <a:lnTo>
                    <a:pt x="91990" y="4562"/>
                  </a:lnTo>
                  <a:lnTo>
                    <a:pt x="92634" y="3041"/>
                  </a:lnTo>
                  <a:lnTo>
                    <a:pt x="93382" y="2073"/>
                  </a:lnTo>
                  <a:lnTo>
                    <a:pt x="95494" y="3317"/>
                  </a:lnTo>
                  <a:lnTo>
                    <a:pt x="96345" y="10506"/>
                  </a:lnTo>
                  <a:lnTo>
                    <a:pt x="97195" y="16451"/>
                  </a:lnTo>
                  <a:lnTo>
                    <a:pt x="98045" y="22258"/>
                  </a:lnTo>
                  <a:lnTo>
                    <a:pt x="98922" y="29308"/>
                  </a:lnTo>
                  <a:lnTo>
                    <a:pt x="100081" y="26129"/>
                  </a:lnTo>
                  <a:lnTo>
                    <a:pt x="100957" y="22119"/>
                  </a:lnTo>
                  <a:lnTo>
                    <a:pt x="101833" y="18387"/>
                  </a:lnTo>
                  <a:lnTo>
                    <a:pt x="103019" y="14792"/>
                  </a:lnTo>
                  <a:lnTo>
                    <a:pt x="105312" y="21152"/>
                  </a:lnTo>
                  <a:lnTo>
                    <a:pt x="107760" y="29723"/>
                  </a:lnTo>
                  <a:lnTo>
                    <a:pt x="110234" y="38294"/>
                  </a:lnTo>
                  <a:lnTo>
                    <a:pt x="112527" y="44377"/>
                  </a:lnTo>
                  <a:lnTo>
                    <a:pt x="113789" y="50599"/>
                  </a:lnTo>
                  <a:lnTo>
                    <a:pt x="114769" y="58479"/>
                  </a:lnTo>
                  <a:lnTo>
                    <a:pt x="115516" y="68433"/>
                  </a:lnTo>
                  <a:lnTo>
                    <a:pt x="116212" y="79078"/>
                  </a:lnTo>
                  <a:lnTo>
                    <a:pt x="117706" y="101336"/>
                  </a:lnTo>
                  <a:lnTo>
                    <a:pt x="118685" y="111566"/>
                  </a:lnTo>
                  <a:lnTo>
                    <a:pt x="120000" y="120000"/>
                  </a:lnTo>
                  <a:lnTo>
                    <a:pt x="118582" y="113917"/>
                  </a:lnTo>
                  <a:lnTo>
                    <a:pt x="117320" y="106589"/>
                  </a:lnTo>
                  <a:lnTo>
                    <a:pt x="115181" y="89447"/>
                  </a:lnTo>
                  <a:lnTo>
                    <a:pt x="111419" y="52258"/>
                  </a:lnTo>
                  <a:lnTo>
                    <a:pt x="104668" y="42027"/>
                  </a:lnTo>
                  <a:lnTo>
                    <a:pt x="100184" y="50737"/>
                  </a:lnTo>
                  <a:lnTo>
                    <a:pt x="98277" y="52672"/>
                  </a:lnTo>
                  <a:lnTo>
                    <a:pt x="96499" y="52258"/>
                  </a:lnTo>
                  <a:lnTo>
                    <a:pt x="96731" y="47834"/>
                  </a:lnTo>
                  <a:lnTo>
                    <a:pt x="96577" y="43271"/>
                  </a:lnTo>
                  <a:lnTo>
                    <a:pt x="95778" y="33732"/>
                  </a:lnTo>
                  <a:lnTo>
                    <a:pt x="94824" y="24055"/>
                  </a:lnTo>
                  <a:lnTo>
                    <a:pt x="94644" y="18940"/>
                  </a:lnTo>
                  <a:lnTo>
                    <a:pt x="94928" y="13963"/>
                  </a:lnTo>
                  <a:lnTo>
                    <a:pt x="92840" y="21705"/>
                  </a:lnTo>
                  <a:lnTo>
                    <a:pt x="90624" y="26405"/>
                  </a:lnTo>
                  <a:lnTo>
                    <a:pt x="88305" y="29032"/>
                  </a:lnTo>
                  <a:lnTo>
                    <a:pt x="85883" y="30000"/>
                  </a:lnTo>
                  <a:lnTo>
                    <a:pt x="80961" y="28755"/>
                  </a:lnTo>
                  <a:lnTo>
                    <a:pt x="76220" y="26405"/>
                  </a:lnTo>
                  <a:lnTo>
                    <a:pt x="75653" y="31244"/>
                  </a:lnTo>
                  <a:lnTo>
                    <a:pt x="75473" y="36221"/>
                  </a:lnTo>
                  <a:lnTo>
                    <a:pt x="75525" y="46728"/>
                  </a:lnTo>
                  <a:lnTo>
                    <a:pt x="75602" y="57373"/>
                  </a:lnTo>
                  <a:lnTo>
                    <a:pt x="75396" y="62350"/>
                  </a:lnTo>
                  <a:lnTo>
                    <a:pt x="74906" y="67050"/>
                  </a:lnTo>
                  <a:lnTo>
                    <a:pt x="72690" y="58479"/>
                  </a:lnTo>
                  <a:lnTo>
                    <a:pt x="69289" y="48248"/>
                  </a:lnTo>
                  <a:lnTo>
                    <a:pt x="65862" y="38156"/>
                  </a:lnTo>
                  <a:lnTo>
                    <a:pt x="63697" y="29308"/>
                  </a:lnTo>
                  <a:lnTo>
                    <a:pt x="62048" y="30000"/>
                  </a:lnTo>
                  <a:lnTo>
                    <a:pt x="60219" y="31658"/>
                  </a:lnTo>
                  <a:lnTo>
                    <a:pt x="56121" y="37327"/>
                  </a:lnTo>
                  <a:lnTo>
                    <a:pt x="52050" y="42995"/>
                  </a:lnTo>
                  <a:lnTo>
                    <a:pt x="50169" y="44792"/>
                  </a:lnTo>
                  <a:lnTo>
                    <a:pt x="48546" y="45069"/>
                  </a:lnTo>
                  <a:lnTo>
                    <a:pt x="48005" y="48940"/>
                  </a:lnTo>
                  <a:lnTo>
                    <a:pt x="47721" y="52672"/>
                  </a:lnTo>
                  <a:lnTo>
                    <a:pt x="47670" y="59308"/>
                  </a:lnTo>
                  <a:lnTo>
                    <a:pt x="47592" y="65944"/>
                  </a:lnTo>
                  <a:lnTo>
                    <a:pt x="47335" y="69539"/>
                  </a:lnTo>
                  <a:lnTo>
                    <a:pt x="46794" y="73410"/>
                  </a:lnTo>
                  <a:lnTo>
                    <a:pt x="46098" y="70645"/>
                  </a:lnTo>
                  <a:lnTo>
                    <a:pt x="45660" y="67327"/>
                  </a:lnTo>
                  <a:lnTo>
                    <a:pt x="45299" y="59861"/>
                  </a:lnTo>
                  <a:lnTo>
                    <a:pt x="44913" y="51981"/>
                  </a:lnTo>
                  <a:lnTo>
                    <a:pt x="44500" y="48801"/>
                  </a:lnTo>
                  <a:lnTo>
                    <a:pt x="43805" y="45898"/>
                  </a:lnTo>
                  <a:lnTo>
                    <a:pt x="33858" y="41336"/>
                  </a:lnTo>
                  <a:lnTo>
                    <a:pt x="28292" y="37327"/>
                  </a:lnTo>
                  <a:lnTo>
                    <a:pt x="26102" y="34423"/>
                  </a:lnTo>
                  <a:lnTo>
                    <a:pt x="24479" y="30552"/>
                  </a:lnTo>
                  <a:lnTo>
                    <a:pt x="22134" y="37741"/>
                  </a:lnTo>
                  <a:lnTo>
                    <a:pt x="20201" y="41059"/>
                  </a:lnTo>
                  <a:lnTo>
                    <a:pt x="18681" y="41612"/>
                  </a:lnTo>
                  <a:lnTo>
                    <a:pt x="17315" y="40506"/>
                  </a:lnTo>
                  <a:lnTo>
                    <a:pt x="14816" y="36912"/>
                  </a:lnTo>
                  <a:lnTo>
                    <a:pt x="13476" y="36635"/>
                  </a:lnTo>
                  <a:lnTo>
                    <a:pt x="11878" y="38294"/>
                  </a:lnTo>
                  <a:lnTo>
                    <a:pt x="9379" y="48248"/>
                  </a:lnTo>
                  <a:lnTo>
                    <a:pt x="7189" y="54608"/>
                  </a:lnTo>
                  <a:lnTo>
                    <a:pt x="5411" y="58064"/>
                  </a:lnTo>
                  <a:lnTo>
                    <a:pt x="3890" y="58341"/>
                  </a:lnTo>
                  <a:lnTo>
                    <a:pt x="2628" y="56543"/>
                  </a:lnTo>
                  <a:lnTo>
                    <a:pt x="1571" y="52534"/>
                  </a:lnTo>
                  <a:lnTo>
                    <a:pt x="721" y="47142"/>
                  </a:lnTo>
                  <a:lnTo>
                    <a:pt x="0" y="40230"/>
                  </a:lnTo>
                  <a:lnTo>
                    <a:pt x="979" y="42165"/>
                  </a:lnTo>
                  <a:lnTo>
                    <a:pt x="1777" y="42027"/>
                  </a:lnTo>
                  <a:lnTo>
                    <a:pt x="2525" y="40368"/>
                  </a:lnTo>
                  <a:lnTo>
                    <a:pt x="3169" y="37741"/>
                  </a:lnTo>
                  <a:lnTo>
                    <a:pt x="4586" y="31935"/>
                  </a:lnTo>
                  <a:lnTo>
                    <a:pt x="5385" y="30000"/>
                  </a:lnTo>
                  <a:lnTo>
                    <a:pt x="6261" y="29308"/>
                  </a:lnTo>
                  <a:lnTo>
                    <a:pt x="7884" y="32488"/>
                  </a:lnTo>
                  <a:lnTo>
                    <a:pt x="9224" y="33179"/>
                  </a:lnTo>
                  <a:lnTo>
                    <a:pt x="11312" y="32764"/>
                  </a:lnTo>
                  <a:close/>
                </a:path>
              </a:pathLst>
            </a:custGeom>
            <a:solidFill>
              <a:srgbClr val="9E1F1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7385050" y="3567112"/>
              <a:ext cx="1154111" cy="254000"/>
            </a:xfrm>
            <a:custGeom>
              <a:pathLst>
                <a:path extrusionOk="0" h="120000" w="120000">
                  <a:moveTo>
                    <a:pt x="495" y="93021"/>
                  </a:moveTo>
                  <a:lnTo>
                    <a:pt x="41" y="82248"/>
                  </a:lnTo>
                  <a:lnTo>
                    <a:pt x="0" y="76627"/>
                  </a:lnTo>
                  <a:lnTo>
                    <a:pt x="144" y="74847"/>
                  </a:lnTo>
                  <a:lnTo>
                    <a:pt x="391" y="74098"/>
                  </a:lnTo>
                  <a:lnTo>
                    <a:pt x="1938" y="80468"/>
                  </a:lnTo>
                  <a:lnTo>
                    <a:pt x="1959" y="71756"/>
                  </a:lnTo>
                  <a:lnTo>
                    <a:pt x="2165" y="63793"/>
                  </a:lnTo>
                  <a:lnTo>
                    <a:pt x="2619" y="56299"/>
                  </a:lnTo>
                  <a:lnTo>
                    <a:pt x="3506" y="49648"/>
                  </a:lnTo>
                  <a:lnTo>
                    <a:pt x="4269" y="49648"/>
                  </a:lnTo>
                  <a:lnTo>
                    <a:pt x="4826" y="50679"/>
                  </a:lnTo>
                  <a:lnTo>
                    <a:pt x="5197" y="52552"/>
                  </a:lnTo>
                  <a:lnTo>
                    <a:pt x="5548" y="55175"/>
                  </a:lnTo>
                  <a:lnTo>
                    <a:pt x="6249" y="60421"/>
                  </a:lnTo>
                  <a:lnTo>
                    <a:pt x="6703" y="62482"/>
                  </a:lnTo>
                  <a:lnTo>
                    <a:pt x="7301" y="63325"/>
                  </a:lnTo>
                  <a:lnTo>
                    <a:pt x="8105" y="63044"/>
                  </a:lnTo>
                  <a:lnTo>
                    <a:pt x="8807" y="63606"/>
                  </a:lnTo>
                  <a:lnTo>
                    <a:pt x="10044" y="66791"/>
                  </a:lnTo>
                  <a:lnTo>
                    <a:pt x="11096" y="70913"/>
                  </a:lnTo>
                  <a:lnTo>
                    <a:pt x="12045" y="73536"/>
                  </a:lnTo>
                  <a:lnTo>
                    <a:pt x="13179" y="71569"/>
                  </a:lnTo>
                  <a:lnTo>
                    <a:pt x="14479" y="70257"/>
                  </a:lnTo>
                  <a:lnTo>
                    <a:pt x="17243" y="68571"/>
                  </a:lnTo>
                  <a:lnTo>
                    <a:pt x="18624" y="67259"/>
                  </a:lnTo>
                  <a:lnTo>
                    <a:pt x="19903" y="65573"/>
                  </a:lnTo>
                  <a:lnTo>
                    <a:pt x="21120" y="62576"/>
                  </a:lnTo>
                  <a:lnTo>
                    <a:pt x="22151" y="58079"/>
                  </a:lnTo>
                  <a:lnTo>
                    <a:pt x="22667" y="63325"/>
                  </a:lnTo>
                  <a:lnTo>
                    <a:pt x="23265" y="67447"/>
                  </a:lnTo>
                  <a:lnTo>
                    <a:pt x="23884" y="70351"/>
                  </a:lnTo>
                  <a:lnTo>
                    <a:pt x="24606" y="72599"/>
                  </a:lnTo>
                  <a:lnTo>
                    <a:pt x="25410" y="74098"/>
                  </a:lnTo>
                  <a:lnTo>
                    <a:pt x="26359" y="74847"/>
                  </a:lnTo>
                  <a:lnTo>
                    <a:pt x="28463" y="75316"/>
                  </a:lnTo>
                  <a:lnTo>
                    <a:pt x="29989" y="66510"/>
                  </a:lnTo>
                  <a:lnTo>
                    <a:pt x="31412" y="55737"/>
                  </a:lnTo>
                  <a:lnTo>
                    <a:pt x="32464" y="44309"/>
                  </a:lnTo>
                  <a:lnTo>
                    <a:pt x="32794" y="38313"/>
                  </a:lnTo>
                  <a:lnTo>
                    <a:pt x="32897" y="32505"/>
                  </a:lnTo>
                  <a:lnTo>
                    <a:pt x="33661" y="29414"/>
                  </a:lnTo>
                  <a:lnTo>
                    <a:pt x="34486" y="27728"/>
                  </a:lnTo>
                  <a:lnTo>
                    <a:pt x="35269" y="27540"/>
                  </a:lnTo>
                  <a:lnTo>
                    <a:pt x="36115" y="28196"/>
                  </a:lnTo>
                  <a:lnTo>
                    <a:pt x="36940" y="29976"/>
                  </a:lnTo>
                  <a:lnTo>
                    <a:pt x="37703" y="32505"/>
                  </a:lnTo>
                  <a:lnTo>
                    <a:pt x="38879" y="39437"/>
                  </a:lnTo>
                  <a:lnTo>
                    <a:pt x="40158" y="39437"/>
                  </a:lnTo>
                  <a:lnTo>
                    <a:pt x="41106" y="34098"/>
                  </a:lnTo>
                  <a:lnTo>
                    <a:pt x="42777" y="35690"/>
                  </a:lnTo>
                  <a:lnTo>
                    <a:pt x="44345" y="39625"/>
                  </a:lnTo>
                  <a:lnTo>
                    <a:pt x="45809" y="45152"/>
                  </a:lnTo>
                  <a:lnTo>
                    <a:pt x="47088" y="51334"/>
                  </a:lnTo>
                  <a:lnTo>
                    <a:pt x="48284" y="50866"/>
                  </a:lnTo>
                  <a:lnTo>
                    <a:pt x="49439" y="49742"/>
                  </a:lnTo>
                  <a:lnTo>
                    <a:pt x="50635" y="48524"/>
                  </a:lnTo>
                  <a:lnTo>
                    <a:pt x="51811" y="47868"/>
                  </a:lnTo>
                  <a:lnTo>
                    <a:pt x="53667" y="56861"/>
                  </a:lnTo>
                  <a:lnTo>
                    <a:pt x="54204" y="58360"/>
                  </a:lnTo>
                  <a:lnTo>
                    <a:pt x="54513" y="58360"/>
                  </a:lnTo>
                  <a:lnTo>
                    <a:pt x="54678" y="57517"/>
                  </a:lnTo>
                  <a:lnTo>
                    <a:pt x="54719" y="55737"/>
                  </a:lnTo>
                  <a:lnTo>
                    <a:pt x="54596" y="51990"/>
                  </a:lnTo>
                  <a:lnTo>
                    <a:pt x="54348" y="50210"/>
                  </a:lnTo>
                  <a:lnTo>
                    <a:pt x="54245" y="48430"/>
                  </a:lnTo>
                  <a:lnTo>
                    <a:pt x="54492" y="45245"/>
                  </a:lnTo>
                  <a:lnTo>
                    <a:pt x="54905" y="42341"/>
                  </a:lnTo>
                  <a:lnTo>
                    <a:pt x="55173" y="39625"/>
                  </a:lnTo>
                  <a:lnTo>
                    <a:pt x="55214" y="35784"/>
                  </a:lnTo>
                  <a:lnTo>
                    <a:pt x="55008" y="32599"/>
                  </a:lnTo>
                  <a:lnTo>
                    <a:pt x="54513" y="30070"/>
                  </a:lnTo>
                  <a:lnTo>
                    <a:pt x="53894" y="27634"/>
                  </a:lnTo>
                  <a:lnTo>
                    <a:pt x="52286" y="22482"/>
                  </a:lnTo>
                  <a:lnTo>
                    <a:pt x="50553" y="15269"/>
                  </a:lnTo>
                  <a:lnTo>
                    <a:pt x="49790" y="16112"/>
                  </a:lnTo>
                  <a:lnTo>
                    <a:pt x="48985" y="16861"/>
                  </a:lnTo>
                  <a:lnTo>
                    <a:pt x="49522" y="15925"/>
                  </a:lnTo>
                  <a:lnTo>
                    <a:pt x="50079" y="13583"/>
                  </a:lnTo>
                  <a:lnTo>
                    <a:pt x="50635" y="12084"/>
                  </a:lnTo>
                  <a:lnTo>
                    <a:pt x="50883" y="12084"/>
                  </a:lnTo>
                  <a:lnTo>
                    <a:pt x="51110" y="12833"/>
                  </a:lnTo>
                  <a:lnTo>
                    <a:pt x="51254" y="16112"/>
                  </a:lnTo>
                  <a:lnTo>
                    <a:pt x="51564" y="18548"/>
                  </a:lnTo>
                  <a:lnTo>
                    <a:pt x="52059" y="20046"/>
                  </a:lnTo>
                  <a:lnTo>
                    <a:pt x="52636" y="21077"/>
                  </a:lnTo>
                  <a:lnTo>
                    <a:pt x="53915" y="22388"/>
                  </a:lnTo>
                  <a:lnTo>
                    <a:pt x="55049" y="24074"/>
                  </a:lnTo>
                  <a:lnTo>
                    <a:pt x="55421" y="25667"/>
                  </a:lnTo>
                  <a:lnTo>
                    <a:pt x="55936" y="28946"/>
                  </a:lnTo>
                  <a:lnTo>
                    <a:pt x="56576" y="32412"/>
                  </a:lnTo>
                  <a:lnTo>
                    <a:pt x="57133" y="33911"/>
                  </a:lnTo>
                  <a:lnTo>
                    <a:pt x="57710" y="38969"/>
                  </a:lnTo>
                  <a:lnTo>
                    <a:pt x="57813" y="43466"/>
                  </a:lnTo>
                  <a:lnTo>
                    <a:pt x="57586" y="47400"/>
                  </a:lnTo>
                  <a:lnTo>
                    <a:pt x="57256" y="51053"/>
                  </a:lnTo>
                  <a:lnTo>
                    <a:pt x="57071" y="54426"/>
                  </a:lnTo>
                  <a:lnTo>
                    <a:pt x="57277" y="57517"/>
                  </a:lnTo>
                  <a:lnTo>
                    <a:pt x="58102" y="60421"/>
                  </a:lnTo>
                  <a:lnTo>
                    <a:pt x="59711" y="63325"/>
                  </a:lnTo>
                  <a:lnTo>
                    <a:pt x="60990" y="63793"/>
                  </a:lnTo>
                  <a:lnTo>
                    <a:pt x="61567" y="62763"/>
                  </a:lnTo>
                  <a:lnTo>
                    <a:pt x="62083" y="61451"/>
                  </a:lnTo>
                  <a:lnTo>
                    <a:pt x="63011" y="57236"/>
                  </a:lnTo>
                  <a:lnTo>
                    <a:pt x="63774" y="51709"/>
                  </a:lnTo>
                  <a:lnTo>
                    <a:pt x="65280" y="40281"/>
                  </a:lnTo>
                  <a:lnTo>
                    <a:pt x="66063" y="35597"/>
                  </a:lnTo>
                  <a:lnTo>
                    <a:pt x="66971" y="32505"/>
                  </a:lnTo>
                  <a:lnTo>
                    <a:pt x="68642" y="28571"/>
                  </a:lnTo>
                  <a:lnTo>
                    <a:pt x="69941" y="23700"/>
                  </a:lnTo>
                  <a:lnTo>
                    <a:pt x="71055" y="17330"/>
                  </a:lnTo>
                  <a:lnTo>
                    <a:pt x="72024" y="8430"/>
                  </a:lnTo>
                  <a:lnTo>
                    <a:pt x="72024" y="16768"/>
                  </a:lnTo>
                  <a:lnTo>
                    <a:pt x="71756" y="23606"/>
                  </a:lnTo>
                  <a:lnTo>
                    <a:pt x="71344" y="26791"/>
                  </a:lnTo>
                  <a:lnTo>
                    <a:pt x="70745" y="30070"/>
                  </a:lnTo>
                  <a:lnTo>
                    <a:pt x="68539" y="37564"/>
                  </a:lnTo>
                  <a:lnTo>
                    <a:pt x="67961" y="41498"/>
                  </a:lnTo>
                  <a:lnTo>
                    <a:pt x="67466" y="46088"/>
                  </a:lnTo>
                  <a:lnTo>
                    <a:pt x="66476" y="55550"/>
                  </a:lnTo>
                  <a:lnTo>
                    <a:pt x="65816" y="59953"/>
                  </a:lnTo>
                  <a:lnTo>
                    <a:pt x="64929" y="63419"/>
                  </a:lnTo>
                  <a:lnTo>
                    <a:pt x="63753" y="65948"/>
                  </a:lnTo>
                  <a:lnTo>
                    <a:pt x="62248" y="67166"/>
                  </a:lnTo>
                  <a:lnTo>
                    <a:pt x="61320" y="68758"/>
                  </a:lnTo>
                  <a:lnTo>
                    <a:pt x="60928" y="71007"/>
                  </a:lnTo>
                  <a:lnTo>
                    <a:pt x="60660" y="73442"/>
                  </a:lnTo>
                  <a:lnTo>
                    <a:pt x="60144" y="75409"/>
                  </a:lnTo>
                  <a:lnTo>
                    <a:pt x="60391" y="76814"/>
                  </a:lnTo>
                  <a:lnTo>
                    <a:pt x="60948" y="77751"/>
                  </a:lnTo>
                  <a:lnTo>
                    <a:pt x="62784" y="77751"/>
                  </a:lnTo>
                  <a:lnTo>
                    <a:pt x="64743" y="75878"/>
                  </a:lnTo>
                  <a:lnTo>
                    <a:pt x="65568" y="74098"/>
                  </a:lnTo>
                  <a:lnTo>
                    <a:pt x="66125" y="71756"/>
                  </a:lnTo>
                  <a:lnTo>
                    <a:pt x="66703" y="71381"/>
                  </a:lnTo>
                  <a:lnTo>
                    <a:pt x="67301" y="70257"/>
                  </a:lnTo>
                  <a:lnTo>
                    <a:pt x="68374" y="66229"/>
                  </a:lnTo>
                  <a:lnTo>
                    <a:pt x="69281" y="59859"/>
                  </a:lnTo>
                  <a:lnTo>
                    <a:pt x="70106" y="51615"/>
                  </a:lnTo>
                  <a:lnTo>
                    <a:pt x="71261" y="54426"/>
                  </a:lnTo>
                  <a:lnTo>
                    <a:pt x="72189" y="54988"/>
                  </a:lnTo>
                  <a:lnTo>
                    <a:pt x="72891" y="53864"/>
                  </a:lnTo>
                  <a:lnTo>
                    <a:pt x="73468" y="51334"/>
                  </a:lnTo>
                  <a:lnTo>
                    <a:pt x="73901" y="47494"/>
                  </a:lnTo>
                  <a:lnTo>
                    <a:pt x="74293" y="42903"/>
                  </a:lnTo>
                  <a:lnTo>
                    <a:pt x="75159" y="32412"/>
                  </a:lnTo>
                  <a:lnTo>
                    <a:pt x="75819" y="39437"/>
                  </a:lnTo>
                  <a:lnTo>
                    <a:pt x="79656" y="39063"/>
                  </a:lnTo>
                  <a:lnTo>
                    <a:pt x="81615" y="38313"/>
                  </a:lnTo>
                  <a:lnTo>
                    <a:pt x="83533" y="36814"/>
                  </a:lnTo>
                  <a:lnTo>
                    <a:pt x="85410" y="34379"/>
                  </a:lnTo>
                  <a:lnTo>
                    <a:pt x="87184" y="30725"/>
                  </a:lnTo>
                  <a:lnTo>
                    <a:pt x="88793" y="25573"/>
                  </a:lnTo>
                  <a:lnTo>
                    <a:pt x="90319" y="18641"/>
                  </a:lnTo>
                  <a:lnTo>
                    <a:pt x="91124" y="19859"/>
                  </a:lnTo>
                  <a:lnTo>
                    <a:pt x="91887" y="22201"/>
                  </a:lnTo>
                  <a:lnTo>
                    <a:pt x="92341" y="23044"/>
                  </a:lnTo>
                  <a:lnTo>
                    <a:pt x="92815" y="23138"/>
                  </a:lnTo>
                  <a:lnTo>
                    <a:pt x="93640" y="21733"/>
                  </a:lnTo>
                  <a:lnTo>
                    <a:pt x="94444" y="19859"/>
                  </a:lnTo>
                  <a:lnTo>
                    <a:pt x="95372" y="18641"/>
                  </a:lnTo>
                  <a:lnTo>
                    <a:pt x="95847" y="19297"/>
                  </a:lnTo>
                  <a:lnTo>
                    <a:pt x="96404" y="20608"/>
                  </a:lnTo>
                  <a:lnTo>
                    <a:pt x="97538" y="24918"/>
                  </a:lnTo>
                  <a:lnTo>
                    <a:pt x="98611" y="29601"/>
                  </a:lnTo>
                  <a:lnTo>
                    <a:pt x="99477" y="32505"/>
                  </a:lnTo>
                  <a:lnTo>
                    <a:pt x="100178" y="30725"/>
                  </a:lnTo>
                  <a:lnTo>
                    <a:pt x="100859" y="28009"/>
                  </a:lnTo>
                  <a:lnTo>
                    <a:pt x="102014" y="22201"/>
                  </a:lnTo>
                  <a:lnTo>
                    <a:pt x="102014" y="35878"/>
                  </a:lnTo>
                  <a:lnTo>
                    <a:pt x="102653" y="39437"/>
                  </a:lnTo>
                  <a:lnTo>
                    <a:pt x="104118" y="38594"/>
                  </a:lnTo>
                  <a:lnTo>
                    <a:pt x="105170" y="36440"/>
                  </a:lnTo>
                  <a:lnTo>
                    <a:pt x="105809" y="33161"/>
                  </a:lnTo>
                  <a:lnTo>
                    <a:pt x="106160" y="28665"/>
                  </a:lnTo>
                  <a:lnTo>
                    <a:pt x="106242" y="23419"/>
                  </a:lnTo>
                  <a:lnTo>
                    <a:pt x="106222" y="17704"/>
                  </a:lnTo>
                  <a:lnTo>
                    <a:pt x="106118" y="5058"/>
                  </a:lnTo>
                  <a:lnTo>
                    <a:pt x="107377" y="0"/>
                  </a:lnTo>
                  <a:lnTo>
                    <a:pt x="108635" y="1592"/>
                  </a:lnTo>
                  <a:lnTo>
                    <a:pt x="108841" y="7868"/>
                  </a:lnTo>
                  <a:lnTo>
                    <a:pt x="109398" y="15175"/>
                  </a:lnTo>
                  <a:lnTo>
                    <a:pt x="110099" y="22201"/>
                  </a:lnTo>
                  <a:lnTo>
                    <a:pt x="110842" y="27259"/>
                  </a:lnTo>
                  <a:lnTo>
                    <a:pt x="111254" y="26885"/>
                  </a:lnTo>
                  <a:lnTo>
                    <a:pt x="111584" y="25573"/>
                  </a:lnTo>
                  <a:lnTo>
                    <a:pt x="112121" y="21077"/>
                  </a:lnTo>
                  <a:lnTo>
                    <a:pt x="112698" y="15550"/>
                  </a:lnTo>
                  <a:lnTo>
                    <a:pt x="113544" y="10398"/>
                  </a:lnTo>
                  <a:lnTo>
                    <a:pt x="114059" y="9086"/>
                  </a:lnTo>
                  <a:lnTo>
                    <a:pt x="114534" y="9180"/>
                  </a:lnTo>
                  <a:lnTo>
                    <a:pt x="115771" y="11803"/>
                  </a:lnTo>
                  <a:lnTo>
                    <a:pt x="116514" y="13208"/>
                  </a:lnTo>
                  <a:lnTo>
                    <a:pt x="117442" y="13957"/>
                  </a:lnTo>
                  <a:lnTo>
                    <a:pt x="118597" y="13583"/>
                  </a:lnTo>
                  <a:lnTo>
                    <a:pt x="120000" y="11522"/>
                  </a:lnTo>
                  <a:lnTo>
                    <a:pt x="119236" y="14800"/>
                  </a:lnTo>
                  <a:lnTo>
                    <a:pt x="118288" y="19203"/>
                  </a:lnTo>
                  <a:lnTo>
                    <a:pt x="117545" y="25573"/>
                  </a:lnTo>
                  <a:lnTo>
                    <a:pt x="117277" y="29976"/>
                  </a:lnTo>
                  <a:lnTo>
                    <a:pt x="117174" y="35035"/>
                  </a:lnTo>
                  <a:lnTo>
                    <a:pt x="115957" y="39156"/>
                  </a:lnTo>
                  <a:lnTo>
                    <a:pt x="115441" y="41779"/>
                  </a:lnTo>
                  <a:lnTo>
                    <a:pt x="114822" y="42341"/>
                  </a:lnTo>
                  <a:lnTo>
                    <a:pt x="113461" y="41311"/>
                  </a:lnTo>
                  <a:lnTo>
                    <a:pt x="112409" y="48805"/>
                  </a:lnTo>
                  <a:lnTo>
                    <a:pt x="110718" y="57330"/>
                  </a:lnTo>
                  <a:lnTo>
                    <a:pt x="110140" y="58735"/>
                  </a:lnTo>
                  <a:lnTo>
                    <a:pt x="109687" y="58922"/>
                  </a:lnTo>
                  <a:lnTo>
                    <a:pt x="108284" y="56393"/>
                  </a:lnTo>
                  <a:lnTo>
                    <a:pt x="107356" y="60515"/>
                  </a:lnTo>
                  <a:lnTo>
                    <a:pt x="106242" y="63231"/>
                  </a:lnTo>
                  <a:lnTo>
                    <a:pt x="104984" y="66416"/>
                  </a:lnTo>
                  <a:lnTo>
                    <a:pt x="103643" y="71756"/>
                  </a:lnTo>
                  <a:lnTo>
                    <a:pt x="102571" y="70257"/>
                  </a:lnTo>
                  <a:lnTo>
                    <a:pt x="101931" y="67072"/>
                  </a:lnTo>
                  <a:lnTo>
                    <a:pt x="101416" y="62576"/>
                  </a:lnTo>
                  <a:lnTo>
                    <a:pt x="100921" y="56955"/>
                  </a:lnTo>
                  <a:lnTo>
                    <a:pt x="99931" y="60796"/>
                  </a:lnTo>
                  <a:lnTo>
                    <a:pt x="99064" y="66323"/>
                  </a:lnTo>
                  <a:lnTo>
                    <a:pt x="97930" y="72037"/>
                  </a:lnTo>
                  <a:lnTo>
                    <a:pt x="97229" y="74473"/>
                  </a:lnTo>
                  <a:lnTo>
                    <a:pt x="96383" y="76159"/>
                  </a:lnTo>
                  <a:lnTo>
                    <a:pt x="93516" y="83185"/>
                  </a:lnTo>
                  <a:lnTo>
                    <a:pt x="90876" y="87306"/>
                  </a:lnTo>
                  <a:lnTo>
                    <a:pt x="88545" y="88899"/>
                  </a:lnTo>
                  <a:lnTo>
                    <a:pt x="86545" y="88711"/>
                  </a:lnTo>
                  <a:lnTo>
                    <a:pt x="84895" y="87213"/>
                  </a:lnTo>
                  <a:lnTo>
                    <a:pt x="83595" y="84964"/>
                  </a:lnTo>
                  <a:lnTo>
                    <a:pt x="82729" y="82529"/>
                  </a:lnTo>
                  <a:lnTo>
                    <a:pt x="82316" y="80468"/>
                  </a:lnTo>
                  <a:lnTo>
                    <a:pt x="80605" y="88899"/>
                  </a:lnTo>
                  <a:lnTo>
                    <a:pt x="78934" y="95550"/>
                  </a:lnTo>
                  <a:lnTo>
                    <a:pt x="77366" y="100140"/>
                  </a:lnTo>
                  <a:lnTo>
                    <a:pt x="75861" y="102201"/>
                  </a:lnTo>
                  <a:lnTo>
                    <a:pt x="74458" y="102201"/>
                  </a:lnTo>
                  <a:lnTo>
                    <a:pt x="73777" y="101264"/>
                  </a:lnTo>
                  <a:lnTo>
                    <a:pt x="73159" y="99578"/>
                  </a:lnTo>
                  <a:lnTo>
                    <a:pt x="71962" y="94051"/>
                  </a:lnTo>
                  <a:lnTo>
                    <a:pt x="70910" y="85714"/>
                  </a:lnTo>
                  <a:lnTo>
                    <a:pt x="68291" y="84777"/>
                  </a:lnTo>
                  <a:lnTo>
                    <a:pt x="65589" y="82997"/>
                  </a:lnTo>
                  <a:lnTo>
                    <a:pt x="62949" y="82248"/>
                  </a:lnTo>
                  <a:lnTo>
                    <a:pt x="61691" y="82903"/>
                  </a:lnTo>
                  <a:lnTo>
                    <a:pt x="60556" y="84402"/>
                  </a:lnTo>
                  <a:lnTo>
                    <a:pt x="58308" y="91709"/>
                  </a:lnTo>
                  <a:lnTo>
                    <a:pt x="57380" y="93770"/>
                  </a:lnTo>
                  <a:lnTo>
                    <a:pt x="56576" y="94332"/>
                  </a:lnTo>
                  <a:lnTo>
                    <a:pt x="55792" y="93583"/>
                  </a:lnTo>
                  <a:lnTo>
                    <a:pt x="55091" y="90866"/>
                  </a:lnTo>
                  <a:lnTo>
                    <a:pt x="54348" y="86088"/>
                  </a:lnTo>
                  <a:lnTo>
                    <a:pt x="53544" y="79063"/>
                  </a:lnTo>
                  <a:lnTo>
                    <a:pt x="45397" y="78969"/>
                  </a:lnTo>
                  <a:lnTo>
                    <a:pt x="37064" y="76814"/>
                  </a:lnTo>
                  <a:lnTo>
                    <a:pt x="36094" y="77751"/>
                  </a:lnTo>
                  <a:lnTo>
                    <a:pt x="35042" y="79344"/>
                  </a:lnTo>
                  <a:lnTo>
                    <a:pt x="32691" y="84683"/>
                  </a:lnTo>
                  <a:lnTo>
                    <a:pt x="27741" y="98173"/>
                  </a:lnTo>
                  <a:lnTo>
                    <a:pt x="26607" y="101920"/>
                  </a:lnTo>
                  <a:lnTo>
                    <a:pt x="25658" y="105854"/>
                  </a:lnTo>
                  <a:lnTo>
                    <a:pt x="23966" y="113723"/>
                  </a:lnTo>
                  <a:lnTo>
                    <a:pt x="23183" y="116908"/>
                  </a:lnTo>
                  <a:lnTo>
                    <a:pt x="22399" y="119156"/>
                  </a:lnTo>
                  <a:lnTo>
                    <a:pt x="21512" y="120000"/>
                  </a:lnTo>
                  <a:lnTo>
                    <a:pt x="20501" y="119156"/>
                  </a:lnTo>
                  <a:lnTo>
                    <a:pt x="19883" y="115690"/>
                  </a:lnTo>
                  <a:lnTo>
                    <a:pt x="19449" y="112131"/>
                  </a:lnTo>
                  <a:lnTo>
                    <a:pt x="18872" y="104262"/>
                  </a:lnTo>
                  <a:lnTo>
                    <a:pt x="18253" y="96580"/>
                  </a:lnTo>
                  <a:lnTo>
                    <a:pt x="17717" y="93114"/>
                  </a:lnTo>
                  <a:lnTo>
                    <a:pt x="16913" y="89555"/>
                  </a:lnTo>
                  <a:lnTo>
                    <a:pt x="13881" y="88243"/>
                  </a:lnTo>
                  <a:lnTo>
                    <a:pt x="11488" y="85526"/>
                  </a:lnTo>
                  <a:lnTo>
                    <a:pt x="9529" y="81498"/>
                  </a:lnTo>
                  <a:lnTo>
                    <a:pt x="7878" y="75784"/>
                  </a:lnTo>
                  <a:lnTo>
                    <a:pt x="7363" y="74566"/>
                  </a:lnTo>
                  <a:lnTo>
                    <a:pt x="6847" y="74192"/>
                  </a:lnTo>
                  <a:lnTo>
                    <a:pt x="6373" y="74566"/>
                  </a:lnTo>
                  <a:lnTo>
                    <a:pt x="5898" y="75503"/>
                  </a:lnTo>
                  <a:lnTo>
                    <a:pt x="5053" y="78969"/>
                  </a:lnTo>
                  <a:lnTo>
                    <a:pt x="4207" y="83372"/>
                  </a:lnTo>
                  <a:lnTo>
                    <a:pt x="3382" y="87962"/>
                  </a:lnTo>
                  <a:lnTo>
                    <a:pt x="2516" y="91803"/>
                  </a:lnTo>
                  <a:lnTo>
                    <a:pt x="1546" y="93770"/>
                  </a:lnTo>
                  <a:lnTo>
                    <a:pt x="1051" y="93864"/>
                  </a:lnTo>
                  <a:lnTo>
                    <a:pt x="495" y="93021"/>
                  </a:lnTo>
                  <a:close/>
                </a:path>
              </a:pathLst>
            </a:custGeom>
            <a:solidFill>
              <a:srgbClr val="BF404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Shape 103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Shape 103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Supply Curve: The Relationship between Price and Quantity Supplied </a:t>
            </a:r>
          </a:p>
        </p:txBody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Curve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curve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graph of the relationship between the price of a good and the quantity supplied.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 txBox="1"/>
          <p:nvPr>
            <p:ph type="title"/>
          </p:nvPr>
        </p:nvSpPr>
        <p:spPr>
          <a:xfrm>
            <a:off x="457200" y="650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Ben’s Supply Schedule and Supply Curve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F3F6F9"/>
          </a:solidFill>
          <a:ln cap="flat" cmpd="sng" w="21430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F2F4F8"/>
          </a:solidFill>
          <a:ln cap="flat" cmpd="sng" w="1952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F1F4F7"/>
          </a:solidFill>
          <a:ln cap="flat" cmpd="sng" w="1762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Shape 1043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F0F2F5"/>
          </a:solidFill>
          <a:ln cap="flat" cmpd="sng" w="1555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Shape 1044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EEF1F4"/>
          </a:solidFill>
          <a:ln cap="flat" cmpd="sng" w="1365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Shape 1045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EDEFF3"/>
          </a:solidFill>
          <a:ln cap="flat" cmpd="sng" w="1174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Shape 1046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EBEEF2"/>
          </a:solidFill>
          <a:ln cap="flat" cmpd="sng" w="968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Shape 1047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EAECF1"/>
          </a:solidFill>
          <a:ln cap="flat" cmpd="sng" w="777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Shape 1048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E9EBF0"/>
          </a:solidFill>
          <a:ln cap="flat" cmpd="sng" w="587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E7EAEF"/>
          </a:solidFill>
          <a:ln cap="flat" cmpd="sng" w="396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Shape 1050"/>
          <p:cNvSpPr txBox="1"/>
          <p:nvPr/>
        </p:nvSpPr>
        <p:spPr>
          <a:xfrm>
            <a:off x="2487611" y="1266825"/>
            <a:ext cx="5718174" cy="4476749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Shape 1051"/>
          <p:cNvSpPr txBox="1"/>
          <p:nvPr/>
        </p:nvSpPr>
        <p:spPr>
          <a:xfrm>
            <a:off x="2409825" y="1184275"/>
            <a:ext cx="5697536" cy="44767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2" name="Shape 1052"/>
          <p:cNvCxnSpPr/>
          <p:nvPr/>
        </p:nvCxnSpPr>
        <p:spPr>
          <a:xfrm>
            <a:off x="2389186" y="2608261"/>
            <a:ext cx="176212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53" name="Shape 1053"/>
          <p:cNvCxnSpPr/>
          <p:nvPr/>
        </p:nvCxnSpPr>
        <p:spPr>
          <a:xfrm>
            <a:off x="2389186" y="3228975"/>
            <a:ext cx="176212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54" name="Shape 1054"/>
          <p:cNvCxnSpPr/>
          <p:nvPr/>
        </p:nvCxnSpPr>
        <p:spPr>
          <a:xfrm>
            <a:off x="2389186" y="3841750"/>
            <a:ext cx="176212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55" name="Shape 1055"/>
          <p:cNvCxnSpPr/>
          <p:nvPr/>
        </p:nvCxnSpPr>
        <p:spPr>
          <a:xfrm>
            <a:off x="2389186" y="4437062"/>
            <a:ext cx="176212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56" name="Shape 1056"/>
          <p:cNvCxnSpPr/>
          <p:nvPr/>
        </p:nvCxnSpPr>
        <p:spPr>
          <a:xfrm>
            <a:off x="2741611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57" name="Shape 1057"/>
          <p:cNvCxnSpPr/>
          <p:nvPr/>
        </p:nvCxnSpPr>
        <p:spPr>
          <a:xfrm>
            <a:off x="3092450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58" name="Shape 1058"/>
          <p:cNvCxnSpPr/>
          <p:nvPr/>
        </p:nvCxnSpPr>
        <p:spPr>
          <a:xfrm>
            <a:off x="3462337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59" name="Shape 1059"/>
          <p:cNvCxnSpPr/>
          <p:nvPr/>
        </p:nvCxnSpPr>
        <p:spPr>
          <a:xfrm>
            <a:off x="3833812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60" name="Shape 1060"/>
          <p:cNvCxnSpPr/>
          <p:nvPr/>
        </p:nvCxnSpPr>
        <p:spPr>
          <a:xfrm>
            <a:off x="4165600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61" name="Shape 1061"/>
          <p:cNvCxnSpPr/>
          <p:nvPr/>
        </p:nvCxnSpPr>
        <p:spPr>
          <a:xfrm>
            <a:off x="4537075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62" name="Shape 1062"/>
          <p:cNvCxnSpPr/>
          <p:nvPr/>
        </p:nvCxnSpPr>
        <p:spPr>
          <a:xfrm>
            <a:off x="4906962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63" name="Shape 1063"/>
          <p:cNvCxnSpPr/>
          <p:nvPr/>
        </p:nvCxnSpPr>
        <p:spPr>
          <a:xfrm>
            <a:off x="5257800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64" name="Shape 1064"/>
          <p:cNvCxnSpPr/>
          <p:nvPr/>
        </p:nvCxnSpPr>
        <p:spPr>
          <a:xfrm>
            <a:off x="5629275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65" name="Shape 1065"/>
          <p:cNvCxnSpPr/>
          <p:nvPr/>
        </p:nvCxnSpPr>
        <p:spPr>
          <a:xfrm>
            <a:off x="6000750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66" name="Shape 1066"/>
          <p:cNvCxnSpPr/>
          <p:nvPr/>
        </p:nvCxnSpPr>
        <p:spPr>
          <a:xfrm>
            <a:off x="6332537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67" name="Shape 1067"/>
          <p:cNvCxnSpPr/>
          <p:nvPr/>
        </p:nvCxnSpPr>
        <p:spPr>
          <a:xfrm flipH="1" rot="10800000">
            <a:off x="2409825" y="2039936"/>
            <a:ext cx="1736724" cy="3011487"/>
          </a:xfrm>
          <a:prstGeom prst="straightConnector1">
            <a:avLst/>
          </a:prstGeom>
          <a:noFill/>
          <a:ln cap="flat" cmpd="sng" w="58725">
            <a:solidFill>
              <a:srgbClr val="004C9F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1068" name="Shape 1068"/>
          <p:cNvGrpSpPr/>
          <p:nvPr/>
        </p:nvGrpSpPr>
        <p:grpSpPr>
          <a:xfrm>
            <a:off x="2584450" y="2574925"/>
            <a:ext cx="1289049" cy="2971798"/>
            <a:chOff x="2584450" y="2574925"/>
            <a:chExt cx="1289049" cy="2971798"/>
          </a:xfrm>
        </p:grpSpPr>
        <p:cxnSp>
          <p:nvCxnSpPr>
            <p:cNvPr id="1069" name="Shape 1069"/>
            <p:cNvCxnSpPr/>
            <p:nvPr/>
          </p:nvCxnSpPr>
          <p:spPr>
            <a:xfrm>
              <a:off x="2584450" y="2614611"/>
              <a:ext cx="1249361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1070" name="Shape 1070"/>
            <p:cNvCxnSpPr/>
            <p:nvPr/>
          </p:nvCxnSpPr>
          <p:spPr>
            <a:xfrm>
              <a:off x="3833812" y="2614611"/>
              <a:ext cx="1587" cy="2932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71" name="Shape 1071"/>
            <p:cNvSpPr/>
            <p:nvPr/>
          </p:nvSpPr>
          <p:spPr>
            <a:xfrm>
              <a:off x="3756025" y="2574925"/>
              <a:ext cx="117474" cy="98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Shape 1072"/>
          <p:cNvGrpSpPr/>
          <p:nvPr/>
        </p:nvGrpSpPr>
        <p:grpSpPr>
          <a:xfrm>
            <a:off x="2584450" y="2000250"/>
            <a:ext cx="1620837" cy="3546473"/>
            <a:chOff x="2584450" y="2000250"/>
            <a:chExt cx="1620837" cy="3546473"/>
          </a:xfrm>
        </p:grpSpPr>
        <p:cxnSp>
          <p:nvCxnSpPr>
            <p:cNvPr id="1073" name="Shape 1073"/>
            <p:cNvCxnSpPr/>
            <p:nvPr/>
          </p:nvCxnSpPr>
          <p:spPr>
            <a:xfrm>
              <a:off x="2584450" y="2039936"/>
              <a:ext cx="1581150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1074" name="Shape 1074"/>
            <p:cNvCxnSpPr/>
            <p:nvPr/>
          </p:nvCxnSpPr>
          <p:spPr>
            <a:xfrm>
              <a:off x="4165600" y="2039936"/>
              <a:ext cx="1587" cy="35067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75" name="Shape 1075"/>
            <p:cNvSpPr/>
            <p:nvPr/>
          </p:nvSpPr>
          <p:spPr>
            <a:xfrm>
              <a:off x="4106862" y="2000250"/>
              <a:ext cx="98425" cy="98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" name="Shape 1076"/>
          <p:cNvGrpSpPr/>
          <p:nvPr/>
        </p:nvGrpSpPr>
        <p:grpSpPr>
          <a:xfrm>
            <a:off x="2584450" y="3189286"/>
            <a:ext cx="917574" cy="2357438"/>
            <a:chOff x="2584450" y="3189286"/>
            <a:chExt cx="917574" cy="2357438"/>
          </a:xfrm>
        </p:grpSpPr>
        <p:sp>
          <p:nvSpPr>
            <p:cNvPr id="1077" name="Shape 1077"/>
            <p:cNvSpPr/>
            <p:nvPr/>
          </p:nvSpPr>
          <p:spPr>
            <a:xfrm>
              <a:off x="3405187" y="3189286"/>
              <a:ext cx="96836" cy="98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8" name="Shape 1078"/>
            <p:cNvCxnSpPr/>
            <p:nvPr/>
          </p:nvCxnSpPr>
          <p:spPr>
            <a:xfrm>
              <a:off x="2584450" y="3228975"/>
              <a:ext cx="877887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1079" name="Shape 1079"/>
            <p:cNvCxnSpPr/>
            <p:nvPr/>
          </p:nvCxnSpPr>
          <p:spPr>
            <a:xfrm>
              <a:off x="3462337" y="3228975"/>
              <a:ext cx="1587" cy="231774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grpSp>
        <p:nvGrpSpPr>
          <p:cNvPr id="1080" name="Shape 1080"/>
          <p:cNvGrpSpPr/>
          <p:nvPr/>
        </p:nvGrpSpPr>
        <p:grpSpPr>
          <a:xfrm>
            <a:off x="2584450" y="3802062"/>
            <a:ext cx="566736" cy="1744662"/>
            <a:chOff x="2584450" y="3802062"/>
            <a:chExt cx="566736" cy="1744662"/>
          </a:xfrm>
        </p:grpSpPr>
        <p:grpSp>
          <p:nvGrpSpPr>
            <p:cNvPr id="1081" name="Shape 1081"/>
            <p:cNvGrpSpPr/>
            <p:nvPr/>
          </p:nvGrpSpPr>
          <p:grpSpPr>
            <a:xfrm>
              <a:off x="2584450" y="3802062"/>
              <a:ext cx="566736" cy="119061"/>
              <a:chOff x="2584450" y="3802062"/>
              <a:chExt cx="566736" cy="119061"/>
            </a:xfrm>
          </p:grpSpPr>
          <p:sp>
            <p:nvSpPr>
              <p:cNvPr id="1082" name="Shape 1082"/>
              <p:cNvSpPr/>
              <p:nvPr/>
            </p:nvSpPr>
            <p:spPr>
              <a:xfrm>
                <a:off x="3033711" y="3802062"/>
                <a:ext cx="117474" cy="1190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3" name="Shape 1083"/>
              <p:cNvCxnSpPr/>
              <p:nvPr/>
            </p:nvCxnSpPr>
            <p:spPr>
              <a:xfrm>
                <a:off x="2584450" y="3841750"/>
                <a:ext cx="508000" cy="158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</p:grpSp>
        <p:cxnSp>
          <p:nvCxnSpPr>
            <p:cNvPr id="1084" name="Shape 1084"/>
            <p:cNvCxnSpPr/>
            <p:nvPr/>
          </p:nvCxnSpPr>
          <p:spPr>
            <a:xfrm>
              <a:off x="3092450" y="3841750"/>
              <a:ext cx="1587" cy="17049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grpSp>
        <p:nvGrpSpPr>
          <p:cNvPr id="1085" name="Shape 1085"/>
          <p:cNvGrpSpPr/>
          <p:nvPr/>
        </p:nvGrpSpPr>
        <p:grpSpPr>
          <a:xfrm>
            <a:off x="2546350" y="4397375"/>
            <a:ext cx="252411" cy="1149349"/>
            <a:chOff x="2546350" y="4397375"/>
            <a:chExt cx="252411" cy="1149349"/>
          </a:xfrm>
        </p:grpSpPr>
        <p:sp>
          <p:nvSpPr>
            <p:cNvPr id="1086" name="Shape 1086"/>
            <p:cNvSpPr/>
            <p:nvPr/>
          </p:nvSpPr>
          <p:spPr>
            <a:xfrm>
              <a:off x="2701925" y="4397375"/>
              <a:ext cx="96836" cy="98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7" name="Shape 1087"/>
            <p:cNvCxnSpPr/>
            <p:nvPr/>
          </p:nvCxnSpPr>
          <p:spPr>
            <a:xfrm>
              <a:off x="2546350" y="4437062"/>
              <a:ext cx="174625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1088" name="Shape 1088"/>
            <p:cNvCxnSpPr/>
            <p:nvPr/>
          </p:nvCxnSpPr>
          <p:spPr>
            <a:xfrm>
              <a:off x="2741611" y="4416425"/>
              <a:ext cx="1587" cy="113029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cxnSp>
        <p:nvCxnSpPr>
          <p:cNvPr id="1089" name="Shape 1089"/>
          <p:cNvCxnSpPr/>
          <p:nvPr/>
        </p:nvCxnSpPr>
        <p:spPr>
          <a:xfrm flipH="1">
            <a:off x="2389187" y="2039936"/>
            <a:ext cx="176212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90" name="Shape 1090"/>
          <p:cNvCxnSpPr/>
          <p:nvPr/>
        </p:nvCxnSpPr>
        <p:spPr>
          <a:xfrm>
            <a:off x="6723061" y="5546725"/>
            <a:ext cx="1587" cy="1174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091" name="Shape 1091"/>
          <p:cNvSpPr/>
          <p:nvPr/>
        </p:nvSpPr>
        <p:spPr>
          <a:xfrm>
            <a:off x="2389186" y="1168400"/>
            <a:ext cx="5718174" cy="449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2" name="Shape 1092"/>
          <p:cNvCxnSpPr/>
          <p:nvPr/>
        </p:nvCxnSpPr>
        <p:spPr>
          <a:xfrm>
            <a:off x="2389186" y="5070475"/>
            <a:ext cx="176212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93" name="Shape 1093"/>
          <p:cNvCxnSpPr/>
          <p:nvPr/>
        </p:nvCxnSpPr>
        <p:spPr>
          <a:xfrm>
            <a:off x="2019300" y="2813050"/>
            <a:ext cx="1587" cy="257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stealth"/>
            <a:tailEnd len="med" w="med" type="none"/>
          </a:ln>
        </p:spPr>
      </p:cxnSp>
      <p:cxnSp>
        <p:nvCxnSpPr>
          <p:cNvPr id="1094" name="Shape 1094"/>
          <p:cNvCxnSpPr/>
          <p:nvPr/>
        </p:nvCxnSpPr>
        <p:spPr>
          <a:xfrm flipH="1">
            <a:off x="3482974" y="5981700"/>
            <a:ext cx="254000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stealth"/>
            <a:tailEnd len="med" w="med" type="none"/>
          </a:ln>
        </p:spPr>
      </p:cxnSp>
      <p:sp>
        <p:nvSpPr>
          <p:cNvPr id="1095" name="Shape 1095"/>
          <p:cNvSpPr txBox="1"/>
          <p:nvPr/>
        </p:nvSpPr>
        <p:spPr>
          <a:xfrm>
            <a:off x="1477962" y="1146175"/>
            <a:ext cx="8763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1238250" y="1409700"/>
            <a:ext cx="1130299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1724025" y="1673225"/>
            <a:ext cx="63658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2270125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1835150" y="2490786"/>
            <a:ext cx="42227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2.50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1835150" y="3098800"/>
            <a:ext cx="42227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2.00</a:t>
            </a:r>
          </a:p>
        </p:txBody>
      </p:sp>
      <p:sp>
        <p:nvSpPr>
          <p:cNvPr id="1101" name="Shape 1101"/>
          <p:cNvSpPr txBox="1"/>
          <p:nvPr/>
        </p:nvSpPr>
        <p:spPr>
          <a:xfrm>
            <a:off x="1835150" y="3744912"/>
            <a:ext cx="42227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1.50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1835150" y="4327525"/>
            <a:ext cx="42227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2665411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2997200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3360737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06" name="Shape 1106"/>
          <p:cNvSpPr txBox="1"/>
          <p:nvPr/>
        </p:nvSpPr>
        <p:spPr>
          <a:xfrm>
            <a:off x="3724275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4081462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x="4445000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09" name="Shape 1109"/>
          <p:cNvSpPr txBox="1"/>
          <p:nvPr/>
        </p:nvSpPr>
        <p:spPr>
          <a:xfrm>
            <a:off x="4808537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110" name="Shape 1110"/>
          <p:cNvSpPr txBox="1"/>
          <p:nvPr/>
        </p:nvSpPr>
        <p:spPr>
          <a:xfrm>
            <a:off x="5172075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111" name="Shape 1111"/>
          <p:cNvSpPr txBox="1"/>
          <p:nvPr/>
        </p:nvSpPr>
        <p:spPr>
          <a:xfrm>
            <a:off x="5535612" y="5743575"/>
            <a:ext cx="21431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112" name="Shape 1112"/>
          <p:cNvSpPr txBox="1"/>
          <p:nvPr/>
        </p:nvSpPr>
        <p:spPr>
          <a:xfrm>
            <a:off x="5840412" y="5743575"/>
            <a:ext cx="33178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13" name="Shape 1113"/>
          <p:cNvSpPr txBox="1"/>
          <p:nvPr/>
        </p:nvSpPr>
        <p:spPr>
          <a:xfrm>
            <a:off x="6197600" y="5743575"/>
            <a:ext cx="33178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1114" name="Shape 1114"/>
          <p:cNvSpPr txBox="1"/>
          <p:nvPr/>
        </p:nvSpPr>
        <p:spPr>
          <a:xfrm>
            <a:off x="6956425" y="5711825"/>
            <a:ext cx="113982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1115" name="Shape 1115"/>
          <p:cNvSpPr txBox="1"/>
          <p:nvPr/>
        </p:nvSpPr>
        <p:spPr>
          <a:xfrm>
            <a:off x="6359525" y="5973762"/>
            <a:ext cx="1766886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 Cones</a:t>
            </a:r>
          </a:p>
        </p:txBody>
      </p:sp>
      <p:sp>
        <p:nvSpPr>
          <p:cNvPr id="1116" name="Shape 1116"/>
          <p:cNvSpPr txBox="1"/>
          <p:nvPr/>
        </p:nvSpPr>
        <p:spPr>
          <a:xfrm>
            <a:off x="1724025" y="1922461"/>
            <a:ext cx="54292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$3.00</a:t>
            </a:r>
          </a:p>
        </p:txBody>
      </p:sp>
      <p:sp>
        <p:nvSpPr>
          <p:cNvPr id="1117" name="Shape 1117"/>
          <p:cNvSpPr txBox="1"/>
          <p:nvPr/>
        </p:nvSpPr>
        <p:spPr>
          <a:xfrm>
            <a:off x="6561136" y="5743575"/>
            <a:ext cx="33178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1835150" y="4960937"/>
            <a:ext cx="42227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0.50</a:t>
            </a:r>
          </a:p>
        </p:txBody>
      </p:sp>
      <p:grpSp>
        <p:nvGrpSpPr>
          <p:cNvPr id="1119" name="Shape 1119"/>
          <p:cNvGrpSpPr/>
          <p:nvPr/>
        </p:nvGrpSpPr>
        <p:grpSpPr>
          <a:xfrm>
            <a:off x="555625" y="2593975"/>
            <a:ext cx="1463674" cy="871536"/>
            <a:chOff x="555625" y="2593975"/>
            <a:chExt cx="1463674" cy="871536"/>
          </a:xfrm>
        </p:grpSpPr>
        <p:cxnSp>
          <p:nvCxnSpPr>
            <p:cNvPr id="1120" name="Shape 1120"/>
            <p:cNvCxnSpPr/>
            <p:nvPr/>
          </p:nvCxnSpPr>
          <p:spPr>
            <a:xfrm>
              <a:off x="1628775" y="2951161"/>
              <a:ext cx="390524" cy="15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21" name="Shape 1121"/>
            <p:cNvSpPr txBox="1"/>
            <p:nvPr/>
          </p:nvSpPr>
          <p:spPr>
            <a:xfrm>
              <a:off x="555625" y="2593975"/>
              <a:ext cx="1228724" cy="871536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 txBox="1"/>
            <p:nvPr/>
          </p:nvSpPr>
          <p:spPr>
            <a:xfrm>
              <a:off x="620712" y="2633661"/>
              <a:ext cx="50641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An</a:t>
              </a:r>
            </a:p>
          </p:txBody>
        </p:sp>
        <p:sp>
          <p:nvSpPr>
            <p:cNvPr id="1123" name="Shape 1123"/>
            <p:cNvSpPr txBox="1"/>
            <p:nvPr/>
          </p:nvSpPr>
          <p:spPr>
            <a:xfrm>
              <a:off x="620712" y="2897186"/>
              <a:ext cx="817561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</a:t>
              </a:r>
            </a:p>
          </p:txBody>
        </p:sp>
        <p:sp>
          <p:nvSpPr>
            <p:cNvPr id="1124" name="Shape 1124"/>
            <p:cNvSpPr txBox="1"/>
            <p:nvPr/>
          </p:nvSpPr>
          <p:spPr>
            <a:xfrm>
              <a:off x="620712" y="3160711"/>
              <a:ext cx="817561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 price </a:t>
              </a:r>
            </a:p>
          </p:txBody>
        </p:sp>
        <p:sp>
          <p:nvSpPr>
            <p:cNvPr id="1125" name="Shape 1125"/>
            <p:cNvSpPr txBox="1"/>
            <p:nvPr/>
          </p:nvSpPr>
          <p:spPr>
            <a:xfrm>
              <a:off x="1406525" y="3160711"/>
              <a:ext cx="18097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</a:p>
          </p:txBody>
        </p:sp>
      </p:grpSp>
      <p:grpSp>
        <p:nvGrpSpPr>
          <p:cNvPr id="1126" name="Shape 1126"/>
          <p:cNvGrpSpPr/>
          <p:nvPr/>
        </p:nvGrpSpPr>
        <p:grpSpPr>
          <a:xfrm>
            <a:off x="3130550" y="6051549"/>
            <a:ext cx="4127499" cy="614362"/>
            <a:chOff x="3130550" y="5981699"/>
            <a:chExt cx="4127499" cy="614362"/>
          </a:xfrm>
        </p:grpSpPr>
        <p:cxnSp>
          <p:nvCxnSpPr>
            <p:cNvPr id="1127" name="Shape 1127"/>
            <p:cNvCxnSpPr/>
            <p:nvPr/>
          </p:nvCxnSpPr>
          <p:spPr>
            <a:xfrm flipH="1" rot="10800000">
              <a:off x="3560762" y="5981699"/>
              <a:ext cx="1587" cy="25717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28" name="Shape 1128"/>
            <p:cNvSpPr txBox="1"/>
            <p:nvPr/>
          </p:nvSpPr>
          <p:spPr>
            <a:xfrm>
              <a:off x="3130550" y="6199187"/>
              <a:ext cx="4117975" cy="396874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 txBox="1"/>
            <p:nvPr/>
          </p:nvSpPr>
          <p:spPr>
            <a:xfrm>
              <a:off x="3178175" y="6264275"/>
              <a:ext cx="2412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</a:p>
          </p:txBody>
        </p:sp>
        <p:sp>
          <p:nvSpPr>
            <p:cNvPr id="1130" name="Shape 1130"/>
            <p:cNvSpPr txBox="1"/>
            <p:nvPr/>
          </p:nvSpPr>
          <p:spPr>
            <a:xfrm>
              <a:off x="3405187" y="6264275"/>
              <a:ext cx="18097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</a:p>
          </p:txBody>
        </p:sp>
        <p:sp>
          <p:nvSpPr>
            <p:cNvPr id="1131" name="Shape 1131"/>
            <p:cNvSpPr txBox="1"/>
            <p:nvPr/>
          </p:nvSpPr>
          <p:spPr>
            <a:xfrm>
              <a:off x="3646487" y="6264275"/>
              <a:ext cx="3611561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increases quantity of cones supplied.</a:t>
              </a:r>
            </a:p>
          </p:txBody>
        </p:sp>
      </p:grpSp>
      <p:sp>
        <p:nvSpPr>
          <p:cNvPr id="1132" name="Shape 1132"/>
          <p:cNvSpPr/>
          <p:nvPr/>
        </p:nvSpPr>
        <p:spPr>
          <a:xfrm>
            <a:off x="6073775" y="1600200"/>
            <a:ext cx="2717799" cy="189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29Picture 1872228" id="1133" name="Shape 1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0600" y="1600200"/>
            <a:ext cx="2717799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</a:t>
            </a:r>
            <a:r>
              <a:rPr b="0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group of buyers and sellers of a particular good or service.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terms supply and demand refer to the behavior of people . . . as they interact with one another in markets. 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3Picture 6027573"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2057400"/>
            <a:ext cx="2222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3Picture 644813"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136900"/>
            <a:ext cx="2222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 Market?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 Supply versus Individual Supply</a:t>
            </a:r>
          </a:p>
        </p:txBody>
      </p:sp>
      <p:sp>
        <p:nvSpPr>
          <p:cNvPr id="1139" name="Shape 1139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supply refers to the sum of all individual supplies for all sellers of a particular good or service.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individual supply curves are summed horizontally to obtain the market supply curve.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Shifts in the Supply Curve</a:t>
            </a:r>
          </a:p>
        </p:txBody>
      </p:sp>
      <p:sp>
        <p:nvSpPr>
          <p:cNvPr id="1145" name="Shape 114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prices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Expectations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sellers</a:t>
            </a:r>
          </a:p>
        </p:txBody>
      </p:sp>
      <p:sp>
        <p:nvSpPr>
          <p:cNvPr id="1146" name="Shape 1146"/>
          <p:cNvSpPr/>
          <p:nvPr/>
        </p:nvSpPr>
        <p:spPr>
          <a:xfrm>
            <a:off x="6477000" y="1676400"/>
            <a:ext cx="167163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6723061" y="3122611"/>
            <a:ext cx="1182686" cy="2420937"/>
          </a:xfrm>
          <a:custGeom>
            <a:pathLst>
              <a:path extrusionOk="0" h="120000" w="120000">
                <a:moveTo>
                  <a:pt x="0" y="3636"/>
                </a:moveTo>
                <a:lnTo>
                  <a:pt x="3934" y="11508"/>
                </a:lnTo>
                <a:lnTo>
                  <a:pt x="3579" y="12469"/>
                </a:lnTo>
                <a:lnTo>
                  <a:pt x="3160" y="13177"/>
                </a:lnTo>
                <a:lnTo>
                  <a:pt x="2708" y="13712"/>
                </a:lnTo>
                <a:lnTo>
                  <a:pt x="2644" y="14342"/>
                </a:lnTo>
                <a:lnTo>
                  <a:pt x="3289" y="15287"/>
                </a:lnTo>
                <a:lnTo>
                  <a:pt x="4418" y="16247"/>
                </a:lnTo>
                <a:lnTo>
                  <a:pt x="5224" y="16594"/>
                </a:lnTo>
                <a:lnTo>
                  <a:pt x="5998" y="16845"/>
                </a:lnTo>
                <a:lnTo>
                  <a:pt x="6901" y="17208"/>
                </a:lnTo>
                <a:lnTo>
                  <a:pt x="7546" y="17885"/>
                </a:lnTo>
                <a:lnTo>
                  <a:pt x="8578" y="19805"/>
                </a:lnTo>
                <a:lnTo>
                  <a:pt x="9223" y="21726"/>
                </a:lnTo>
                <a:lnTo>
                  <a:pt x="9707" y="22765"/>
                </a:lnTo>
                <a:lnTo>
                  <a:pt x="9707" y="23300"/>
                </a:lnTo>
                <a:lnTo>
                  <a:pt x="9191" y="24056"/>
                </a:lnTo>
                <a:lnTo>
                  <a:pt x="8771" y="24828"/>
                </a:lnTo>
                <a:lnTo>
                  <a:pt x="8836" y="25158"/>
                </a:lnTo>
                <a:lnTo>
                  <a:pt x="9062" y="25442"/>
                </a:lnTo>
                <a:lnTo>
                  <a:pt x="11222" y="26922"/>
                </a:lnTo>
                <a:lnTo>
                  <a:pt x="12416" y="27961"/>
                </a:lnTo>
                <a:lnTo>
                  <a:pt x="14544" y="32889"/>
                </a:lnTo>
                <a:lnTo>
                  <a:pt x="14060" y="33802"/>
                </a:lnTo>
                <a:lnTo>
                  <a:pt x="14221" y="34668"/>
                </a:lnTo>
                <a:lnTo>
                  <a:pt x="14544" y="35124"/>
                </a:lnTo>
                <a:lnTo>
                  <a:pt x="15157" y="35549"/>
                </a:lnTo>
                <a:lnTo>
                  <a:pt x="16705" y="36588"/>
                </a:lnTo>
                <a:lnTo>
                  <a:pt x="17930" y="38005"/>
                </a:lnTo>
                <a:lnTo>
                  <a:pt x="18801" y="39312"/>
                </a:lnTo>
                <a:lnTo>
                  <a:pt x="19091" y="40146"/>
                </a:lnTo>
                <a:lnTo>
                  <a:pt x="19736" y="41910"/>
                </a:lnTo>
                <a:lnTo>
                  <a:pt x="20349" y="43264"/>
                </a:lnTo>
                <a:lnTo>
                  <a:pt x="20026" y="43531"/>
                </a:lnTo>
                <a:lnTo>
                  <a:pt x="19672" y="44319"/>
                </a:lnTo>
                <a:lnTo>
                  <a:pt x="19736" y="44791"/>
                </a:lnTo>
                <a:lnTo>
                  <a:pt x="20091" y="45310"/>
                </a:lnTo>
                <a:lnTo>
                  <a:pt x="20865" y="45846"/>
                </a:lnTo>
                <a:lnTo>
                  <a:pt x="22123" y="46381"/>
                </a:lnTo>
                <a:lnTo>
                  <a:pt x="25186" y="53954"/>
                </a:lnTo>
                <a:lnTo>
                  <a:pt x="24928" y="54284"/>
                </a:lnTo>
                <a:lnTo>
                  <a:pt x="24670" y="55150"/>
                </a:lnTo>
                <a:lnTo>
                  <a:pt x="24799" y="55686"/>
                </a:lnTo>
                <a:lnTo>
                  <a:pt x="25186" y="56252"/>
                </a:lnTo>
                <a:lnTo>
                  <a:pt x="26025" y="56819"/>
                </a:lnTo>
                <a:lnTo>
                  <a:pt x="27347" y="57355"/>
                </a:lnTo>
                <a:lnTo>
                  <a:pt x="31281" y="65211"/>
                </a:lnTo>
                <a:lnTo>
                  <a:pt x="30959" y="65683"/>
                </a:lnTo>
                <a:lnTo>
                  <a:pt x="30636" y="66832"/>
                </a:lnTo>
                <a:lnTo>
                  <a:pt x="30733" y="67525"/>
                </a:lnTo>
                <a:lnTo>
                  <a:pt x="31152" y="68202"/>
                </a:lnTo>
                <a:lnTo>
                  <a:pt x="32023" y="68848"/>
                </a:lnTo>
                <a:lnTo>
                  <a:pt x="33378" y="69383"/>
                </a:lnTo>
                <a:lnTo>
                  <a:pt x="37957" y="77995"/>
                </a:lnTo>
                <a:lnTo>
                  <a:pt x="37731" y="78483"/>
                </a:lnTo>
                <a:lnTo>
                  <a:pt x="37602" y="79711"/>
                </a:lnTo>
                <a:lnTo>
                  <a:pt x="37796" y="80435"/>
                </a:lnTo>
                <a:lnTo>
                  <a:pt x="38344" y="81191"/>
                </a:lnTo>
                <a:lnTo>
                  <a:pt x="39408" y="81868"/>
                </a:lnTo>
                <a:lnTo>
                  <a:pt x="40988" y="82435"/>
                </a:lnTo>
                <a:lnTo>
                  <a:pt x="44633" y="90905"/>
                </a:lnTo>
                <a:lnTo>
                  <a:pt x="44181" y="91235"/>
                </a:lnTo>
                <a:lnTo>
                  <a:pt x="43601" y="92164"/>
                </a:lnTo>
                <a:lnTo>
                  <a:pt x="43601" y="92841"/>
                </a:lnTo>
                <a:lnTo>
                  <a:pt x="44020" y="93581"/>
                </a:lnTo>
                <a:lnTo>
                  <a:pt x="44923" y="94431"/>
                </a:lnTo>
                <a:lnTo>
                  <a:pt x="46439" y="95345"/>
                </a:lnTo>
                <a:lnTo>
                  <a:pt x="51018" y="103358"/>
                </a:lnTo>
                <a:lnTo>
                  <a:pt x="50728" y="103862"/>
                </a:lnTo>
                <a:lnTo>
                  <a:pt x="50309" y="105090"/>
                </a:lnTo>
                <a:lnTo>
                  <a:pt x="50438" y="105830"/>
                </a:lnTo>
                <a:lnTo>
                  <a:pt x="50954" y="106617"/>
                </a:lnTo>
                <a:lnTo>
                  <a:pt x="51889" y="107310"/>
                </a:lnTo>
                <a:lnTo>
                  <a:pt x="53469" y="107955"/>
                </a:lnTo>
                <a:lnTo>
                  <a:pt x="55468" y="113277"/>
                </a:lnTo>
                <a:lnTo>
                  <a:pt x="57178" y="117166"/>
                </a:lnTo>
                <a:lnTo>
                  <a:pt x="57984" y="118614"/>
                </a:lnTo>
                <a:lnTo>
                  <a:pt x="58629" y="119385"/>
                </a:lnTo>
                <a:lnTo>
                  <a:pt x="59338" y="119716"/>
                </a:lnTo>
                <a:lnTo>
                  <a:pt x="60209" y="119952"/>
                </a:lnTo>
                <a:lnTo>
                  <a:pt x="61209" y="120000"/>
                </a:lnTo>
                <a:lnTo>
                  <a:pt x="62305" y="119921"/>
                </a:lnTo>
                <a:lnTo>
                  <a:pt x="63402" y="119653"/>
                </a:lnTo>
                <a:lnTo>
                  <a:pt x="64434" y="119165"/>
                </a:lnTo>
                <a:lnTo>
                  <a:pt x="65434" y="118425"/>
                </a:lnTo>
                <a:lnTo>
                  <a:pt x="66175" y="117465"/>
                </a:lnTo>
                <a:lnTo>
                  <a:pt x="71077" y="106633"/>
                </a:lnTo>
                <a:lnTo>
                  <a:pt x="71787" y="106192"/>
                </a:lnTo>
                <a:lnTo>
                  <a:pt x="73302" y="105090"/>
                </a:lnTo>
                <a:lnTo>
                  <a:pt x="73915" y="104397"/>
                </a:lnTo>
                <a:lnTo>
                  <a:pt x="74238" y="103689"/>
                </a:lnTo>
                <a:lnTo>
                  <a:pt x="74173" y="102980"/>
                </a:lnTo>
                <a:lnTo>
                  <a:pt x="73528" y="102351"/>
                </a:lnTo>
                <a:lnTo>
                  <a:pt x="79269" y="90448"/>
                </a:lnTo>
                <a:lnTo>
                  <a:pt x="78849" y="89866"/>
                </a:lnTo>
                <a:lnTo>
                  <a:pt x="79688" y="89441"/>
                </a:lnTo>
                <a:lnTo>
                  <a:pt x="81365" y="88291"/>
                </a:lnTo>
                <a:lnTo>
                  <a:pt x="82074" y="87504"/>
                </a:lnTo>
                <a:lnTo>
                  <a:pt x="82493" y="86559"/>
                </a:lnTo>
                <a:lnTo>
                  <a:pt x="82461" y="85520"/>
                </a:lnTo>
                <a:lnTo>
                  <a:pt x="81719" y="84355"/>
                </a:lnTo>
                <a:lnTo>
                  <a:pt x="84138" y="78562"/>
                </a:lnTo>
                <a:lnTo>
                  <a:pt x="84783" y="78247"/>
                </a:lnTo>
                <a:lnTo>
                  <a:pt x="86073" y="77412"/>
                </a:lnTo>
                <a:lnTo>
                  <a:pt x="86525" y="76845"/>
                </a:lnTo>
                <a:lnTo>
                  <a:pt x="86815" y="76200"/>
                </a:lnTo>
                <a:lnTo>
                  <a:pt x="86654" y="75476"/>
                </a:lnTo>
                <a:lnTo>
                  <a:pt x="85976" y="74720"/>
                </a:lnTo>
                <a:lnTo>
                  <a:pt x="87782" y="69288"/>
                </a:lnTo>
                <a:lnTo>
                  <a:pt x="88363" y="69068"/>
                </a:lnTo>
                <a:lnTo>
                  <a:pt x="89524" y="68470"/>
                </a:lnTo>
                <a:lnTo>
                  <a:pt x="89975" y="68013"/>
                </a:lnTo>
                <a:lnTo>
                  <a:pt x="90201" y="67431"/>
                </a:lnTo>
                <a:lnTo>
                  <a:pt x="90104" y="66801"/>
                </a:lnTo>
                <a:lnTo>
                  <a:pt x="89492" y="66045"/>
                </a:lnTo>
                <a:lnTo>
                  <a:pt x="92523" y="59811"/>
                </a:lnTo>
                <a:lnTo>
                  <a:pt x="93329" y="59354"/>
                </a:lnTo>
                <a:lnTo>
                  <a:pt x="94942" y="58220"/>
                </a:lnTo>
                <a:lnTo>
                  <a:pt x="95651" y="57496"/>
                </a:lnTo>
                <a:lnTo>
                  <a:pt x="96038" y="56725"/>
                </a:lnTo>
                <a:lnTo>
                  <a:pt x="95941" y="55906"/>
                </a:lnTo>
                <a:lnTo>
                  <a:pt x="95264" y="55135"/>
                </a:lnTo>
                <a:lnTo>
                  <a:pt x="98908" y="46948"/>
                </a:lnTo>
                <a:lnTo>
                  <a:pt x="99553" y="46554"/>
                </a:lnTo>
                <a:lnTo>
                  <a:pt x="100843" y="45547"/>
                </a:lnTo>
                <a:lnTo>
                  <a:pt x="101327" y="44885"/>
                </a:lnTo>
                <a:lnTo>
                  <a:pt x="101585" y="44177"/>
                </a:lnTo>
                <a:lnTo>
                  <a:pt x="101521" y="43405"/>
                </a:lnTo>
                <a:lnTo>
                  <a:pt x="100876" y="42665"/>
                </a:lnTo>
                <a:lnTo>
                  <a:pt x="103004" y="35817"/>
                </a:lnTo>
                <a:lnTo>
                  <a:pt x="103778" y="35360"/>
                </a:lnTo>
                <a:lnTo>
                  <a:pt x="105262" y="34211"/>
                </a:lnTo>
                <a:lnTo>
                  <a:pt x="105907" y="33471"/>
                </a:lnTo>
                <a:lnTo>
                  <a:pt x="106165" y="32684"/>
                </a:lnTo>
                <a:lnTo>
                  <a:pt x="105971" y="31865"/>
                </a:lnTo>
                <a:lnTo>
                  <a:pt x="105100" y="31078"/>
                </a:lnTo>
                <a:lnTo>
                  <a:pt x="107874" y="25442"/>
                </a:lnTo>
                <a:lnTo>
                  <a:pt x="108551" y="25032"/>
                </a:lnTo>
                <a:lnTo>
                  <a:pt x="109938" y="24040"/>
                </a:lnTo>
                <a:lnTo>
                  <a:pt x="110550" y="23395"/>
                </a:lnTo>
                <a:lnTo>
                  <a:pt x="110937" y="22686"/>
                </a:lnTo>
                <a:lnTo>
                  <a:pt x="110808" y="21994"/>
                </a:lnTo>
                <a:lnTo>
                  <a:pt x="110260" y="21285"/>
                </a:lnTo>
                <a:lnTo>
                  <a:pt x="112711" y="13870"/>
                </a:lnTo>
                <a:lnTo>
                  <a:pt x="113550" y="13508"/>
                </a:lnTo>
                <a:lnTo>
                  <a:pt x="115194" y="12579"/>
                </a:lnTo>
                <a:lnTo>
                  <a:pt x="115936" y="11965"/>
                </a:lnTo>
                <a:lnTo>
                  <a:pt x="116259" y="11304"/>
                </a:lnTo>
                <a:lnTo>
                  <a:pt x="116194" y="10658"/>
                </a:lnTo>
                <a:lnTo>
                  <a:pt x="115420" y="10013"/>
                </a:lnTo>
                <a:lnTo>
                  <a:pt x="116936" y="4660"/>
                </a:lnTo>
                <a:lnTo>
                  <a:pt x="117742" y="4361"/>
                </a:lnTo>
                <a:lnTo>
                  <a:pt x="119258" y="3463"/>
                </a:lnTo>
                <a:lnTo>
                  <a:pt x="119806" y="2818"/>
                </a:lnTo>
                <a:lnTo>
                  <a:pt x="119999" y="2062"/>
                </a:lnTo>
                <a:lnTo>
                  <a:pt x="119742" y="1196"/>
                </a:lnTo>
                <a:lnTo>
                  <a:pt x="118806" y="236"/>
                </a:lnTo>
                <a:lnTo>
                  <a:pt x="100327" y="78"/>
                </a:lnTo>
                <a:lnTo>
                  <a:pt x="81429" y="0"/>
                </a:lnTo>
                <a:lnTo>
                  <a:pt x="59725" y="31"/>
                </a:lnTo>
                <a:lnTo>
                  <a:pt x="37957" y="346"/>
                </a:lnTo>
                <a:lnTo>
                  <a:pt x="27960" y="629"/>
                </a:lnTo>
                <a:lnTo>
                  <a:pt x="18930" y="976"/>
                </a:lnTo>
                <a:lnTo>
                  <a:pt x="11255" y="1464"/>
                </a:lnTo>
                <a:lnTo>
                  <a:pt x="5353" y="2046"/>
                </a:lnTo>
                <a:lnTo>
                  <a:pt x="3128" y="2393"/>
                </a:lnTo>
                <a:lnTo>
                  <a:pt x="1483" y="2786"/>
                </a:lnTo>
                <a:lnTo>
                  <a:pt x="419" y="3196"/>
                </a:lnTo>
                <a:lnTo>
                  <a:pt x="0" y="3636"/>
                </a:lnTo>
                <a:close/>
              </a:path>
            </a:pathLst>
          </a:custGeom>
          <a:solidFill>
            <a:srgbClr val="664D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6762750" y="3144836"/>
            <a:ext cx="1112836" cy="23748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62773" y="120000"/>
                </a:lnTo>
                <a:lnTo>
                  <a:pt x="59726" y="120000"/>
                </a:lnTo>
                <a:lnTo>
                  <a:pt x="0" y="2134"/>
                </a:lnTo>
                <a:lnTo>
                  <a:pt x="120000" y="0"/>
                </a:lnTo>
                <a:close/>
              </a:path>
            </a:pathLst>
          </a:custGeom>
          <a:solidFill>
            <a:srgbClr val="664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6802436" y="3144836"/>
            <a:ext cx="1058862" cy="2371725"/>
          </a:xfrm>
          <a:custGeom>
            <a:pathLst>
              <a:path extrusionOk="0" h="120000" w="120000">
                <a:moveTo>
                  <a:pt x="61402" y="120000"/>
                </a:moveTo>
                <a:lnTo>
                  <a:pt x="58381" y="120000"/>
                </a:lnTo>
                <a:lnTo>
                  <a:pt x="0" y="1959"/>
                </a:lnTo>
                <a:lnTo>
                  <a:pt x="119999" y="0"/>
                </a:lnTo>
                <a:lnTo>
                  <a:pt x="61402" y="120000"/>
                </a:lnTo>
                <a:close/>
              </a:path>
            </a:pathLst>
          </a:custGeom>
          <a:solidFill>
            <a:srgbClr val="6E54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6840536" y="3144836"/>
            <a:ext cx="1006474" cy="2370137"/>
          </a:xfrm>
          <a:custGeom>
            <a:pathLst>
              <a:path extrusionOk="0" h="120000" w="120000">
                <a:moveTo>
                  <a:pt x="59867" y="119999"/>
                </a:moveTo>
                <a:lnTo>
                  <a:pt x="56913" y="119999"/>
                </a:lnTo>
                <a:lnTo>
                  <a:pt x="0" y="1832"/>
                </a:lnTo>
                <a:lnTo>
                  <a:pt x="120000" y="0"/>
                </a:lnTo>
                <a:lnTo>
                  <a:pt x="59867" y="119999"/>
                </a:lnTo>
                <a:close/>
              </a:path>
            </a:pathLst>
          </a:custGeom>
          <a:solidFill>
            <a:srgbClr val="7559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6880225" y="3144836"/>
            <a:ext cx="952499" cy="2368550"/>
          </a:xfrm>
          <a:custGeom>
            <a:pathLst>
              <a:path extrusionOk="0" h="120000" w="120000">
                <a:moveTo>
                  <a:pt x="58179" y="119983"/>
                </a:moveTo>
                <a:lnTo>
                  <a:pt x="55258" y="120000"/>
                </a:lnTo>
                <a:lnTo>
                  <a:pt x="0" y="1672"/>
                </a:lnTo>
                <a:lnTo>
                  <a:pt x="119999" y="0"/>
                </a:lnTo>
                <a:lnTo>
                  <a:pt x="58179" y="119983"/>
                </a:lnTo>
                <a:close/>
              </a:path>
            </a:pathLst>
          </a:custGeom>
          <a:solidFill>
            <a:srgbClr val="7D63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6919911" y="3143250"/>
            <a:ext cx="898524" cy="2368550"/>
          </a:xfrm>
          <a:custGeom>
            <a:pathLst>
              <a:path extrusionOk="0" h="120000" w="120000">
                <a:moveTo>
                  <a:pt x="56333" y="119967"/>
                </a:moveTo>
                <a:lnTo>
                  <a:pt x="53451" y="120000"/>
                </a:lnTo>
                <a:lnTo>
                  <a:pt x="0" y="1528"/>
                </a:lnTo>
                <a:lnTo>
                  <a:pt x="120000" y="0"/>
                </a:lnTo>
                <a:lnTo>
                  <a:pt x="56333" y="119967"/>
                </a:lnTo>
                <a:close/>
              </a:path>
            </a:pathLst>
          </a:custGeom>
          <a:solidFill>
            <a:srgbClr val="8269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6959600" y="3143250"/>
            <a:ext cx="844550" cy="2365375"/>
          </a:xfrm>
          <a:custGeom>
            <a:pathLst>
              <a:path extrusionOk="0" h="120000" w="120000">
                <a:moveTo>
                  <a:pt x="54164" y="119967"/>
                </a:moveTo>
                <a:lnTo>
                  <a:pt x="51370" y="120000"/>
                </a:lnTo>
                <a:lnTo>
                  <a:pt x="0" y="1384"/>
                </a:lnTo>
                <a:lnTo>
                  <a:pt x="120000" y="0"/>
                </a:lnTo>
                <a:lnTo>
                  <a:pt x="54164" y="119967"/>
                </a:lnTo>
                <a:close/>
              </a:path>
            </a:pathLst>
          </a:custGeom>
          <a:solidFill>
            <a:srgbClr val="8A7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6997700" y="3143250"/>
            <a:ext cx="792162" cy="2363786"/>
          </a:xfrm>
          <a:custGeom>
            <a:pathLst>
              <a:path extrusionOk="0" h="120000" w="120000">
                <a:moveTo>
                  <a:pt x="51799" y="119935"/>
                </a:moveTo>
                <a:lnTo>
                  <a:pt x="49010" y="119999"/>
                </a:lnTo>
                <a:lnTo>
                  <a:pt x="0" y="1224"/>
                </a:lnTo>
                <a:lnTo>
                  <a:pt x="120000" y="0"/>
                </a:lnTo>
                <a:lnTo>
                  <a:pt x="51799" y="119935"/>
                </a:lnTo>
                <a:close/>
              </a:path>
            </a:pathLst>
          </a:custGeom>
          <a:solidFill>
            <a:srgbClr val="9175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7037386" y="3143250"/>
            <a:ext cx="739775" cy="23622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49093" y="119951"/>
                </a:lnTo>
                <a:lnTo>
                  <a:pt x="46308" y="119999"/>
                </a:lnTo>
                <a:lnTo>
                  <a:pt x="0" y="1064"/>
                </a:lnTo>
                <a:lnTo>
                  <a:pt x="120000" y="0"/>
                </a:lnTo>
                <a:close/>
              </a:path>
            </a:pathLst>
          </a:custGeom>
          <a:solidFill>
            <a:srgbClr val="998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6948486" y="3611562"/>
            <a:ext cx="133349" cy="130175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13093" y="59130"/>
                </a:lnTo>
                <a:lnTo>
                  <a:pt x="106762" y="17971"/>
                </a:lnTo>
                <a:lnTo>
                  <a:pt x="103021" y="4637"/>
                </a:lnTo>
                <a:lnTo>
                  <a:pt x="99568" y="0"/>
                </a:lnTo>
                <a:lnTo>
                  <a:pt x="35683" y="11304"/>
                </a:lnTo>
                <a:lnTo>
                  <a:pt x="2014" y="15072"/>
                </a:lnTo>
                <a:lnTo>
                  <a:pt x="0" y="22608"/>
                </a:lnTo>
                <a:lnTo>
                  <a:pt x="3453" y="27536"/>
                </a:lnTo>
                <a:lnTo>
                  <a:pt x="14676" y="30144"/>
                </a:lnTo>
                <a:lnTo>
                  <a:pt x="46618" y="23768"/>
                </a:lnTo>
                <a:lnTo>
                  <a:pt x="94676" y="17971"/>
                </a:lnTo>
                <a:lnTo>
                  <a:pt x="99280" y="21739"/>
                </a:lnTo>
                <a:lnTo>
                  <a:pt x="103309" y="32463"/>
                </a:lnTo>
                <a:lnTo>
                  <a:pt x="110791" y="66086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6916736" y="3422650"/>
            <a:ext cx="133349" cy="131761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13381" y="59130"/>
                </a:lnTo>
                <a:lnTo>
                  <a:pt x="106474" y="17971"/>
                </a:lnTo>
                <a:lnTo>
                  <a:pt x="103309" y="4347"/>
                </a:lnTo>
                <a:lnTo>
                  <a:pt x="99856" y="0"/>
                </a:lnTo>
                <a:lnTo>
                  <a:pt x="35683" y="11304"/>
                </a:lnTo>
                <a:lnTo>
                  <a:pt x="2014" y="15072"/>
                </a:lnTo>
                <a:lnTo>
                  <a:pt x="0" y="22318"/>
                </a:lnTo>
                <a:lnTo>
                  <a:pt x="3741" y="27826"/>
                </a:lnTo>
                <a:lnTo>
                  <a:pt x="14388" y="29855"/>
                </a:lnTo>
                <a:lnTo>
                  <a:pt x="46618" y="23768"/>
                </a:lnTo>
                <a:lnTo>
                  <a:pt x="94388" y="17681"/>
                </a:lnTo>
                <a:lnTo>
                  <a:pt x="99280" y="21739"/>
                </a:lnTo>
                <a:lnTo>
                  <a:pt x="103597" y="32753"/>
                </a:lnTo>
                <a:lnTo>
                  <a:pt x="111079" y="66086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6732586" y="3138486"/>
            <a:ext cx="1168400" cy="222250"/>
          </a:xfrm>
          <a:custGeom>
            <a:pathLst>
              <a:path extrusionOk="0" h="120000" w="120000">
                <a:moveTo>
                  <a:pt x="107351" y="63012"/>
                </a:moveTo>
                <a:lnTo>
                  <a:pt x="106210" y="59397"/>
                </a:lnTo>
                <a:lnTo>
                  <a:pt x="104384" y="54404"/>
                </a:lnTo>
                <a:lnTo>
                  <a:pt x="103341" y="53543"/>
                </a:lnTo>
                <a:lnTo>
                  <a:pt x="102233" y="54232"/>
                </a:lnTo>
                <a:lnTo>
                  <a:pt x="101157" y="57159"/>
                </a:lnTo>
                <a:lnTo>
                  <a:pt x="100081" y="63012"/>
                </a:lnTo>
                <a:lnTo>
                  <a:pt x="98451" y="73687"/>
                </a:lnTo>
                <a:lnTo>
                  <a:pt x="96756" y="81779"/>
                </a:lnTo>
                <a:lnTo>
                  <a:pt x="95093" y="87804"/>
                </a:lnTo>
                <a:lnTo>
                  <a:pt x="93463" y="92281"/>
                </a:lnTo>
                <a:lnTo>
                  <a:pt x="90562" y="97790"/>
                </a:lnTo>
                <a:lnTo>
                  <a:pt x="88736" y="100200"/>
                </a:lnTo>
                <a:lnTo>
                  <a:pt x="85900" y="100028"/>
                </a:lnTo>
                <a:lnTo>
                  <a:pt x="81271" y="95552"/>
                </a:lnTo>
                <a:lnTo>
                  <a:pt x="73903" y="87460"/>
                </a:lnTo>
                <a:lnTo>
                  <a:pt x="71491" y="88149"/>
                </a:lnTo>
                <a:lnTo>
                  <a:pt x="68231" y="91764"/>
                </a:lnTo>
                <a:lnTo>
                  <a:pt x="60374" y="103816"/>
                </a:lnTo>
                <a:lnTo>
                  <a:pt x="52322" y="115695"/>
                </a:lnTo>
                <a:lnTo>
                  <a:pt x="48867" y="119311"/>
                </a:lnTo>
                <a:lnTo>
                  <a:pt x="46063" y="120000"/>
                </a:lnTo>
                <a:lnTo>
                  <a:pt x="41043" y="118622"/>
                </a:lnTo>
                <a:lnTo>
                  <a:pt x="36316" y="118622"/>
                </a:lnTo>
                <a:lnTo>
                  <a:pt x="32469" y="117934"/>
                </a:lnTo>
                <a:lnTo>
                  <a:pt x="31067" y="117073"/>
                </a:lnTo>
                <a:lnTo>
                  <a:pt x="30122" y="115007"/>
                </a:lnTo>
                <a:lnTo>
                  <a:pt x="25036" y="106226"/>
                </a:lnTo>
                <a:lnTo>
                  <a:pt x="15321" y="92453"/>
                </a:lnTo>
                <a:lnTo>
                  <a:pt x="1760" y="74375"/>
                </a:lnTo>
                <a:lnTo>
                  <a:pt x="0" y="37187"/>
                </a:lnTo>
                <a:lnTo>
                  <a:pt x="2607" y="19454"/>
                </a:lnTo>
                <a:lnTo>
                  <a:pt x="119185" y="0"/>
                </a:lnTo>
                <a:lnTo>
                  <a:pt x="119999" y="10502"/>
                </a:lnTo>
                <a:lnTo>
                  <a:pt x="119967" y="22209"/>
                </a:lnTo>
                <a:lnTo>
                  <a:pt x="118826" y="30989"/>
                </a:lnTo>
                <a:lnTo>
                  <a:pt x="117066" y="38737"/>
                </a:lnTo>
                <a:lnTo>
                  <a:pt x="115044" y="45796"/>
                </a:lnTo>
                <a:lnTo>
                  <a:pt x="112828" y="51649"/>
                </a:lnTo>
                <a:lnTo>
                  <a:pt x="109013" y="60086"/>
                </a:lnTo>
                <a:lnTo>
                  <a:pt x="107351" y="63012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6777036" y="3140075"/>
            <a:ext cx="1103312" cy="217487"/>
          </a:xfrm>
          <a:custGeom>
            <a:pathLst>
              <a:path extrusionOk="0" h="120000" w="120000">
                <a:moveTo>
                  <a:pt x="73187" y="88953"/>
                </a:moveTo>
                <a:lnTo>
                  <a:pt x="70909" y="89476"/>
                </a:lnTo>
                <a:lnTo>
                  <a:pt x="67802" y="92616"/>
                </a:lnTo>
                <a:lnTo>
                  <a:pt x="60310" y="103255"/>
                </a:lnTo>
                <a:lnTo>
                  <a:pt x="52474" y="114069"/>
                </a:lnTo>
                <a:lnTo>
                  <a:pt x="49021" y="117558"/>
                </a:lnTo>
                <a:lnTo>
                  <a:pt x="46156" y="118779"/>
                </a:lnTo>
                <a:lnTo>
                  <a:pt x="35730" y="120000"/>
                </a:lnTo>
                <a:lnTo>
                  <a:pt x="31588" y="120000"/>
                </a:lnTo>
                <a:lnTo>
                  <a:pt x="29033" y="117906"/>
                </a:lnTo>
                <a:lnTo>
                  <a:pt x="24096" y="110581"/>
                </a:lnTo>
                <a:lnTo>
                  <a:pt x="14879" y="98546"/>
                </a:lnTo>
                <a:lnTo>
                  <a:pt x="1967" y="82151"/>
                </a:lnTo>
                <a:lnTo>
                  <a:pt x="0" y="36976"/>
                </a:lnTo>
                <a:lnTo>
                  <a:pt x="2313" y="18313"/>
                </a:lnTo>
                <a:lnTo>
                  <a:pt x="119585" y="0"/>
                </a:lnTo>
                <a:lnTo>
                  <a:pt x="120000" y="18139"/>
                </a:lnTo>
                <a:lnTo>
                  <a:pt x="119654" y="23023"/>
                </a:lnTo>
                <a:lnTo>
                  <a:pt x="119551" y="27558"/>
                </a:lnTo>
                <a:lnTo>
                  <a:pt x="118446" y="35058"/>
                </a:lnTo>
                <a:lnTo>
                  <a:pt x="116858" y="42034"/>
                </a:lnTo>
                <a:lnTo>
                  <a:pt x="112888" y="53546"/>
                </a:lnTo>
                <a:lnTo>
                  <a:pt x="109263" y="61744"/>
                </a:lnTo>
                <a:lnTo>
                  <a:pt x="107468" y="65755"/>
                </a:lnTo>
                <a:lnTo>
                  <a:pt x="106018" y="64360"/>
                </a:lnTo>
                <a:lnTo>
                  <a:pt x="103947" y="61220"/>
                </a:lnTo>
                <a:lnTo>
                  <a:pt x="102773" y="60523"/>
                </a:lnTo>
                <a:lnTo>
                  <a:pt x="101634" y="61569"/>
                </a:lnTo>
                <a:lnTo>
                  <a:pt x="100460" y="64360"/>
                </a:lnTo>
                <a:lnTo>
                  <a:pt x="99424" y="69941"/>
                </a:lnTo>
                <a:lnTo>
                  <a:pt x="97871" y="79011"/>
                </a:lnTo>
                <a:lnTo>
                  <a:pt x="96248" y="85988"/>
                </a:lnTo>
                <a:lnTo>
                  <a:pt x="94591" y="91395"/>
                </a:lnTo>
                <a:lnTo>
                  <a:pt x="92968" y="95058"/>
                </a:lnTo>
                <a:lnTo>
                  <a:pt x="90034" y="99593"/>
                </a:lnTo>
                <a:lnTo>
                  <a:pt x="87928" y="101511"/>
                </a:lnTo>
                <a:lnTo>
                  <a:pt x="84959" y="100813"/>
                </a:lnTo>
                <a:lnTo>
                  <a:pt x="80437" y="96627"/>
                </a:lnTo>
                <a:lnTo>
                  <a:pt x="73187" y="88953"/>
                </a:lnTo>
                <a:close/>
              </a:path>
            </a:pathLst>
          </a:custGeom>
          <a:solidFill>
            <a:srgbClr val="3014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6821486" y="3140075"/>
            <a:ext cx="1038224" cy="220662"/>
          </a:xfrm>
          <a:custGeom>
            <a:pathLst>
              <a:path extrusionOk="0" h="120000" w="120000">
                <a:moveTo>
                  <a:pt x="72418" y="89004"/>
                </a:moveTo>
                <a:lnTo>
                  <a:pt x="70217" y="89177"/>
                </a:lnTo>
                <a:lnTo>
                  <a:pt x="67282" y="91774"/>
                </a:lnTo>
                <a:lnTo>
                  <a:pt x="60165" y="100779"/>
                </a:lnTo>
                <a:lnTo>
                  <a:pt x="52571" y="110649"/>
                </a:lnTo>
                <a:lnTo>
                  <a:pt x="49085" y="114285"/>
                </a:lnTo>
                <a:lnTo>
                  <a:pt x="46151" y="116017"/>
                </a:lnTo>
                <a:lnTo>
                  <a:pt x="35035" y="119307"/>
                </a:lnTo>
                <a:lnTo>
                  <a:pt x="30559" y="120000"/>
                </a:lnTo>
                <a:lnTo>
                  <a:pt x="27808" y="118441"/>
                </a:lnTo>
                <a:lnTo>
                  <a:pt x="2164" y="88311"/>
                </a:lnTo>
                <a:lnTo>
                  <a:pt x="0" y="36017"/>
                </a:lnTo>
                <a:lnTo>
                  <a:pt x="1944" y="17316"/>
                </a:lnTo>
                <a:lnTo>
                  <a:pt x="120000" y="0"/>
                </a:lnTo>
                <a:lnTo>
                  <a:pt x="119926" y="25974"/>
                </a:lnTo>
                <a:lnTo>
                  <a:pt x="119229" y="29610"/>
                </a:lnTo>
                <a:lnTo>
                  <a:pt x="118972" y="33073"/>
                </a:lnTo>
                <a:lnTo>
                  <a:pt x="117945" y="39134"/>
                </a:lnTo>
                <a:lnTo>
                  <a:pt x="116514" y="44502"/>
                </a:lnTo>
                <a:lnTo>
                  <a:pt x="112919" y="54199"/>
                </a:lnTo>
                <a:lnTo>
                  <a:pt x="109544" y="61991"/>
                </a:lnTo>
                <a:lnTo>
                  <a:pt x="107636" y="67359"/>
                </a:lnTo>
                <a:lnTo>
                  <a:pt x="105875" y="68225"/>
                </a:lnTo>
                <a:lnTo>
                  <a:pt x="103527" y="67012"/>
                </a:lnTo>
                <a:lnTo>
                  <a:pt x="100996" y="68051"/>
                </a:lnTo>
                <a:lnTo>
                  <a:pt x="99785" y="70649"/>
                </a:lnTo>
                <a:lnTo>
                  <a:pt x="98648" y="75324"/>
                </a:lnTo>
                <a:lnTo>
                  <a:pt x="97254" y="83116"/>
                </a:lnTo>
                <a:lnTo>
                  <a:pt x="95640" y="89004"/>
                </a:lnTo>
                <a:lnTo>
                  <a:pt x="94062" y="93160"/>
                </a:lnTo>
                <a:lnTo>
                  <a:pt x="92412" y="96277"/>
                </a:lnTo>
                <a:lnTo>
                  <a:pt x="89367" y="99567"/>
                </a:lnTo>
                <a:lnTo>
                  <a:pt x="87055" y="100952"/>
                </a:lnTo>
                <a:lnTo>
                  <a:pt x="83900" y="99740"/>
                </a:lnTo>
                <a:lnTo>
                  <a:pt x="79388" y="96103"/>
                </a:lnTo>
                <a:lnTo>
                  <a:pt x="72418" y="89004"/>
                </a:lnTo>
                <a:close/>
              </a:path>
            </a:pathLst>
          </a:custGeom>
          <a:solidFill>
            <a:srgbClr val="381F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6865936" y="3141661"/>
            <a:ext cx="977899" cy="220662"/>
          </a:xfrm>
          <a:custGeom>
            <a:pathLst>
              <a:path extrusionOk="0" h="120000" w="120000">
                <a:moveTo>
                  <a:pt x="71165" y="89093"/>
                </a:moveTo>
                <a:lnTo>
                  <a:pt x="69100" y="89093"/>
                </a:lnTo>
                <a:lnTo>
                  <a:pt x="66450" y="90820"/>
                </a:lnTo>
                <a:lnTo>
                  <a:pt x="59707" y="98417"/>
                </a:lnTo>
                <a:lnTo>
                  <a:pt x="52419" y="107223"/>
                </a:lnTo>
                <a:lnTo>
                  <a:pt x="45988" y="113093"/>
                </a:lnTo>
                <a:lnTo>
                  <a:pt x="34101" y="118791"/>
                </a:lnTo>
                <a:lnTo>
                  <a:pt x="29191" y="120000"/>
                </a:lnTo>
                <a:lnTo>
                  <a:pt x="26268" y="119136"/>
                </a:lnTo>
                <a:lnTo>
                  <a:pt x="2377" y="94100"/>
                </a:lnTo>
                <a:lnTo>
                  <a:pt x="0" y="34705"/>
                </a:lnTo>
                <a:lnTo>
                  <a:pt x="1519" y="15884"/>
                </a:lnTo>
                <a:lnTo>
                  <a:pt x="120000" y="0"/>
                </a:lnTo>
                <a:lnTo>
                  <a:pt x="119337" y="33323"/>
                </a:lnTo>
                <a:lnTo>
                  <a:pt x="118285" y="36258"/>
                </a:lnTo>
                <a:lnTo>
                  <a:pt x="117934" y="37985"/>
                </a:lnTo>
                <a:lnTo>
                  <a:pt x="116960" y="42820"/>
                </a:lnTo>
                <a:lnTo>
                  <a:pt x="115634" y="47309"/>
                </a:lnTo>
                <a:lnTo>
                  <a:pt x="112439" y="55079"/>
                </a:lnTo>
                <a:lnTo>
                  <a:pt x="109321" y="62330"/>
                </a:lnTo>
                <a:lnTo>
                  <a:pt x="107333" y="68719"/>
                </a:lnTo>
                <a:lnTo>
                  <a:pt x="106359" y="70964"/>
                </a:lnTo>
                <a:lnTo>
                  <a:pt x="105228" y="72000"/>
                </a:lnTo>
                <a:lnTo>
                  <a:pt x="102539" y="72690"/>
                </a:lnTo>
                <a:lnTo>
                  <a:pt x="99772" y="74417"/>
                </a:lnTo>
                <a:lnTo>
                  <a:pt x="98486" y="76661"/>
                </a:lnTo>
                <a:lnTo>
                  <a:pt x="97395" y="80805"/>
                </a:lnTo>
                <a:lnTo>
                  <a:pt x="96031" y="87021"/>
                </a:lnTo>
                <a:lnTo>
                  <a:pt x="94589" y="91856"/>
                </a:lnTo>
                <a:lnTo>
                  <a:pt x="93030" y="95136"/>
                </a:lnTo>
                <a:lnTo>
                  <a:pt x="91354" y="97381"/>
                </a:lnTo>
                <a:lnTo>
                  <a:pt x="88275" y="99798"/>
                </a:lnTo>
                <a:lnTo>
                  <a:pt x="85664" y="100143"/>
                </a:lnTo>
                <a:lnTo>
                  <a:pt x="82312" y="98935"/>
                </a:lnTo>
                <a:lnTo>
                  <a:pt x="77830" y="95309"/>
                </a:lnTo>
                <a:lnTo>
                  <a:pt x="71165" y="89093"/>
                </a:lnTo>
                <a:close/>
              </a:path>
            </a:pathLst>
          </a:custGeom>
          <a:solidFill>
            <a:srgbClr val="4229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6910386" y="3143250"/>
            <a:ext cx="915986" cy="222250"/>
          </a:xfrm>
          <a:custGeom>
            <a:pathLst>
              <a:path extrusionOk="0" h="120000" w="120000">
                <a:moveTo>
                  <a:pt x="69830" y="89270"/>
                </a:moveTo>
                <a:lnTo>
                  <a:pt x="67959" y="88755"/>
                </a:lnTo>
                <a:lnTo>
                  <a:pt x="65507" y="90300"/>
                </a:lnTo>
                <a:lnTo>
                  <a:pt x="59231" y="96137"/>
                </a:lnTo>
                <a:lnTo>
                  <a:pt x="45805" y="110386"/>
                </a:lnTo>
                <a:lnTo>
                  <a:pt x="33086" y="118283"/>
                </a:lnTo>
                <a:lnTo>
                  <a:pt x="24523" y="119999"/>
                </a:lnTo>
                <a:lnTo>
                  <a:pt x="12760" y="110214"/>
                </a:lnTo>
                <a:lnTo>
                  <a:pt x="2618" y="100085"/>
                </a:lnTo>
                <a:lnTo>
                  <a:pt x="0" y="33991"/>
                </a:lnTo>
                <a:lnTo>
                  <a:pt x="1039" y="14763"/>
                </a:lnTo>
                <a:lnTo>
                  <a:pt x="120000" y="0"/>
                </a:lnTo>
                <a:lnTo>
                  <a:pt x="118711" y="40858"/>
                </a:lnTo>
                <a:lnTo>
                  <a:pt x="116716" y="43090"/>
                </a:lnTo>
                <a:lnTo>
                  <a:pt x="114679" y="49785"/>
                </a:lnTo>
                <a:lnTo>
                  <a:pt x="111936" y="55965"/>
                </a:lnTo>
                <a:lnTo>
                  <a:pt x="109109" y="62832"/>
                </a:lnTo>
                <a:lnTo>
                  <a:pt x="107031" y="70557"/>
                </a:lnTo>
                <a:lnTo>
                  <a:pt x="105867" y="73648"/>
                </a:lnTo>
                <a:lnTo>
                  <a:pt x="104537" y="75708"/>
                </a:lnTo>
                <a:lnTo>
                  <a:pt x="101503" y="78283"/>
                </a:lnTo>
                <a:lnTo>
                  <a:pt x="98510" y="80686"/>
                </a:lnTo>
                <a:lnTo>
                  <a:pt x="97138" y="82918"/>
                </a:lnTo>
                <a:lnTo>
                  <a:pt x="96016" y="86351"/>
                </a:lnTo>
                <a:lnTo>
                  <a:pt x="94728" y="90987"/>
                </a:lnTo>
                <a:lnTo>
                  <a:pt x="93439" y="94420"/>
                </a:lnTo>
                <a:lnTo>
                  <a:pt x="90322" y="98712"/>
                </a:lnTo>
                <a:lnTo>
                  <a:pt x="87038" y="100085"/>
                </a:lnTo>
                <a:lnTo>
                  <a:pt x="84170" y="99914"/>
                </a:lnTo>
                <a:lnTo>
                  <a:pt x="76231" y="95107"/>
                </a:lnTo>
                <a:lnTo>
                  <a:pt x="69830" y="89270"/>
                </a:lnTo>
                <a:close/>
              </a:path>
            </a:pathLst>
          </a:custGeom>
          <a:solidFill>
            <a:srgbClr val="4A3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Shape 1163"/>
          <p:cNvSpPr/>
          <p:nvPr/>
        </p:nvSpPr>
        <p:spPr>
          <a:xfrm>
            <a:off x="6954836" y="3144836"/>
            <a:ext cx="855661" cy="223837"/>
          </a:xfrm>
          <a:custGeom>
            <a:pathLst>
              <a:path extrusionOk="0" h="120000" w="120000">
                <a:moveTo>
                  <a:pt x="68285" y="88260"/>
                </a:moveTo>
                <a:lnTo>
                  <a:pt x="64365" y="88769"/>
                </a:lnTo>
                <a:lnTo>
                  <a:pt x="58708" y="92842"/>
                </a:lnTo>
                <a:lnTo>
                  <a:pt x="45612" y="106591"/>
                </a:lnTo>
                <a:lnTo>
                  <a:pt x="38797" y="112531"/>
                </a:lnTo>
                <a:lnTo>
                  <a:pt x="31848" y="116775"/>
                </a:lnTo>
                <a:lnTo>
                  <a:pt x="22628" y="120000"/>
                </a:lnTo>
                <a:lnTo>
                  <a:pt x="18530" y="117963"/>
                </a:lnTo>
                <a:lnTo>
                  <a:pt x="11848" y="113041"/>
                </a:lnTo>
                <a:lnTo>
                  <a:pt x="2939" y="105233"/>
                </a:lnTo>
                <a:lnTo>
                  <a:pt x="0" y="32588"/>
                </a:lnTo>
                <a:lnTo>
                  <a:pt x="489" y="13239"/>
                </a:lnTo>
                <a:lnTo>
                  <a:pt x="120000" y="0"/>
                </a:lnTo>
                <a:lnTo>
                  <a:pt x="118084" y="47694"/>
                </a:lnTo>
                <a:lnTo>
                  <a:pt x="116035" y="48373"/>
                </a:lnTo>
                <a:lnTo>
                  <a:pt x="115322" y="47694"/>
                </a:lnTo>
                <a:lnTo>
                  <a:pt x="111403" y="56011"/>
                </a:lnTo>
                <a:lnTo>
                  <a:pt x="108997" y="62291"/>
                </a:lnTo>
                <a:lnTo>
                  <a:pt x="106681" y="71456"/>
                </a:lnTo>
                <a:lnTo>
                  <a:pt x="105256" y="76039"/>
                </a:lnTo>
                <a:lnTo>
                  <a:pt x="103741" y="79094"/>
                </a:lnTo>
                <a:lnTo>
                  <a:pt x="100356" y="83168"/>
                </a:lnTo>
                <a:lnTo>
                  <a:pt x="97015" y="86053"/>
                </a:lnTo>
                <a:lnTo>
                  <a:pt x="94387" y="90466"/>
                </a:lnTo>
                <a:lnTo>
                  <a:pt x="93318" y="93861"/>
                </a:lnTo>
                <a:lnTo>
                  <a:pt x="92071" y="96067"/>
                </a:lnTo>
                <a:lnTo>
                  <a:pt x="89042" y="98613"/>
                </a:lnTo>
                <a:lnTo>
                  <a:pt x="85612" y="99292"/>
                </a:lnTo>
                <a:lnTo>
                  <a:pt x="82449" y="98444"/>
                </a:lnTo>
                <a:lnTo>
                  <a:pt x="74298" y="93521"/>
                </a:lnTo>
                <a:lnTo>
                  <a:pt x="68285" y="88260"/>
                </a:lnTo>
                <a:close/>
              </a:path>
            </a:pathLst>
          </a:custGeom>
          <a:solidFill>
            <a:srgbClr val="543B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Shape 1164"/>
          <p:cNvSpPr/>
          <p:nvPr/>
        </p:nvSpPr>
        <p:spPr>
          <a:xfrm>
            <a:off x="6997700" y="3144836"/>
            <a:ext cx="795337" cy="227012"/>
          </a:xfrm>
          <a:custGeom>
            <a:pathLst>
              <a:path extrusionOk="0" h="120000" w="120000">
                <a:moveTo>
                  <a:pt x="66640" y="87821"/>
                </a:moveTo>
                <a:lnTo>
                  <a:pt x="63236" y="87486"/>
                </a:lnTo>
                <a:lnTo>
                  <a:pt x="58202" y="90000"/>
                </a:lnTo>
                <a:lnTo>
                  <a:pt x="52065" y="95363"/>
                </a:lnTo>
                <a:lnTo>
                  <a:pt x="45545" y="103240"/>
                </a:lnTo>
                <a:lnTo>
                  <a:pt x="38210" y="110446"/>
                </a:lnTo>
                <a:lnTo>
                  <a:pt x="30587" y="115474"/>
                </a:lnTo>
                <a:lnTo>
                  <a:pt x="20471" y="120000"/>
                </a:lnTo>
                <a:lnTo>
                  <a:pt x="16731" y="119497"/>
                </a:lnTo>
                <a:lnTo>
                  <a:pt x="10930" y="115977"/>
                </a:lnTo>
                <a:lnTo>
                  <a:pt x="3308" y="110446"/>
                </a:lnTo>
                <a:lnTo>
                  <a:pt x="47" y="31675"/>
                </a:lnTo>
                <a:lnTo>
                  <a:pt x="0" y="12067"/>
                </a:lnTo>
                <a:lnTo>
                  <a:pt x="120000" y="0"/>
                </a:lnTo>
                <a:lnTo>
                  <a:pt x="117315" y="54804"/>
                </a:lnTo>
                <a:lnTo>
                  <a:pt x="115781" y="55139"/>
                </a:lnTo>
                <a:lnTo>
                  <a:pt x="114774" y="54301"/>
                </a:lnTo>
                <a:lnTo>
                  <a:pt x="113815" y="52290"/>
                </a:lnTo>
                <a:lnTo>
                  <a:pt x="112473" y="53631"/>
                </a:lnTo>
                <a:lnTo>
                  <a:pt x="110842" y="56648"/>
                </a:lnTo>
                <a:lnTo>
                  <a:pt x="108829" y="62346"/>
                </a:lnTo>
                <a:lnTo>
                  <a:pt x="106336" y="72402"/>
                </a:lnTo>
                <a:lnTo>
                  <a:pt x="104706" y="77932"/>
                </a:lnTo>
                <a:lnTo>
                  <a:pt x="102932" y="82122"/>
                </a:lnTo>
                <a:lnTo>
                  <a:pt x="99049" y="87821"/>
                </a:lnTo>
                <a:lnTo>
                  <a:pt x="95309" y="91843"/>
                </a:lnTo>
                <a:lnTo>
                  <a:pt x="92624" y="95195"/>
                </a:lnTo>
                <a:lnTo>
                  <a:pt x="90563" y="98379"/>
                </a:lnTo>
                <a:lnTo>
                  <a:pt x="87638" y="99217"/>
                </a:lnTo>
                <a:lnTo>
                  <a:pt x="80543" y="97541"/>
                </a:lnTo>
                <a:lnTo>
                  <a:pt x="72153" y="92346"/>
                </a:lnTo>
                <a:lnTo>
                  <a:pt x="66640" y="87821"/>
                </a:lnTo>
                <a:close/>
              </a:path>
            </a:pathLst>
          </a:custGeom>
          <a:solidFill>
            <a:srgbClr val="5E42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Shape 1165"/>
          <p:cNvSpPr/>
          <p:nvPr/>
        </p:nvSpPr>
        <p:spPr>
          <a:xfrm>
            <a:off x="7037386" y="3146425"/>
            <a:ext cx="738187" cy="231775"/>
          </a:xfrm>
          <a:custGeom>
            <a:pathLst>
              <a:path extrusionOk="0" h="120000" w="120000">
                <a:moveTo>
                  <a:pt x="112051" y="56460"/>
                </a:moveTo>
                <a:lnTo>
                  <a:pt x="111122" y="55637"/>
                </a:lnTo>
                <a:lnTo>
                  <a:pt x="110193" y="56625"/>
                </a:lnTo>
                <a:lnTo>
                  <a:pt x="106012" y="72757"/>
                </a:lnTo>
                <a:lnTo>
                  <a:pt x="104154" y="79341"/>
                </a:lnTo>
                <a:lnTo>
                  <a:pt x="102038" y="84609"/>
                </a:lnTo>
                <a:lnTo>
                  <a:pt x="97600" y="92016"/>
                </a:lnTo>
                <a:lnTo>
                  <a:pt x="93522" y="96460"/>
                </a:lnTo>
                <a:lnTo>
                  <a:pt x="90735" y="98930"/>
                </a:lnTo>
                <a:lnTo>
                  <a:pt x="85883" y="98930"/>
                </a:lnTo>
                <a:lnTo>
                  <a:pt x="77832" y="95308"/>
                </a:lnTo>
                <a:lnTo>
                  <a:pt x="64929" y="86748"/>
                </a:lnTo>
                <a:lnTo>
                  <a:pt x="62090" y="85432"/>
                </a:lnTo>
                <a:lnTo>
                  <a:pt x="57909" y="86419"/>
                </a:lnTo>
                <a:lnTo>
                  <a:pt x="52387" y="91028"/>
                </a:lnTo>
                <a:lnTo>
                  <a:pt x="45729" y="98930"/>
                </a:lnTo>
                <a:lnTo>
                  <a:pt x="41909" y="104032"/>
                </a:lnTo>
                <a:lnTo>
                  <a:pt x="37832" y="107654"/>
                </a:lnTo>
                <a:lnTo>
                  <a:pt x="29522" y="113251"/>
                </a:lnTo>
                <a:lnTo>
                  <a:pt x="18477" y="119341"/>
                </a:lnTo>
                <a:lnTo>
                  <a:pt x="15122" y="120000"/>
                </a:lnTo>
                <a:lnTo>
                  <a:pt x="10425" y="118189"/>
                </a:lnTo>
                <a:lnTo>
                  <a:pt x="4438" y="114567"/>
                </a:lnTo>
                <a:lnTo>
                  <a:pt x="825" y="30452"/>
                </a:lnTo>
                <a:lnTo>
                  <a:pt x="0" y="10864"/>
                </a:lnTo>
                <a:lnTo>
                  <a:pt x="119999" y="0"/>
                </a:lnTo>
                <a:lnTo>
                  <a:pt x="116335" y="60905"/>
                </a:lnTo>
                <a:lnTo>
                  <a:pt x="114529" y="60905"/>
                </a:lnTo>
                <a:lnTo>
                  <a:pt x="113187" y="59423"/>
                </a:lnTo>
                <a:lnTo>
                  <a:pt x="112051" y="56460"/>
                </a:lnTo>
                <a:close/>
              </a:path>
            </a:pathLst>
          </a:custGeom>
          <a:solidFill>
            <a:srgbClr val="664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Shape 1166"/>
          <p:cNvSpPr/>
          <p:nvPr/>
        </p:nvSpPr>
        <p:spPr>
          <a:xfrm>
            <a:off x="7551736" y="3154361"/>
            <a:ext cx="39687" cy="149225"/>
          </a:xfrm>
          <a:custGeom>
            <a:pathLst>
              <a:path extrusionOk="0" h="120000" w="120000">
                <a:moveTo>
                  <a:pt x="120000" y="109509"/>
                </a:moveTo>
                <a:lnTo>
                  <a:pt x="70697" y="0"/>
                </a:lnTo>
                <a:lnTo>
                  <a:pt x="0" y="767"/>
                </a:lnTo>
                <a:lnTo>
                  <a:pt x="32558" y="49381"/>
                </a:lnTo>
                <a:lnTo>
                  <a:pt x="54883" y="85458"/>
                </a:lnTo>
                <a:lnTo>
                  <a:pt x="63255" y="108230"/>
                </a:lnTo>
                <a:lnTo>
                  <a:pt x="70697" y="116673"/>
                </a:lnTo>
                <a:lnTo>
                  <a:pt x="91162" y="120000"/>
                </a:lnTo>
                <a:lnTo>
                  <a:pt x="111627" y="117441"/>
                </a:lnTo>
                <a:lnTo>
                  <a:pt x="120000" y="109509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Shape 1167"/>
          <p:cNvSpPr/>
          <p:nvPr/>
        </p:nvSpPr>
        <p:spPr>
          <a:xfrm>
            <a:off x="7404100" y="3192461"/>
            <a:ext cx="34924" cy="120649"/>
          </a:xfrm>
          <a:custGeom>
            <a:pathLst>
              <a:path extrusionOk="0" h="120000" w="120000">
                <a:moveTo>
                  <a:pt x="120000" y="108062"/>
                </a:moveTo>
                <a:lnTo>
                  <a:pt x="88363" y="0"/>
                </a:lnTo>
                <a:lnTo>
                  <a:pt x="0" y="4083"/>
                </a:lnTo>
                <a:lnTo>
                  <a:pt x="31636" y="47748"/>
                </a:lnTo>
                <a:lnTo>
                  <a:pt x="54545" y="81675"/>
                </a:lnTo>
                <a:lnTo>
                  <a:pt x="64363" y="104921"/>
                </a:lnTo>
                <a:lnTo>
                  <a:pt x="68727" y="115602"/>
                </a:lnTo>
                <a:lnTo>
                  <a:pt x="90545" y="120000"/>
                </a:lnTo>
                <a:lnTo>
                  <a:pt x="111272" y="117801"/>
                </a:lnTo>
                <a:lnTo>
                  <a:pt x="120000" y="108062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Shape 1168"/>
          <p:cNvSpPr/>
          <p:nvPr/>
        </p:nvSpPr>
        <p:spPr>
          <a:xfrm>
            <a:off x="7226300" y="3197225"/>
            <a:ext cx="39687" cy="149225"/>
          </a:xfrm>
          <a:custGeom>
            <a:pathLst>
              <a:path extrusionOk="0" h="120000" w="120000">
                <a:moveTo>
                  <a:pt x="120000" y="109531"/>
                </a:moveTo>
                <a:lnTo>
                  <a:pt x="69767" y="0"/>
                </a:lnTo>
                <a:lnTo>
                  <a:pt x="0" y="1021"/>
                </a:lnTo>
                <a:lnTo>
                  <a:pt x="33488" y="49531"/>
                </a:lnTo>
                <a:lnTo>
                  <a:pt x="55813" y="85531"/>
                </a:lnTo>
                <a:lnTo>
                  <a:pt x="63255" y="108000"/>
                </a:lnTo>
                <a:lnTo>
                  <a:pt x="71627" y="116425"/>
                </a:lnTo>
                <a:lnTo>
                  <a:pt x="91162" y="120000"/>
                </a:lnTo>
                <a:lnTo>
                  <a:pt x="112558" y="117446"/>
                </a:lnTo>
                <a:lnTo>
                  <a:pt x="120000" y="109531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Shape 1169"/>
          <p:cNvSpPr/>
          <p:nvPr/>
        </p:nvSpPr>
        <p:spPr>
          <a:xfrm>
            <a:off x="6943725" y="3238500"/>
            <a:ext cx="63500" cy="419099"/>
          </a:xfrm>
          <a:custGeom>
            <a:pathLst>
              <a:path extrusionOk="0" h="120000" w="120000">
                <a:moveTo>
                  <a:pt x="78000" y="999"/>
                </a:moveTo>
                <a:lnTo>
                  <a:pt x="82800" y="41241"/>
                </a:lnTo>
                <a:lnTo>
                  <a:pt x="70200" y="43058"/>
                </a:lnTo>
                <a:lnTo>
                  <a:pt x="63000" y="45329"/>
                </a:lnTo>
                <a:lnTo>
                  <a:pt x="61800" y="47963"/>
                </a:lnTo>
                <a:lnTo>
                  <a:pt x="70200" y="51778"/>
                </a:lnTo>
                <a:lnTo>
                  <a:pt x="83400" y="56048"/>
                </a:lnTo>
                <a:lnTo>
                  <a:pt x="94800" y="59954"/>
                </a:lnTo>
                <a:lnTo>
                  <a:pt x="99600" y="62679"/>
                </a:lnTo>
                <a:lnTo>
                  <a:pt x="105600" y="91748"/>
                </a:lnTo>
                <a:lnTo>
                  <a:pt x="96000" y="95563"/>
                </a:lnTo>
                <a:lnTo>
                  <a:pt x="94200" y="98652"/>
                </a:lnTo>
                <a:lnTo>
                  <a:pt x="99600" y="101105"/>
                </a:lnTo>
                <a:lnTo>
                  <a:pt x="111600" y="104193"/>
                </a:lnTo>
                <a:lnTo>
                  <a:pt x="120000" y="108554"/>
                </a:lnTo>
                <a:lnTo>
                  <a:pt x="119400" y="113368"/>
                </a:lnTo>
                <a:lnTo>
                  <a:pt x="114600" y="115639"/>
                </a:lnTo>
                <a:lnTo>
                  <a:pt x="105600" y="117456"/>
                </a:lnTo>
                <a:lnTo>
                  <a:pt x="82200" y="119727"/>
                </a:lnTo>
                <a:lnTo>
                  <a:pt x="53400" y="120000"/>
                </a:lnTo>
                <a:lnTo>
                  <a:pt x="39000" y="119091"/>
                </a:lnTo>
                <a:lnTo>
                  <a:pt x="26400" y="117547"/>
                </a:lnTo>
                <a:lnTo>
                  <a:pt x="14400" y="115276"/>
                </a:lnTo>
                <a:lnTo>
                  <a:pt x="4800" y="112187"/>
                </a:lnTo>
                <a:lnTo>
                  <a:pt x="0" y="108917"/>
                </a:lnTo>
                <a:lnTo>
                  <a:pt x="0" y="106373"/>
                </a:lnTo>
                <a:lnTo>
                  <a:pt x="4200" y="104102"/>
                </a:lnTo>
                <a:lnTo>
                  <a:pt x="10200" y="102376"/>
                </a:lnTo>
                <a:lnTo>
                  <a:pt x="25800" y="100196"/>
                </a:lnTo>
                <a:lnTo>
                  <a:pt x="33000" y="99379"/>
                </a:lnTo>
                <a:lnTo>
                  <a:pt x="49800" y="92566"/>
                </a:lnTo>
                <a:lnTo>
                  <a:pt x="59400" y="79939"/>
                </a:lnTo>
                <a:lnTo>
                  <a:pt x="61200" y="71309"/>
                </a:lnTo>
                <a:lnTo>
                  <a:pt x="55800" y="65132"/>
                </a:lnTo>
                <a:lnTo>
                  <a:pt x="42600" y="60953"/>
                </a:lnTo>
                <a:lnTo>
                  <a:pt x="25200" y="56411"/>
                </a:lnTo>
                <a:lnTo>
                  <a:pt x="10800" y="51778"/>
                </a:lnTo>
                <a:lnTo>
                  <a:pt x="10200" y="47963"/>
                </a:lnTo>
                <a:lnTo>
                  <a:pt x="30000" y="41332"/>
                </a:lnTo>
                <a:lnTo>
                  <a:pt x="44400" y="35155"/>
                </a:lnTo>
                <a:lnTo>
                  <a:pt x="44400" y="17804"/>
                </a:lnTo>
                <a:lnTo>
                  <a:pt x="38400" y="999"/>
                </a:lnTo>
                <a:lnTo>
                  <a:pt x="45600" y="0"/>
                </a:lnTo>
                <a:lnTo>
                  <a:pt x="58200" y="90"/>
                </a:lnTo>
                <a:lnTo>
                  <a:pt x="78000" y="999"/>
                </a:lnTo>
                <a:close/>
              </a:path>
            </a:pathLst>
          </a:custGeom>
          <a:solidFill>
            <a:srgbClr val="FF99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Shape 1170"/>
          <p:cNvSpPr/>
          <p:nvPr/>
        </p:nvSpPr>
        <p:spPr>
          <a:xfrm>
            <a:off x="6796086" y="3451225"/>
            <a:ext cx="85724" cy="122237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09890" y="59067"/>
                </a:lnTo>
                <a:lnTo>
                  <a:pt x="99780" y="18031"/>
                </a:lnTo>
                <a:lnTo>
                  <a:pt x="94505" y="4663"/>
                </a:lnTo>
                <a:lnTo>
                  <a:pt x="88791" y="0"/>
                </a:lnTo>
                <a:lnTo>
                  <a:pt x="21538" y="9637"/>
                </a:lnTo>
                <a:lnTo>
                  <a:pt x="0" y="10259"/>
                </a:lnTo>
                <a:lnTo>
                  <a:pt x="3076" y="16476"/>
                </a:lnTo>
                <a:lnTo>
                  <a:pt x="8791" y="21450"/>
                </a:lnTo>
                <a:lnTo>
                  <a:pt x="21098" y="24870"/>
                </a:lnTo>
                <a:lnTo>
                  <a:pt x="40879" y="22072"/>
                </a:lnTo>
                <a:lnTo>
                  <a:pt x="84835" y="18963"/>
                </a:lnTo>
                <a:lnTo>
                  <a:pt x="91868" y="23316"/>
                </a:lnTo>
                <a:lnTo>
                  <a:pt x="98021" y="33886"/>
                </a:lnTo>
                <a:lnTo>
                  <a:pt x="109010" y="66528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6835775" y="3640137"/>
            <a:ext cx="92074" cy="12541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6993" y="58632"/>
                </a:lnTo>
                <a:lnTo>
                  <a:pt x="95664" y="17012"/>
                </a:lnTo>
                <a:lnTo>
                  <a:pt x="90209" y="3949"/>
                </a:lnTo>
                <a:lnTo>
                  <a:pt x="84755" y="0"/>
                </a:lnTo>
                <a:lnTo>
                  <a:pt x="20559" y="8506"/>
                </a:lnTo>
                <a:lnTo>
                  <a:pt x="0" y="9721"/>
                </a:lnTo>
                <a:lnTo>
                  <a:pt x="2937" y="15493"/>
                </a:lnTo>
                <a:lnTo>
                  <a:pt x="8391" y="20658"/>
                </a:lnTo>
                <a:lnTo>
                  <a:pt x="19300" y="24000"/>
                </a:lnTo>
                <a:lnTo>
                  <a:pt x="38601" y="21265"/>
                </a:lnTo>
                <a:lnTo>
                  <a:pt x="80979" y="18531"/>
                </a:lnTo>
                <a:lnTo>
                  <a:pt x="87692" y="21873"/>
                </a:lnTo>
                <a:lnTo>
                  <a:pt x="94405" y="33113"/>
                </a:lnTo>
                <a:lnTo>
                  <a:pt x="105734" y="6592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Shape 1172"/>
          <p:cNvSpPr/>
          <p:nvPr/>
        </p:nvSpPr>
        <p:spPr>
          <a:xfrm>
            <a:off x="6835775" y="3178175"/>
            <a:ext cx="60324" cy="547687"/>
          </a:xfrm>
          <a:custGeom>
            <a:pathLst>
              <a:path extrusionOk="0" h="120000" w="120000">
                <a:moveTo>
                  <a:pt x="69109" y="763"/>
                </a:moveTo>
                <a:lnTo>
                  <a:pt x="86073" y="54444"/>
                </a:lnTo>
                <a:lnTo>
                  <a:pt x="73507" y="55833"/>
                </a:lnTo>
                <a:lnTo>
                  <a:pt x="65968" y="57500"/>
                </a:lnTo>
                <a:lnTo>
                  <a:pt x="64083" y="59722"/>
                </a:lnTo>
                <a:lnTo>
                  <a:pt x="72879" y="62569"/>
                </a:lnTo>
                <a:lnTo>
                  <a:pt x="86073" y="65763"/>
                </a:lnTo>
                <a:lnTo>
                  <a:pt x="99267" y="68750"/>
                </a:lnTo>
                <a:lnTo>
                  <a:pt x="104293" y="70833"/>
                </a:lnTo>
                <a:lnTo>
                  <a:pt x="110575" y="93125"/>
                </a:lnTo>
                <a:lnTo>
                  <a:pt x="100523" y="95902"/>
                </a:lnTo>
                <a:lnTo>
                  <a:pt x="98638" y="98263"/>
                </a:lnTo>
                <a:lnTo>
                  <a:pt x="104293" y="100277"/>
                </a:lnTo>
                <a:lnTo>
                  <a:pt x="115602" y="103541"/>
                </a:lnTo>
                <a:lnTo>
                  <a:pt x="120000" y="109236"/>
                </a:lnTo>
                <a:lnTo>
                  <a:pt x="114973" y="115208"/>
                </a:lnTo>
                <a:lnTo>
                  <a:pt x="108691" y="117569"/>
                </a:lnTo>
                <a:lnTo>
                  <a:pt x="98638" y="119166"/>
                </a:lnTo>
                <a:lnTo>
                  <a:pt x="87329" y="120000"/>
                </a:lnTo>
                <a:lnTo>
                  <a:pt x="74764" y="120000"/>
                </a:lnTo>
                <a:lnTo>
                  <a:pt x="49633" y="117847"/>
                </a:lnTo>
                <a:lnTo>
                  <a:pt x="25759" y="113819"/>
                </a:lnTo>
                <a:lnTo>
                  <a:pt x="4397" y="108750"/>
                </a:lnTo>
                <a:lnTo>
                  <a:pt x="0" y="106250"/>
                </a:lnTo>
                <a:lnTo>
                  <a:pt x="0" y="104097"/>
                </a:lnTo>
                <a:lnTo>
                  <a:pt x="3769" y="102430"/>
                </a:lnTo>
                <a:lnTo>
                  <a:pt x="10052" y="101111"/>
                </a:lnTo>
                <a:lnTo>
                  <a:pt x="27015" y="99375"/>
                </a:lnTo>
                <a:lnTo>
                  <a:pt x="34554" y="98888"/>
                </a:lnTo>
                <a:lnTo>
                  <a:pt x="52146" y="93750"/>
                </a:lnTo>
                <a:lnTo>
                  <a:pt x="61570" y="84097"/>
                </a:lnTo>
                <a:lnTo>
                  <a:pt x="63455" y="77500"/>
                </a:lnTo>
                <a:lnTo>
                  <a:pt x="57801" y="72777"/>
                </a:lnTo>
                <a:lnTo>
                  <a:pt x="44607" y="69513"/>
                </a:lnTo>
                <a:lnTo>
                  <a:pt x="25759" y="65972"/>
                </a:lnTo>
                <a:lnTo>
                  <a:pt x="11308" y="62638"/>
                </a:lnTo>
                <a:lnTo>
                  <a:pt x="10052" y="59722"/>
                </a:lnTo>
                <a:lnTo>
                  <a:pt x="30785" y="54513"/>
                </a:lnTo>
                <a:lnTo>
                  <a:pt x="46492" y="49791"/>
                </a:lnTo>
                <a:lnTo>
                  <a:pt x="40209" y="25138"/>
                </a:lnTo>
                <a:lnTo>
                  <a:pt x="28272" y="763"/>
                </a:lnTo>
                <a:lnTo>
                  <a:pt x="35183" y="0"/>
                </a:lnTo>
                <a:lnTo>
                  <a:pt x="49005" y="138"/>
                </a:lnTo>
                <a:lnTo>
                  <a:pt x="69109" y="763"/>
                </a:lnTo>
                <a:close/>
              </a:path>
            </a:pathLst>
          </a:custGeom>
          <a:solidFill>
            <a:srgbClr val="FF99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6965950" y="3240086"/>
            <a:ext cx="17461" cy="131761"/>
          </a:xfrm>
          <a:custGeom>
            <a:pathLst>
              <a:path extrusionOk="0" h="120000" w="120000">
                <a:moveTo>
                  <a:pt x="105263" y="2877"/>
                </a:moveTo>
                <a:lnTo>
                  <a:pt x="119999" y="119999"/>
                </a:lnTo>
                <a:lnTo>
                  <a:pt x="69473" y="119136"/>
                </a:lnTo>
                <a:lnTo>
                  <a:pt x="35789" y="117985"/>
                </a:lnTo>
                <a:lnTo>
                  <a:pt x="14736" y="115107"/>
                </a:lnTo>
                <a:lnTo>
                  <a:pt x="27368" y="86906"/>
                </a:lnTo>
                <a:lnTo>
                  <a:pt x="0" y="3165"/>
                </a:lnTo>
                <a:lnTo>
                  <a:pt x="4210" y="863"/>
                </a:lnTo>
                <a:lnTo>
                  <a:pt x="33684" y="0"/>
                </a:lnTo>
                <a:lnTo>
                  <a:pt x="105263" y="2877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6853236" y="3181350"/>
            <a:ext cx="17461" cy="133349"/>
          </a:xfrm>
          <a:custGeom>
            <a:pathLst>
              <a:path extrusionOk="0" h="120000" w="120000">
                <a:moveTo>
                  <a:pt x="106909" y="2565"/>
                </a:moveTo>
                <a:lnTo>
                  <a:pt x="120000" y="118859"/>
                </a:lnTo>
                <a:lnTo>
                  <a:pt x="87272" y="120000"/>
                </a:lnTo>
                <a:lnTo>
                  <a:pt x="58909" y="119714"/>
                </a:lnTo>
                <a:lnTo>
                  <a:pt x="41454" y="117149"/>
                </a:lnTo>
                <a:lnTo>
                  <a:pt x="34909" y="85795"/>
                </a:lnTo>
                <a:lnTo>
                  <a:pt x="0" y="2850"/>
                </a:lnTo>
                <a:lnTo>
                  <a:pt x="2181" y="570"/>
                </a:lnTo>
                <a:lnTo>
                  <a:pt x="32727" y="0"/>
                </a:lnTo>
                <a:lnTo>
                  <a:pt x="106909" y="2565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Shape 1175"/>
          <p:cNvSpPr/>
          <p:nvPr/>
        </p:nvSpPr>
        <p:spPr>
          <a:xfrm>
            <a:off x="6943725" y="3238500"/>
            <a:ext cx="63500" cy="419099"/>
          </a:xfrm>
          <a:custGeom>
            <a:pathLst>
              <a:path extrusionOk="0" h="120000" w="120000">
                <a:moveTo>
                  <a:pt x="78000" y="999"/>
                </a:moveTo>
                <a:lnTo>
                  <a:pt x="82800" y="41241"/>
                </a:lnTo>
                <a:lnTo>
                  <a:pt x="70200" y="43058"/>
                </a:lnTo>
                <a:lnTo>
                  <a:pt x="63000" y="45329"/>
                </a:lnTo>
                <a:lnTo>
                  <a:pt x="61800" y="47963"/>
                </a:lnTo>
                <a:lnTo>
                  <a:pt x="70200" y="51778"/>
                </a:lnTo>
                <a:lnTo>
                  <a:pt x="83400" y="56048"/>
                </a:lnTo>
                <a:lnTo>
                  <a:pt x="94800" y="59954"/>
                </a:lnTo>
                <a:lnTo>
                  <a:pt x="99600" y="62679"/>
                </a:lnTo>
                <a:lnTo>
                  <a:pt x="105600" y="91748"/>
                </a:lnTo>
                <a:lnTo>
                  <a:pt x="96000" y="95563"/>
                </a:lnTo>
                <a:lnTo>
                  <a:pt x="94200" y="98652"/>
                </a:lnTo>
                <a:lnTo>
                  <a:pt x="99600" y="101105"/>
                </a:lnTo>
                <a:lnTo>
                  <a:pt x="111600" y="104193"/>
                </a:lnTo>
                <a:lnTo>
                  <a:pt x="120000" y="108554"/>
                </a:lnTo>
                <a:lnTo>
                  <a:pt x="119400" y="113368"/>
                </a:lnTo>
                <a:lnTo>
                  <a:pt x="114600" y="115639"/>
                </a:lnTo>
                <a:lnTo>
                  <a:pt x="105600" y="117456"/>
                </a:lnTo>
                <a:lnTo>
                  <a:pt x="82200" y="119727"/>
                </a:lnTo>
                <a:lnTo>
                  <a:pt x="53400" y="120000"/>
                </a:lnTo>
                <a:lnTo>
                  <a:pt x="39000" y="119091"/>
                </a:lnTo>
                <a:lnTo>
                  <a:pt x="26400" y="117547"/>
                </a:lnTo>
                <a:lnTo>
                  <a:pt x="14400" y="115276"/>
                </a:lnTo>
                <a:lnTo>
                  <a:pt x="4800" y="112187"/>
                </a:lnTo>
                <a:lnTo>
                  <a:pt x="0" y="108917"/>
                </a:lnTo>
                <a:lnTo>
                  <a:pt x="0" y="106373"/>
                </a:lnTo>
                <a:lnTo>
                  <a:pt x="4200" y="104102"/>
                </a:lnTo>
                <a:lnTo>
                  <a:pt x="10200" y="102376"/>
                </a:lnTo>
                <a:lnTo>
                  <a:pt x="25800" y="100196"/>
                </a:lnTo>
                <a:lnTo>
                  <a:pt x="33000" y="99379"/>
                </a:lnTo>
                <a:lnTo>
                  <a:pt x="49800" y="92566"/>
                </a:lnTo>
                <a:lnTo>
                  <a:pt x="59400" y="79939"/>
                </a:lnTo>
                <a:lnTo>
                  <a:pt x="61200" y="71309"/>
                </a:lnTo>
                <a:lnTo>
                  <a:pt x="55800" y="65132"/>
                </a:lnTo>
                <a:lnTo>
                  <a:pt x="42600" y="60953"/>
                </a:lnTo>
                <a:lnTo>
                  <a:pt x="25200" y="56411"/>
                </a:lnTo>
                <a:lnTo>
                  <a:pt x="10800" y="51778"/>
                </a:lnTo>
                <a:lnTo>
                  <a:pt x="10200" y="47963"/>
                </a:lnTo>
                <a:lnTo>
                  <a:pt x="30000" y="41332"/>
                </a:lnTo>
                <a:lnTo>
                  <a:pt x="44400" y="35155"/>
                </a:lnTo>
                <a:lnTo>
                  <a:pt x="44400" y="17804"/>
                </a:lnTo>
                <a:lnTo>
                  <a:pt x="38400" y="999"/>
                </a:lnTo>
                <a:lnTo>
                  <a:pt x="45600" y="0"/>
                </a:lnTo>
                <a:lnTo>
                  <a:pt x="58200" y="90"/>
                </a:lnTo>
                <a:lnTo>
                  <a:pt x="78000" y="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Shape 1176"/>
          <p:cNvSpPr/>
          <p:nvPr/>
        </p:nvSpPr>
        <p:spPr>
          <a:xfrm>
            <a:off x="6835775" y="3178175"/>
            <a:ext cx="60324" cy="547687"/>
          </a:xfrm>
          <a:custGeom>
            <a:pathLst>
              <a:path extrusionOk="0" h="120000" w="120000">
                <a:moveTo>
                  <a:pt x="69109" y="763"/>
                </a:moveTo>
                <a:lnTo>
                  <a:pt x="86073" y="54444"/>
                </a:lnTo>
                <a:lnTo>
                  <a:pt x="73507" y="55833"/>
                </a:lnTo>
                <a:lnTo>
                  <a:pt x="65968" y="57500"/>
                </a:lnTo>
                <a:lnTo>
                  <a:pt x="64083" y="59722"/>
                </a:lnTo>
                <a:lnTo>
                  <a:pt x="72879" y="62569"/>
                </a:lnTo>
                <a:lnTo>
                  <a:pt x="86073" y="65763"/>
                </a:lnTo>
                <a:lnTo>
                  <a:pt x="99267" y="68750"/>
                </a:lnTo>
                <a:lnTo>
                  <a:pt x="104293" y="70833"/>
                </a:lnTo>
                <a:lnTo>
                  <a:pt x="110575" y="93125"/>
                </a:lnTo>
                <a:lnTo>
                  <a:pt x="100523" y="95902"/>
                </a:lnTo>
                <a:lnTo>
                  <a:pt x="98638" y="98263"/>
                </a:lnTo>
                <a:lnTo>
                  <a:pt x="104293" y="100277"/>
                </a:lnTo>
                <a:lnTo>
                  <a:pt x="115602" y="103541"/>
                </a:lnTo>
                <a:lnTo>
                  <a:pt x="120000" y="109236"/>
                </a:lnTo>
                <a:lnTo>
                  <a:pt x="114973" y="115208"/>
                </a:lnTo>
                <a:lnTo>
                  <a:pt x="108691" y="117569"/>
                </a:lnTo>
                <a:lnTo>
                  <a:pt x="98638" y="119166"/>
                </a:lnTo>
                <a:lnTo>
                  <a:pt x="87329" y="120000"/>
                </a:lnTo>
                <a:lnTo>
                  <a:pt x="74764" y="120000"/>
                </a:lnTo>
                <a:lnTo>
                  <a:pt x="49633" y="117847"/>
                </a:lnTo>
                <a:lnTo>
                  <a:pt x="25759" y="113819"/>
                </a:lnTo>
                <a:lnTo>
                  <a:pt x="4397" y="108750"/>
                </a:lnTo>
                <a:lnTo>
                  <a:pt x="0" y="106250"/>
                </a:lnTo>
                <a:lnTo>
                  <a:pt x="0" y="104097"/>
                </a:lnTo>
                <a:lnTo>
                  <a:pt x="3769" y="102430"/>
                </a:lnTo>
                <a:lnTo>
                  <a:pt x="10052" y="101111"/>
                </a:lnTo>
                <a:lnTo>
                  <a:pt x="27015" y="99375"/>
                </a:lnTo>
                <a:lnTo>
                  <a:pt x="34554" y="98888"/>
                </a:lnTo>
                <a:lnTo>
                  <a:pt x="52146" y="93750"/>
                </a:lnTo>
                <a:lnTo>
                  <a:pt x="61570" y="84097"/>
                </a:lnTo>
                <a:lnTo>
                  <a:pt x="63455" y="77500"/>
                </a:lnTo>
                <a:lnTo>
                  <a:pt x="57801" y="72777"/>
                </a:lnTo>
                <a:lnTo>
                  <a:pt x="44607" y="69513"/>
                </a:lnTo>
                <a:lnTo>
                  <a:pt x="25759" y="65972"/>
                </a:lnTo>
                <a:lnTo>
                  <a:pt x="11308" y="62638"/>
                </a:lnTo>
                <a:lnTo>
                  <a:pt x="10052" y="59722"/>
                </a:lnTo>
                <a:lnTo>
                  <a:pt x="30785" y="54513"/>
                </a:lnTo>
                <a:lnTo>
                  <a:pt x="46492" y="49791"/>
                </a:lnTo>
                <a:lnTo>
                  <a:pt x="40209" y="25138"/>
                </a:lnTo>
                <a:lnTo>
                  <a:pt x="28272" y="763"/>
                </a:lnTo>
                <a:lnTo>
                  <a:pt x="35183" y="0"/>
                </a:lnTo>
                <a:lnTo>
                  <a:pt x="49005" y="138"/>
                </a:lnTo>
                <a:lnTo>
                  <a:pt x="69109" y="76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Shape 1177"/>
          <p:cNvSpPr/>
          <p:nvPr/>
        </p:nvSpPr>
        <p:spPr>
          <a:xfrm>
            <a:off x="7280275" y="3255961"/>
            <a:ext cx="217487" cy="1676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37784" y="40272"/>
                </a:lnTo>
                <a:lnTo>
                  <a:pt x="65772" y="71154"/>
                </a:lnTo>
                <a:lnTo>
                  <a:pt x="79591" y="84775"/>
                </a:lnTo>
                <a:lnTo>
                  <a:pt x="93760" y="99897"/>
                </a:lnTo>
                <a:lnTo>
                  <a:pt x="97959" y="106378"/>
                </a:lnTo>
                <a:lnTo>
                  <a:pt x="103731" y="11176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Shape 1178"/>
          <p:cNvSpPr/>
          <p:nvPr/>
        </p:nvSpPr>
        <p:spPr>
          <a:xfrm>
            <a:off x="6496050" y="1695450"/>
            <a:ext cx="1633536" cy="1616074"/>
          </a:xfrm>
          <a:custGeom>
            <a:pathLst>
              <a:path extrusionOk="0" h="120000" w="120000">
                <a:moveTo>
                  <a:pt x="119790" y="97924"/>
                </a:moveTo>
                <a:lnTo>
                  <a:pt x="118716" y="97358"/>
                </a:lnTo>
                <a:lnTo>
                  <a:pt x="117830" y="96650"/>
                </a:lnTo>
                <a:lnTo>
                  <a:pt x="117153" y="95731"/>
                </a:lnTo>
                <a:lnTo>
                  <a:pt x="116360" y="94363"/>
                </a:lnTo>
                <a:lnTo>
                  <a:pt x="115146" y="92547"/>
                </a:lnTo>
                <a:lnTo>
                  <a:pt x="113723" y="90966"/>
                </a:lnTo>
                <a:lnTo>
                  <a:pt x="112976" y="90400"/>
                </a:lnTo>
                <a:lnTo>
                  <a:pt x="112323" y="90165"/>
                </a:lnTo>
                <a:lnTo>
                  <a:pt x="111740" y="90000"/>
                </a:lnTo>
                <a:lnTo>
                  <a:pt x="111366" y="89716"/>
                </a:lnTo>
                <a:lnTo>
                  <a:pt x="111180" y="89339"/>
                </a:lnTo>
                <a:lnTo>
                  <a:pt x="111110" y="88891"/>
                </a:lnTo>
                <a:lnTo>
                  <a:pt x="111343" y="87900"/>
                </a:lnTo>
                <a:lnTo>
                  <a:pt x="111880" y="87051"/>
                </a:lnTo>
                <a:lnTo>
                  <a:pt x="113420" y="85518"/>
                </a:lnTo>
                <a:lnTo>
                  <a:pt x="114026" y="84316"/>
                </a:lnTo>
                <a:lnTo>
                  <a:pt x="114306" y="82617"/>
                </a:lnTo>
                <a:lnTo>
                  <a:pt x="114353" y="79127"/>
                </a:lnTo>
                <a:lnTo>
                  <a:pt x="114306" y="77735"/>
                </a:lnTo>
                <a:lnTo>
                  <a:pt x="114096" y="76603"/>
                </a:lnTo>
                <a:lnTo>
                  <a:pt x="113793" y="73207"/>
                </a:lnTo>
                <a:lnTo>
                  <a:pt x="113630" y="67028"/>
                </a:lnTo>
                <a:lnTo>
                  <a:pt x="113630" y="60943"/>
                </a:lnTo>
                <a:lnTo>
                  <a:pt x="113886" y="57900"/>
                </a:lnTo>
                <a:lnTo>
                  <a:pt x="113980" y="56132"/>
                </a:lnTo>
                <a:lnTo>
                  <a:pt x="113770" y="52783"/>
                </a:lnTo>
                <a:lnTo>
                  <a:pt x="113280" y="49316"/>
                </a:lnTo>
                <a:lnTo>
                  <a:pt x="112930" y="48042"/>
                </a:lnTo>
                <a:lnTo>
                  <a:pt x="112533" y="47264"/>
                </a:lnTo>
                <a:lnTo>
                  <a:pt x="111180" y="45000"/>
                </a:lnTo>
                <a:lnTo>
                  <a:pt x="109196" y="40943"/>
                </a:lnTo>
                <a:lnTo>
                  <a:pt x="107167" y="36981"/>
                </a:lnTo>
                <a:lnTo>
                  <a:pt x="106327" y="35566"/>
                </a:lnTo>
                <a:lnTo>
                  <a:pt x="105720" y="34787"/>
                </a:lnTo>
                <a:lnTo>
                  <a:pt x="105043" y="33962"/>
                </a:lnTo>
                <a:lnTo>
                  <a:pt x="104063" y="32216"/>
                </a:lnTo>
                <a:lnTo>
                  <a:pt x="101427" y="27146"/>
                </a:lnTo>
                <a:lnTo>
                  <a:pt x="98463" y="21721"/>
                </a:lnTo>
                <a:lnTo>
                  <a:pt x="97087" y="19575"/>
                </a:lnTo>
                <a:lnTo>
                  <a:pt x="95850" y="18113"/>
                </a:lnTo>
                <a:lnTo>
                  <a:pt x="92117" y="14952"/>
                </a:lnTo>
                <a:lnTo>
                  <a:pt x="89224" y="12712"/>
                </a:lnTo>
                <a:lnTo>
                  <a:pt x="85654" y="10259"/>
                </a:lnTo>
                <a:lnTo>
                  <a:pt x="81361" y="7641"/>
                </a:lnTo>
                <a:lnTo>
                  <a:pt x="76461" y="5117"/>
                </a:lnTo>
                <a:lnTo>
                  <a:pt x="70861" y="2783"/>
                </a:lnTo>
                <a:lnTo>
                  <a:pt x="64584" y="801"/>
                </a:lnTo>
                <a:lnTo>
                  <a:pt x="62158" y="424"/>
                </a:lnTo>
                <a:lnTo>
                  <a:pt x="56021" y="0"/>
                </a:lnTo>
                <a:lnTo>
                  <a:pt x="52008" y="0"/>
                </a:lnTo>
                <a:lnTo>
                  <a:pt x="47645" y="330"/>
                </a:lnTo>
                <a:lnTo>
                  <a:pt x="43142" y="1061"/>
                </a:lnTo>
                <a:lnTo>
                  <a:pt x="38685" y="2334"/>
                </a:lnTo>
                <a:lnTo>
                  <a:pt x="34602" y="4103"/>
                </a:lnTo>
                <a:lnTo>
                  <a:pt x="30985" y="6273"/>
                </a:lnTo>
                <a:lnTo>
                  <a:pt x="27835" y="8561"/>
                </a:lnTo>
                <a:lnTo>
                  <a:pt x="25222" y="10943"/>
                </a:lnTo>
                <a:lnTo>
                  <a:pt x="23052" y="13231"/>
                </a:lnTo>
                <a:lnTo>
                  <a:pt x="21349" y="15306"/>
                </a:lnTo>
                <a:lnTo>
                  <a:pt x="19319" y="18325"/>
                </a:lnTo>
                <a:lnTo>
                  <a:pt x="13696" y="27853"/>
                </a:lnTo>
                <a:lnTo>
                  <a:pt x="10406" y="33844"/>
                </a:lnTo>
                <a:lnTo>
                  <a:pt x="9239" y="36344"/>
                </a:lnTo>
                <a:lnTo>
                  <a:pt x="8539" y="38136"/>
                </a:lnTo>
                <a:lnTo>
                  <a:pt x="7443" y="41886"/>
                </a:lnTo>
                <a:lnTo>
                  <a:pt x="5833" y="46627"/>
                </a:lnTo>
                <a:lnTo>
                  <a:pt x="4433" y="51061"/>
                </a:lnTo>
                <a:lnTo>
                  <a:pt x="4059" y="52759"/>
                </a:lnTo>
                <a:lnTo>
                  <a:pt x="3943" y="53891"/>
                </a:lnTo>
                <a:lnTo>
                  <a:pt x="3779" y="55660"/>
                </a:lnTo>
                <a:lnTo>
                  <a:pt x="3149" y="57334"/>
                </a:lnTo>
                <a:lnTo>
                  <a:pt x="2169" y="59033"/>
                </a:lnTo>
                <a:lnTo>
                  <a:pt x="769" y="65542"/>
                </a:lnTo>
                <a:lnTo>
                  <a:pt x="46" y="70801"/>
                </a:lnTo>
                <a:lnTo>
                  <a:pt x="0" y="73066"/>
                </a:lnTo>
                <a:lnTo>
                  <a:pt x="209" y="74811"/>
                </a:lnTo>
                <a:lnTo>
                  <a:pt x="746" y="77665"/>
                </a:lnTo>
                <a:lnTo>
                  <a:pt x="909" y="80424"/>
                </a:lnTo>
                <a:lnTo>
                  <a:pt x="933" y="82877"/>
                </a:lnTo>
                <a:lnTo>
                  <a:pt x="1049" y="84858"/>
                </a:lnTo>
                <a:lnTo>
                  <a:pt x="1726" y="88750"/>
                </a:lnTo>
                <a:lnTo>
                  <a:pt x="2169" y="90801"/>
                </a:lnTo>
                <a:lnTo>
                  <a:pt x="2823" y="92617"/>
                </a:lnTo>
                <a:lnTo>
                  <a:pt x="3476" y="94033"/>
                </a:lnTo>
                <a:lnTo>
                  <a:pt x="3849" y="95000"/>
                </a:lnTo>
                <a:lnTo>
                  <a:pt x="3849" y="95660"/>
                </a:lnTo>
                <a:lnTo>
                  <a:pt x="3476" y="96155"/>
                </a:lnTo>
                <a:lnTo>
                  <a:pt x="2356" y="97547"/>
                </a:lnTo>
                <a:lnTo>
                  <a:pt x="2006" y="98396"/>
                </a:lnTo>
                <a:lnTo>
                  <a:pt x="2169" y="99268"/>
                </a:lnTo>
                <a:lnTo>
                  <a:pt x="5179" y="103466"/>
                </a:lnTo>
                <a:lnTo>
                  <a:pt x="7676" y="106816"/>
                </a:lnTo>
                <a:lnTo>
                  <a:pt x="12086" y="113278"/>
                </a:lnTo>
                <a:lnTo>
                  <a:pt x="12832" y="113985"/>
                </a:lnTo>
                <a:lnTo>
                  <a:pt x="13766" y="114410"/>
                </a:lnTo>
                <a:lnTo>
                  <a:pt x="14676" y="114834"/>
                </a:lnTo>
                <a:lnTo>
                  <a:pt x="15142" y="115259"/>
                </a:lnTo>
                <a:lnTo>
                  <a:pt x="15492" y="115495"/>
                </a:lnTo>
                <a:lnTo>
                  <a:pt x="16052" y="115306"/>
                </a:lnTo>
                <a:lnTo>
                  <a:pt x="16706" y="114811"/>
                </a:lnTo>
                <a:lnTo>
                  <a:pt x="17382" y="112877"/>
                </a:lnTo>
                <a:lnTo>
                  <a:pt x="18106" y="111745"/>
                </a:lnTo>
                <a:lnTo>
                  <a:pt x="18479" y="111533"/>
                </a:lnTo>
                <a:lnTo>
                  <a:pt x="18899" y="111698"/>
                </a:lnTo>
                <a:lnTo>
                  <a:pt x="19296" y="111957"/>
                </a:lnTo>
                <a:lnTo>
                  <a:pt x="19622" y="111933"/>
                </a:lnTo>
                <a:lnTo>
                  <a:pt x="20276" y="111273"/>
                </a:lnTo>
                <a:lnTo>
                  <a:pt x="20812" y="110377"/>
                </a:lnTo>
                <a:lnTo>
                  <a:pt x="21302" y="109929"/>
                </a:lnTo>
                <a:lnTo>
                  <a:pt x="24149" y="110306"/>
                </a:lnTo>
                <a:lnTo>
                  <a:pt x="26039" y="110778"/>
                </a:lnTo>
                <a:lnTo>
                  <a:pt x="27462" y="111485"/>
                </a:lnTo>
                <a:lnTo>
                  <a:pt x="29655" y="113608"/>
                </a:lnTo>
                <a:lnTo>
                  <a:pt x="30705" y="114646"/>
                </a:lnTo>
                <a:lnTo>
                  <a:pt x="31639" y="115259"/>
                </a:lnTo>
                <a:lnTo>
                  <a:pt x="32875" y="115424"/>
                </a:lnTo>
                <a:lnTo>
                  <a:pt x="34649" y="115330"/>
                </a:lnTo>
                <a:lnTo>
                  <a:pt x="36468" y="115330"/>
                </a:lnTo>
                <a:lnTo>
                  <a:pt x="37192" y="115448"/>
                </a:lnTo>
                <a:lnTo>
                  <a:pt x="37775" y="115707"/>
                </a:lnTo>
                <a:lnTo>
                  <a:pt x="39735" y="116816"/>
                </a:lnTo>
                <a:lnTo>
                  <a:pt x="41298" y="117264"/>
                </a:lnTo>
                <a:lnTo>
                  <a:pt x="42488" y="117570"/>
                </a:lnTo>
                <a:lnTo>
                  <a:pt x="44215" y="118254"/>
                </a:lnTo>
                <a:lnTo>
                  <a:pt x="47248" y="119693"/>
                </a:lnTo>
                <a:lnTo>
                  <a:pt x="48578" y="120000"/>
                </a:lnTo>
                <a:lnTo>
                  <a:pt x="50445" y="119905"/>
                </a:lnTo>
                <a:lnTo>
                  <a:pt x="52311" y="119551"/>
                </a:lnTo>
                <a:lnTo>
                  <a:pt x="53618" y="119033"/>
                </a:lnTo>
                <a:lnTo>
                  <a:pt x="55461" y="118254"/>
                </a:lnTo>
                <a:lnTo>
                  <a:pt x="58518" y="117146"/>
                </a:lnTo>
                <a:lnTo>
                  <a:pt x="61668" y="115966"/>
                </a:lnTo>
                <a:lnTo>
                  <a:pt x="63744" y="115023"/>
                </a:lnTo>
                <a:lnTo>
                  <a:pt x="65004" y="114410"/>
                </a:lnTo>
                <a:lnTo>
                  <a:pt x="66428" y="113938"/>
                </a:lnTo>
                <a:lnTo>
                  <a:pt x="67828" y="113820"/>
                </a:lnTo>
                <a:lnTo>
                  <a:pt x="68458" y="113915"/>
                </a:lnTo>
                <a:lnTo>
                  <a:pt x="68994" y="114150"/>
                </a:lnTo>
                <a:lnTo>
                  <a:pt x="70044" y="114693"/>
                </a:lnTo>
                <a:lnTo>
                  <a:pt x="71234" y="114952"/>
                </a:lnTo>
                <a:lnTo>
                  <a:pt x="73847" y="115023"/>
                </a:lnTo>
                <a:lnTo>
                  <a:pt x="75481" y="115330"/>
                </a:lnTo>
                <a:lnTo>
                  <a:pt x="77511" y="115966"/>
                </a:lnTo>
                <a:lnTo>
                  <a:pt x="79447" y="116863"/>
                </a:lnTo>
                <a:lnTo>
                  <a:pt x="80871" y="117735"/>
                </a:lnTo>
                <a:lnTo>
                  <a:pt x="81477" y="118042"/>
                </a:lnTo>
                <a:lnTo>
                  <a:pt x="82247" y="118183"/>
                </a:lnTo>
                <a:lnTo>
                  <a:pt x="84114" y="117900"/>
                </a:lnTo>
                <a:lnTo>
                  <a:pt x="86074" y="117146"/>
                </a:lnTo>
                <a:lnTo>
                  <a:pt x="87707" y="115943"/>
                </a:lnTo>
                <a:lnTo>
                  <a:pt x="88780" y="114410"/>
                </a:lnTo>
                <a:lnTo>
                  <a:pt x="89690" y="112924"/>
                </a:lnTo>
                <a:lnTo>
                  <a:pt x="90180" y="112334"/>
                </a:lnTo>
                <a:lnTo>
                  <a:pt x="90810" y="111933"/>
                </a:lnTo>
                <a:lnTo>
                  <a:pt x="91557" y="111792"/>
                </a:lnTo>
                <a:lnTo>
                  <a:pt x="92537" y="111933"/>
                </a:lnTo>
                <a:lnTo>
                  <a:pt x="93634" y="112122"/>
                </a:lnTo>
                <a:lnTo>
                  <a:pt x="94824" y="112075"/>
                </a:lnTo>
                <a:lnTo>
                  <a:pt x="97250" y="111367"/>
                </a:lnTo>
                <a:lnTo>
                  <a:pt x="99233" y="110377"/>
                </a:lnTo>
                <a:lnTo>
                  <a:pt x="100447" y="109504"/>
                </a:lnTo>
                <a:lnTo>
                  <a:pt x="101427" y="108490"/>
                </a:lnTo>
                <a:lnTo>
                  <a:pt x="102873" y="107193"/>
                </a:lnTo>
                <a:lnTo>
                  <a:pt x="103690" y="106650"/>
                </a:lnTo>
                <a:lnTo>
                  <a:pt x="104553" y="106297"/>
                </a:lnTo>
                <a:lnTo>
                  <a:pt x="105370" y="106179"/>
                </a:lnTo>
                <a:lnTo>
                  <a:pt x="106163" y="106367"/>
                </a:lnTo>
                <a:lnTo>
                  <a:pt x="108426" y="107783"/>
                </a:lnTo>
                <a:lnTo>
                  <a:pt x="109383" y="108136"/>
                </a:lnTo>
                <a:lnTo>
                  <a:pt x="110573" y="108136"/>
                </a:lnTo>
                <a:lnTo>
                  <a:pt x="111296" y="107924"/>
                </a:lnTo>
                <a:lnTo>
                  <a:pt x="112183" y="107429"/>
                </a:lnTo>
                <a:lnTo>
                  <a:pt x="114073" y="105990"/>
                </a:lnTo>
                <a:lnTo>
                  <a:pt x="116266" y="103938"/>
                </a:lnTo>
                <a:lnTo>
                  <a:pt x="118483" y="101108"/>
                </a:lnTo>
                <a:lnTo>
                  <a:pt x="119766" y="99056"/>
                </a:lnTo>
                <a:lnTo>
                  <a:pt x="119999" y="98325"/>
                </a:lnTo>
                <a:lnTo>
                  <a:pt x="119953" y="98089"/>
                </a:lnTo>
                <a:lnTo>
                  <a:pt x="119790" y="97924"/>
                </a:lnTo>
                <a:close/>
              </a:path>
            </a:pathLst>
          </a:custGeom>
          <a:solidFill>
            <a:srgbClr val="FF99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Shape 1179"/>
          <p:cNvSpPr/>
          <p:nvPr/>
        </p:nvSpPr>
        <p:spPr>
          <a:xfrm>
            <a:off x="6616700" y="1714500"/>
            <a:ext cx="1416049" cy="1230312"/>
          </a:xfrm>
          <a:custGeom>
            <a:pathLst>
              <a:path extrusionOk="0" h="120000" w="120000">
                <a:moveTo>
                  <a:pt x="0" y="74260"/>
                </a:moveTo>
                <a:lnTo>
                  <a:pt x="296" y="66673"/>
                </a:lnTo>
                <a:lnTo>
                  <a:pt x="1184" y="59272"/>
                </a:lnTo>
                <a:lnTo>
                  <a:pt x="2530" y="52056"/>
                </a:lnTo>
                <a:lnTo>
                  <a:pt x="4441" y="45150"/>
                </a:lnTo>
                <a:lnTo>
                  <a:pt x="6810" y="38523"/>
                </a:lnTo>
                <a:lnTo>
                  <a:pt x="9582" y="32299"/>
                </a:lnTo>
                <a:lnTo>
                  <a:pt x="12839" y="26477"/>
                </a:lnTo>
                <a:lnTo>
                  <a:pt x="16446" y="21089"/>
                </a:lnTo>
                <a:lnTo>
                  <a:pt x="20403" y="16196"/>
                </a:lnTo>
                <a:lnTo>
                  <a:pt x="24710" y="11891"/>
                </a:lnTo>
                <a:lnTo>
                  <a:pt x="29340" y="8175"/>
                </a:lnTo>
                <a:lnTo>
                  <a:pt x="34239" y="5078"/>
                </a:lnTo>
                <a:lnTo>
                  <a:pt x="39353" y="2694"/>
                </a:lnTo>
                <a:lnTo>
                  <a:pt x="44710" y="990"/>
                </a:lnTo>
                <a:lnTo>
                  <a:pt x="50282" y="123"/>
                </a:lnTo>
                <a:lnTo>
                  <a:pt x="55989" y="0"/>
                </a:lnTo>
                <a:lnTo>
                  <a:pt x="61641" y="681"/>
                </a:lnTo>
                <a:lnTo>
                  <a:pt x="67213" y="2105"/>
                </a:lnTo>
                <a:lnTo>
                  <a:pt x="72678" y="4118"/>
                </a:lnTo>
                <a:lnTo>
                  <a:pt x="78034" y="6781"/>
                </a:lnTo>
                <a:lnTo>
                  <a:pt x="83176" y="10064"/>
                </a:lnTo>
                <a:lnTo>
                  <a:pt x="88129" y="13904"/>
                </a:lnTo>
                <a:lnTo>
                  <a:pt x="92839" y="18270"/>
                </a:lnTo>
                <a:lnTo>
                  <a:pt x="97254" y="23101"/>
                </a:lnTo>
                <a:lnTo>
                  <a:pt x="101372" y="28397"/>
                </a:lnTo>
                <a:lnTo>
                  <a:pt x="105168" y="34126"/>
                </a:lnTo>
                <a:lnTo>
                  <a:pt x="108586" y="40289"/>
                </a:lnTo>
                <a:lnTo>
                  <a:pt x="111601" y="46730"/>
                </a:lnTo>
                <a:lnTo>
                  <a:pt x="114212" y="53512"/>
                </a:lnTo>
                <a:lnTo>
                  <a:pt x="116312" y="60572"/>
                </a:lnTo>
                <a:lnTo>
                  <a:pt x="117927" y="67881"/>
                </a:lnTo>
                <a:lnTo>
                  <a:pt x="119004" y="75406"/>
                </a:lnTo>
                <a:lnTo>
                  <a:pt x="119865" y="85625"/>
                </a:lnTo>
                <a:lnTo>
                  <a:pt x="120000" y="90240"/>
                </a:lnTo>
                <a:lnTo>
                  <a:pt x="119919" y="94544"/>
                </a:lnTo>
                <a:lnTo>
                  <a:pt x="119596" y="98539"/>
                </a:lnTo>
                <a:lnTo>
                  <a:pt x="118950" y="102193"/>
                </a:lnTo>
                <a:lnTo>
                  <a:pt x="117981" y="105507"/>
                </a:lnTo>
                <a:lnTo>
                  <a:pt x="116662" y="108480"/>
                </a:lnTo>
                <a:lnTo>
                  <a:pt x="114966" y="111205"/>
                </a:lnTo>
                <a:lnTo>
                  <a:pt x="112812" y="113496"/>
                </a:lnTo>
                <a:lnTo>
                  <a:pt x="110201" y="115478"/>
                </a:lnTo>
                <a:lnTo>
                  <a:pt x="107079" y="117089"/>
                </a:lnTo>
                <a:lnTo>
                  <a:pt x="103418" y="118327"/>
                </a:lnTo>
                <a:lnTo>
                  <a:pt x="99165" y="119256"/>
                </a:lnTo>
                <a:lnTo>
                  <a:pt x="94347" y="119814"/>
                </a:lnTo>
                <a:lnTo>
                  <a:pt x="88909" y="120000"/>
                </a:lnTo>
                <a:lnTo>
                  <a:pt x="76231" y="119752"/>
                </a:lnTo>
                <a:lnTo>
                  <a:pt x="61965" y="118606"/>
                </a:lnTo>
                <a:lnTo>
                  <a:pt x="54616" y="117677"/>
                </a:lnTo>
                <a:lnTo>
                  <a:pt x="47240" y="116376"/>
                </a:lnTo>
                <a:lnTo>
                  <a:pt x="39946" y="114704"/>
                </a:lnTo>
                <a:lnTo>
                  <a:pt x="32866" y="112536"/>
                </a:lnTo>
                <a:lnTo>
                  <a:pt x="26218" y="109935"/>
                </a:lnTo>
                <a:lnTo>
                  <a:pt x="20026" y="106776"/>
                </a:lnTo>
                <a:lnTo>
                  <a:pt x="17146" y="105011"/>
                </a:lnTo>
                <a:lnTo>
                  <a:pt x="14427" y="103060"/>
                </a:lnTo>
                <a:lnTo>
                  <a:pt x="11924" y="101016"/>
                </a:lnTo>
                <a:lnTo>
                  <a:pt x="9582" y="98756"/>
                </a:lnTo>
                <a:lnTo>
                  <a:pt x="7456" y="96340"/>
                </a:lnTo>
                <a:lnTo>
                  <a:pt x="5598" y="93739"/>
                </a:lnTo>
                <a:lnTo>
                  <a:pt x="3956" y="91014"/>
                </a:lnTo>
                <a:lnTo>
                  <a:pt x="2557" y="88041"/>
                </a:lnTo>
                <a:lnTo>
                  <a:pt x="1453" y="84913"/>
                </a:lnTo>
                <a:lnTo>
                  <a:pt x="699" y="81600"/>
                </a:lnTo>
                <a:lnTo>
                  <a:pt x="188" y="78007"/>
                </a:lnTo>
                <a:lnTo>
                  <a:pt x="0" y="74260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6650036" y="1716086"/>
            <a:ext cx="1376361" cy="1206499"/>
          </a:xfrm>
          <a:custGeom>
            <a:pathLst>
              <a:path extrusionOk="0" h="120000" w="120000">
                <a:moveTo>
                  <a:pt x="0" y="73312"/>
                </a:moveTo>
                <a:lnTo>
                  <a:pt x="304" y="65772"/>
                </a:lnTo>
                <a:lnTo>
                  <a:pt x="1107" y="58422"/>
                </a:lnTo>
                <a:lnTo>
                  <a:pt x="2491" y="51261"/>
                </a:lnTo>
                <a:lnTo>
                  <a:pt x="4318" y="44416"/>
                </a:lnTo>
                <a:lnTo>
                  <a:pt x="6643" y="37917"/>
                </a:lnTo>
                <a:lnTo>
                  <a:pt x="9356" y="31735"/>
                </a:lnTo>
                <a:lnTo>
                  <a:pt x="12539" y="25993"/>
                </a:lnTo>
                <a:lnTo>
                  <a:pt x="16083" y="20757"/>
                </a:lnTo>
                <a:lnTo>
                  <a:pt x="20013" y="15930"/>
                </a:lnTo>
                <a:lnTo>
                  <a:pt x="24276" y="11671"/>
                </a:lnTo>
                <a:lnTo>
                  <a:pt x="28816" y="8012"/>
                </a:lnTo>
                <a:lnTo>
                  <a:pt x="33716" y="5015"/>
                </a:lnTo>
                <a:lnTo>
                  <a:pt x="38809" y="2649"/>
                </a:lnTo>
                <a:lnTo>
                  <a:pt x="44124" y="977"/>
                </a:lnTo>
                <a:lnTo>
                  <a:pt x="49688" y="94"/>
                </a:lnTo>
                <a:lnTo>
                  <a:pt x="55391" y="0"/>
                </a:lnTo>
                <a:lnTo>
                  <a:pt x="61093" y="725"/>
                </a:lnTo>
                <a:lnTo>
                  <a:pt x="66740" y="2113"/>
                </a:lnTo>
                <a:lnTo>
                  <a:pt x="72249" y="4164"/>
                </a:lnTo>
                <a:lnTo>
                  <a:pt x="77619" y="6813"/>
                </a:lnTo>
                <a:lnTo>
                  <a:pt x="82795" y="10063"/>
                </a:lnTo>
                <a:lnTo>
                  <a:pt x="87806" y="13880"/>
                </a:lnTo>
                <a:lnTo>
                  <a:pt x="92567" y="18201"/>
                </a:lnTo>
                <a:lnTo>
                  <a:pt x="97024" y="23028"/>
                </a:lnTo>
                <a:lnTo>
                  <a:pt x="101204" y="28296"/>
                </a:lnTo>
                <a:lnTo>
                  <a:pt x="105051" y="34069"/>
                </a:lnTo>
                <a:lnTo>
                  <a:pt x="108484" y="40126"/>
                </a:lnTo>
                <a:lnTo>
                  <a:pt x="111557" y="46561"/>
                </a:lnTo>
                <a:lnTo>
                  <a:pt x="114159" y="53343"/>
                </a:lnTo>
                <a:lnTo>
                  <a:pt x="116318" y="60347"/>
                </a:lnTo>
                <a:lnTo>
                  <a:pt x="117923" y="67634"/>
                </a:lnTo>
                <a:lnTo>
                  <a:pt x="119031" y="75141"/>
                </a:lnTo>
                <a:lnTo>
                  <a:pt x="119889" y="85268"/>
                </a:lnTo>
                <a:lnTo>
                  <a:pt x="120000" y="89905"/>
                </a:lnTo>
                <a:lnTo>
                  <a:pt x="119944" y="94227"/>
                </a:lnTo>
                <a:lnTo>
                  <a:pt x="119557" y="98264"/>
                </a:lnTo>
                <a:lnTo>
                  <a:pt x="118948" y="101924"/>
                </a:lnTo>
                <a:lnTo>
                  <a:pt x="117951" y="105268"/>
                </a:lnTo>
                <a:lnTo>
                  <a:pt x="116622" y="108328"/>
                </a:lnTo>
                <a:lnTo>
                  <a:pt x="114878" y="111009"/>
                </a:lnTo>
                <a:lnTo>
                  <a:pt x="112747" y="113343"/>
                </a:lnTo>
                <a:lnTo>
                  <a:pt x="110062" y="115394"/>
                </a:lnTo>
                <a:lnTo>
                  <a:pt x="106961" y="117034"/>
                </a:lnTo>
                <a:lnTo>
                  <a:pt x="103252" y="118328"/>
                </a:lnTo>
                <a:lnTo>
                  <a:pt x="99044" y="119274"/>
                </a:lnTo>
                <a:lnTo>
                  <a:pt x="94173" y="119810"/>
                </a:lnTo>
                <a:lnTo>
                  <a:pt x="88692" y="120000"/>
                </a:lnTo>
                <a:lnTo>
                  <a:pt x="75958" y="119716"/>
                </a:lnTo>
                <a:lnTo>
                  <a:pt x="68982" y="119242"/>
                </a:lnTo>
                <a:lnTo>
                  <a:pt x="61730" y="118454"/>
                </a:lnTo>
                <a:lnTo>
                  <a:pt x="54366" y="117413"/>
                </a:lnTo>
                <a:lnTo>
                  <a:pt x="47003" y="116025"/>
                </a:lnTo>
                <a:lnTo>
                  <a:pt x="39750" y="114227"/>
                </a:lnTo>
                <a:lnTo>
                  <a:pt x="32747" y="111987"/>
                </a:lnTo>
                <a:lnTo>
                  <a:pt x="26076" y="109274"/>
                </a:lnTo>
                <a:lnTo>
                  <a:pt x="19875" y="106056"/>
                </a:lnTo>
                <a:lnTo>
                  <a:pt x="17024" y="104258"/>
                </a:lnTo>
                <a:lnTo>
                  <a:pt x="14366" y="102271"/>
                </a:lnTo>
                <a:lnTo>
                  <a:pt x="11820" y="100126"/>
                </a:lnTo>
                <a:lnTo>
                  <a:pt x="9522" y="97854"/>
                </a:lnTo>
                <a:lnTo>
                  <a:pt x="7418" y="95394"/>
                </a:lnTo>
                <a:lnTo>
                  <a:pt x="5564" y="92807"/>
                </a:lnTo>
                <a:lnTo>
                  <a:pt x="3903" y="90031"/>
                </a:lnTo>
                <a:lnTo>
                  <a:pt x="2574" y="87066"/>
                </a:lnTo>
                <a:lnTo>
                  <a:pt x="1467" y="83943"/>
                </a:lnTo>
                <a:lnTo>
                  <a:pt x="692" y="80599"/>
                </a:lnTo>
                <a:lnTo>
                  <a:pt x="193" y="77066"/>
                </a:lnTo>
                <a:lnTo>
                  <a:pt x="0" y="73312"/>
                </a:lnTo>
                <a:close/>
              </a:path>
            </a:pathLst>
          </a:custGeom>
          <a:solidFill>
            <a:srgbClr val="FF9E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6681786" y="1717675"/>
            <a:ext cx="1338261" cy="1185862"/>
          </a:xfrm>
          <a:custGeom>
            <a:pathLst>
              <a:path extrusionOk="0" h="120000" w="120000">
                <a:moveTo>
                  <a:pt x="0" y="72263"/>
                </a:moveTo>
                <a:lnTo>
                  <a:pt x="313" y="64773"/>
                </a:lnTo>
                <a:lnTo>
                  <a:pt x="1082" y="57444"/>
                </a:lnTo>
                <a:lnTo>
                  <a:pt x="2392" y="50404"/>
                </a:lnTo>
                <a:lnTo>
                  <a:pt x="4215" y="43621"/>
                </a:lnTo>
                <a:lnTo>
                  <a:pt x="6465" y="37160"/>
                </a:lnTo>
                <a:lnTo>
                  <a:pt x="9171" y="31149"/>
                </a:lnTo>
                <a:lnTo>
                  <a:pt x="12247" y="25459"/>
                </a:lnTo>
                <a:lnTo>
                  <a:pt x="15751" y="20251"/>
                </a:lnTo>
                <a:lnTo>
                  <a:pt x="19596" y="15558"/>
                </a:lnTo>
                <a:lnTo>
                  <a:pt x="23812" y="11379"/>
                </a:lnTo>
                <a:lnTo>
                  <a:pt x="28312" y="7811"/>
                </a:lnTo>
                <a:lnTo>
                  <a:pt x="33126" y="4854"/>
                </a:lnTo>
                <a:lnTo>
                  <a:pt x="38196" y="2603"/>
                </a:lnTo>
                <a:lnTo>
                  <a:pt x="43522" y="964"/>
                </a:lnTo>
                <a:lnTo>
                  <a:pt x="49076" y="64"/>
                </a:lnTo>
                <a:lnTo>
                  <a:pt x="54801" y="0"/>
                </a:lnTo>
                <a:lnTo>
                  <a:pt x="60526" y="707"/>
                </a:lnTo>
                <a:lnTo>
                  <a:pt x="66166" y="2121"/>
                </a:lnTo>
                <a:lnTo>
                  <a:pt x="71749" y="4114"/>
                </a:lnTo>
                <a:lnTo>
                  <a:pt x="77161" y="6782"/>
                </a:lnTo>
                <a:lnTo>
                  <a:pt x="82402" y="9997"/>
                </a:lnTo>
                <a:lnTo>
                  <a:pt x="87472" y="13790"/>
                </a:lnTo>
                <a:lnTo>
                  <a:pt x="92257" y="18130"/>
                </a:lnTo>
                <a:lnTo>
                  <a:pt x="96786" y="22919"/>
                </a:lnTo>
                <a:lnTo>
                  <a:pt x="101001" y="28191"/>
                </a:lnTo>
                <a:lnTo>
                  <a:pt x="104846" y="33881"/>
                </a:lnTo>
                <a:lnTo>
                  <a:pt x="108378" y="39892"/>
                </a:lnTo>
                <a:lnTo>
                  <a:pt x="111455" y="46289"/>
                </a:lnTo>
                <a:lnTo>
                  <a:pt x="114103" y="53040"/>
                </a:lnTo>
                <a:lnTo>
                  <a:pt x="116268" y="60048"/>
                </a:lnTo>
                <a:lnTo>
                  <a:pt x="117949" y="67281"/>
                </a:lnTo>
                <a:lnTo>
                  <a:pt x="119031" y="74706"/>
                </a:lnTo>
                <a:lnTo>
                  <a:pt x="119857" y="84896"/>
                </a:lnTo>
                <a:lnTo>
                  <a:pt x="120000" y="89493"/>
                </a:lnTo>
                <a:lnTo>
                  <a:pt x="119914" y="93833"/>
                </a:lnTo>
                <a:lnTo>
                  <a:pt x="119544" y="97851"/>
                </a:lnTo>
                <a:lnTo>
                  <a:pt x="118889" y="101612"/>
                </a:lnTo>
                <a:lnTo>
                  <a:pt x="117863" y="104955"/>
                </a:lnTo>
                <a:lnTo>
                  <a:pt x="116525" y="108041"/>
                </a:lnTo>
                <a:lnTo>
                  <a:pt x="114787" y="110806"/>
                </a:lnTo>
                <a:lnTo>
                  <a:pt x="112594" y="113217"/>
                </a:lnTo>
                <a:lnTo>
                  <a:pt x="109916" y="115242"/>
                </a:lnTo>
                <a:lnTo>
                  <a:pt x="106755" y="116946"/>
                </a:lnTo>
                <a:lnTo>
                  <a:pt x="103052" y="118264"/>
                </a:lnTo>
                <a:lnTo>
                  <a:pt x="98808" y="119228"/>
                </a:lnTo>
                <a:lnTo>
                  <a:pt x="93880" y="119807"/>
                </a:lnTo>
                <a:lnTo>
                  <a:pt x="88412" y="119999"/>
                </a:lnTo>
                <a:lnTo>
                  <a:pt x="75651" y="119614"/>
                </a:lnTo>
                <a:lnTo>
                  <a:pt x="68644" y="119067"/>
                </a:lnTo>
                <a:lnTo>
                  <a:pt x="61409" y="118264"/>
                </a:lnTo>
                <a:lnTo>
                  <a:pt x="54061" y="117139"/>
                </a:lnTo>
                <a:lnTo>
                  <a:pt x="46712" y="115628"/>
                </a:lnTo>
                <a:lnTo>
                  <a:pt x="39506" y="113731"/>
                </a:lnTo>
                <a:lnTo>
                  <a:pt x="32527" y="111352"/>
                </a:lnTo>
                <a:lnTo>
                  <a:pt x="25891" y="108588"/>
                </a:lnTo>
                <a:lnTo>
                  <a:pt x="19767" y="105212"/>
                </a:lnTo>
                <a:lnTo>
                  <a:pt x="14213" y="101387"/>
                </a:lnTo>
                <a:lnTo>
                  <a:pt x="11735" y="99233"/>
                </a:lnTo>
                <a:lnTo>
                  <a:pt x="9427" y="96887"/>
                </a:lnTo>
                <a:lnTo>
                  <a:pt x="7320" y="94412"/>
                </a:lnTo>
                <a:lnTo>
                  <a:pt x="5497" y="91808"/>
                </a:lnTo>
                <a:lnTo>
                  <a:pt x="3930" y="89011"/>
                </a:lnTo>
                <a:lnTo>
                  <a:pt x="2563" y="86021"/>
                </a:lnTo>
                <a:lnTo>
                  <a:pt x="1481" y="82903"/>
                </a:lnTo>
                <a:lnTo>
                  <a:pt x="655" y="79496"/>
                </a:lnTo>
                <a:lnTo>
                  <a:pt x="170" y="76024"/>
                </a:lnTo>
                <a:lnTo>
                  <a:pt x="0" y="72263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6713536" y="1720850"/>
            <a:ext cx="1300162" cy="1162049"/>
          </a:xfrm>
          <a:custGeom>
            <a:pathLst>
              <a:path extrusionOk="0" h="120000" w="120000">
                <a:moveTo>
                  <a:pt x="0" y="71174"/>
                </a:moveTo>
                <a:lnTo>
                  <a:pt x="322" y="63735"/>
                </a:lnTo>
                <a:lnTo>
                  <a:pt x="1114" y="56460"/>
                </a:lnTo>
                <a:lnTo>
                  <a:pt x="2375" y="49481"/>
                </a:lnTo>
                <a:lnTo>
                  <a:pt x="4134" y="42829"/>
                </a:lnTo>
                <a:lnTo>
                  <a:pt x="6304" y="36439"/>
                </a:lnTo>
                <a:lnTo>
                  <a:pt x="8944" y="30475"/>
                </a:lnTo>
                <a:lnTo>
                  <a:pt x="11935" y="24904"/>
                </a:lnTo>
                <a:lnTo>
                  <a:pt x="15395" y="19792"/>
                </a:lnTo>
                <a:lnTo>
                  <a:pt x="19208" y="15237"/>
                </a:lnTo>
                <a:lnTo>
                  <a:pt x="23284" y="11141"/>
                </a:lnTo>
                <a:lnTo>
                  <a:pt x="27800" y="7602"/>
                </a:lnTo>
                <a:lnTo>
                  <a:pt x="32551" y="4718"/>
                </a:lnTo>
                <a:lnTo>
                  <a:pt x="37595" y="2490"/>
                </a:lnTo>
                <a:lnTo>
                  <a:pt x="42873" y="917"/>
                </a:lnTo>
                <a:lnTo>
                  <a:pt x="48445" y="131"/>
                </a:lnTo>
                <a:lnTo>
                  <a:pt x="54193" y="0"/>
                </a:lnTo>
                <a:lnTo>
                  <a:pt x="59912" y="720"/>
                </a:lnTo>
                <a:lnTo>
                  <a:pt x="65630" y="2031"/>
                </a:lnTo>
                <a:lnTo>
                  <a:pt x="71202" y="4128"/>
                </a:lnTo>
                <a:lnTo>
                  <a:pt x="76715" y="6717"/>
                </a:lnTo>
                <a:lnTo>
                  <a:pt x="81994" y="9961"/>
                </a:lnTo>
                <a:lnTo>
                  <a:pt x="87096" y="13730"/>
                </a:lnTo>
                <a:lnTo>
                  <a:pt x="91935" y="18022"/>
                </a:lnTo>
                <a:lnTo>
                  <a:pt x="96510" y="22807"/>
                </a:lnTo>
                <a:lnTo>
                  <a:pt x="100791" y="28017"/>
                </a:lnTo>
                <a:lnTo>
                  <a:pt x="104721" y="33620"/>
                </a:lnTo>
                <a:lnTo>
                  <a:pt x="108240" y="39716"/>
                </a:lnTo>
                <a:lnTo>
                  <a:pt x="111378" y="46040"/>
                </a:lnTo>
                <a:lnTo>
                  <a:pt x="114076" y="52725"/>
                </a:lnTo>
                <a:lnTo>
                  <a:pt x="116275" y="59737"/>
                </a:lnTo>
                <a:lnTo>
                  <a:pt x="117917" y="66914"/>
                </a:lnTo>
                <a:lnTo>
                  <a:pt x="119061" y="74287"/>
                </a:lnTo>
                <a:lnTo>
                  <a:pt x="119882" y="84445"/>
                </a:lnTo>
                <a:lnTo>
                  <a:pt x="120000" y="89098"/>
                </a:lnTo>
                <a:lnTo>
                  <a:pt x="119882" y="93424"/>
                </a:lnTo>
                <a:lnTo>
                  <a:pt x="119530" y="97454"/>
                </a:lnTo>
                <a:lnTo>
                  <a:pt x="118856" y="101223"/>
                </a:lnTo>
                <a:lnTo>
                  <a:pt x="117859" y="104696"/>
                </a:lnTo>
                <a:lnTo>
                  <a:pt x="116480" y="107809"/>
                </a:lnTo>
                <a:lnTo>
                  <a:pt x="114692" y="110595"/>
                </a:lnTo>
                <a:lnTo>
                  <a:pt x="112492" y="113052"/>
                </a:lnTo>
                <a:lnTo>
                  <a:pt x="109765" y="115150"/>
                </a:lnTo>
                <a:lnTo>
                  <a:pt x="106598" y="116886"/>
                </a:lnTo>
                <a:lnTo>
                  <a:pt x="102844" y="118230"/>
                </a:lnTo>
                <a:lnTo>
                  <a:pt x="98563" y="119180"/>
                </a:lnTo>
                <a:lnTo>
                  <a:pt x="93665" y="119836"/>
                </a:lnTo>
                <a:lnTo>
                  <a:pt x="88123" y="119999"/>
                </a:lnTo>
                <a:lnTo>
                  <a:pt x="75307" y="119606"/>
                </a:lnTo>
                <a:lnTo>
                  <a:pt x="68357" y="118984"/>
                </a:lnTo>
                <a:lnTo>
                  <a:pt x="61085" y="118066"/>
                </a:lnTo>
                <a:lnTo>
                  <a:pt x="53841" y="116821"/>
                </a:lnTo>
                <a:lnTo>
                  <a:pt x="46510" y="115215"/>
                </a:lnTo>
                <a:lnTo>
                  <a:pt x="39296" y="113216"/>
                </a:lnTo>
                <a:lnTo>
                  <a:pt x="32346" y="110726"/>
                </a:lnTo>
                <a:lnTo>
                  <a:pt x="25747" y="107842"/>
                </a:lnTo>
                <a:lnTo>
                  <a:pt x="19648" y="104434"/>
                </a:lnTo>
                <a:lnTo>
                  <a:pt x="14134" y="100436"/>
                </a:lnTo>
                <a:lnTo>
                  <a:pt x="9413" y="95882"/>
                </a:lnTo>
                <a:lnTo>
                  <a:pt x="7331" y="93391"/>
                </a:lnTo>
                <a:lnTo>
                  <a:pt x="5483" y="90737"/>
                </a:lnTo>
                <a:lnTo>
                  <a:pt x="3900" y="87853"/>
                </a:lnTo>
                <a:lnTo>
                  <a:pt x="2521" y="84904"/>
                </a:lnTo>
                <a:lnTo>
                  <a:pt x="1466" y="81758"/>
                </a:lnTo>
                <a:lnTo>
                  <a:pt x="703" y="78416"/>
                </a:lnTo>
                <a:lnTo>
                  <a:pt x="205" y="74942"/>
                </a:lnTo>
                <a:lnTo>
                  <a:pt x="0" y="71174"/>
                </a:lnTo>
                <a:close/>
              </a:path>
            </a:pathLst>
          </a:custGeom>
          <a:solidFill>
            <a:srgbClr val="FFA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Shape 1183"/>
          <p:cNvSpPr/>
          <p:nvPr/>
        </p:nvSpPr>
        <p:spPr>
          <a:xfrm>
            <a:off x="6746875" y="1722436"/>
            <a:ext cx="1258887" cy="1139825"/>
          </a:xfrm>
          <a:custGeom>
            <a:pathLst>
              <a:path extrusionOk="0" h="120000" w="120000">
                <a:moveTo>
                  <a:pt x="0" y="70061"/>
                </a:moveTo>
                <a:lnTo>
                  <a:pt x="302" y="62707"/>
                </a:lnTo>
                <a:lnTo>
                  <a:pt x="1027" y="55487"/>
                </a:lnTo>
                <a:lnTo>
                  <a:pt x="2267" y="48568"/>
                </a:lnTo>
                <a:lnTo>
                  <a:pt x="3990" y="41949"/>
                </a:lnTo>
                <a:lnTo>
                  <a:pt x="6137" y="35699"/>
                </a:lnTo>
                <a:lnTo>
                  <a:pt x="8677" y="29816"/>
                </a:lnTo>
                <a:lnTo>
                  <a:pt x="11670" y="24367"/>
                </a:lnTo>
                <a:lnTo>
                  <a:pt x="14965" y="19353"/>
                </a:lnTo>
                <a:lnTo>
                  <a:pt x="18745" y="14841"/>
                </a:lnTo>
                <a:lnTo>
                  <a:pt x="22826" y="10830"/>
                </a:lnTo>
                <a:lnTo>
                  <a:pt x="27210" y="7420"/>
                </a:lnTo>
                <a:lnTo>
                  <a:pt x="31927" y="4612"/>
                </a:lnTo>
                <a:lnTo>
                  <a:pt x="36916" y="2406"/>
                </a:lnTo>
                <a:lnTo>
                  <a:pt x="42237" y="869"/>
                </a:lnTo>
                <a:lnTo>
                  <a:pt x="47770" y="100"/>
                </a:lnTo>
                <a:lnTo>
                  <a:pt x="53544" y="0"/>
                </a:lnTo>
                <a:lnTo>
                  <a:pt x="59349" y="668"/>
                </a:lnTo>
                <a:lnTo>
                  <a:pt x="65094" y="2038"/>
                </a:lnTo>
                <a:lnTo>
                  <a:pt x="70718" y="4077"/>
                </a:lnTo>
                <a:lnTo>
                  <a:pt x="76250" y="6685"/>
                </a:lnTo>
                <a:lnTo>
                  <a:pt x="81572" y="9894"/>
                </a:lnTo>
                <a:lnTo>
                  <a:pt x="86712" y="13704"/>
                </a:lnTo>
                <a:lnTo>
                  <a:pt x="91640" y="17916"/>
                </a:lnTo>
                <a:lnTo>
                  <a:pt x="96266" y="22696"/>
                </a:lnTo>
                <a:lnTo>
                  <a:pt x="100589" y="27877"/>
                </a:lnTo>
                <a:lnTo>
                  <a:pt x="104550" y="33493"/>
                </a:lnTo>
                <a:lnTo>
                  <a:pt x="108178" y="39476"/>
                </a:lnTo>
                <a:lnTo>
                  <a:pt x="111322" y="45793"/>
                </a:lnTo>
                <a:lnTo>
                  <a:pt x="114013" y="52479"/>
                </a:lnTo>
                <a:lnTo>
                  <a:pt x="116250" y="59398"/>
                </a:lnTo>
                <a:lnTo>
                  <a:pt x="117913" y="66584"/>
                </a:lnTo>
                <a:lnTo>
                  <a:pt x="119092" y="73938"/>
                </a:lnTo>
                <a:lnTo>
                  <a:pt x="119909" y="84033"/>
                </a:lnTo>
                <a:lnTo>
                  <a:pt x="120000" y="88679"/>
                </a:lnTo>
                <a:lnTo>
                  <a:pt x="119909" y="93025"/>
                </a:lnTo>
                <a:lnTo>
                  <a:pt x="119516" y="97103"/>
                </a:lnTo>
                <a:lnTo>
                  <a:pt x="118851" y="100947"/>
                </a:lnTo>
                <a:lnTo>
                  <a:pt x="117823" y="104389"/>
                </a:lnTo>
                <a:lnTo>
                  <a:pt x="116402" y="107565"/>
                </a:lnTo>
                <a:lnTo>
                  <a:pt x="114618" y="110373"/>
                </a:lnTo>
                <a:lnTo>
                  <a:pt x="112350" y="112880"/>
                </a:lnTo>
                <a:lnTo>
                  <a:pt x="109659" y="114986"/>
                </a:lnTo>
                <a:lnTo>
                  <a:pt x="106394" y="116791"/>
                </a:lnTo>
                <a:lnTo>
                  <a:pt x="102645" y="118194"/>
                </a:lnTo>
                <a:lnTo>
                  <a:pt x="98321" y="119197"/>
                </a:lnTo>
                <a:lnTo>
                  <a:pt x="93333" y="119799"/>
                </a:lnTo>
                <a:lnTo>
                  <a:pt x="87800" y="120000"/>
                </a:lnTo>
                <a:lnTo>
                  <a:pt x="74981" y="119532"/>
                </a:lnTo>
                <a:lnTo>
                  <a:pt x="67996" y="118863"/>
                </a:lnTo>
                <a:lnTo>
                  <a:pt x="60801" y="117860"/>
                </a:lnTo>
                <a:lnTo>
                  <a:pt x="53514" y="116557"/>
                </a:lnTo>
                <a:lnTo>
                  <a:pt x="46228" y="114818"/>
                </a:lnTo>
                <a:lnTo>
                  <a:pt x="39032" y="112679"/>
                </a:lnTo>
                <a:lnTo>
                  <a:pt x="32108" y="110172"/>
                </a:lnTo>
                <a:lnTo>
                  <a:pt x="25578" y="107097"/>
                </a:lnTo>
                <a:lnTo>
                  <a:pt x="19501" y="103587"/>
                </a:lnTo>
                <a:lnTo>
                  <a:pt x="14058" y="99509"/>
                </a:lnTo>
                <a:lnTo>
                  <a:pt x="9342" y="94830"/>
                </a:lnTo>
                <a:lnTo>
                  <a:pt x="7286" y="92323"/>
                </a:lnTo>
                <a:lnTo>
                  <a:pt x="5442" y="89615"/>
                </a:lnTo>
                <a:lnTo>
                  <a:pt x="3839" y="86807"/>
                </a:lnTo>
                <a:lnTo>
                  <a:pt x="2539" y="83799"/>
                </a:lnTo>
                <a:lnTo>
                  <a:pt x="1451" y="80623"/>
                </a:lnTo>
                <a:lnTo>
                  <a:pt x="695" y="77314"/>
                </a:lnTo>
                <a:lnTo>
                  <a:pt x="181" y="73805"/>
                </a:lnTo>
                <a:lnTo>
                  <a:pt x="0" y="70061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Shape 1184"/>
          <p:cNvSpPr/>
          <p:nvPr/>
        </p:nvSpPr>
        <p:spPr>
          <a:xfrm>
            <a:off x="6778625" y="1725611"/>
            <a:ext cx="1220786" cy="1116012"/>
          </a:xfrm>
          <a:custGeom>
            <a:pathLst>
              <a:path extrusionOk="0" h="120000" w="120000">
                <a:moveTo>
                  <a:pt x="0" y="68917"/>
                </a:moveTo>
                <a:lnTo>
                  <a:pt x="281" y="61551"/>
                </a:lnTo>
                <a:lnTo>
                  <a:pt x="999" y="54424"/>
                </a:lnTo>
                <a:lnTo>
                  <a:pt x="2217" y="47604"/>
                </a:lnTo>
                <a:lnTo>
                  <a:pt x="3809" y="41125"/>
                </a:lnTo>
                <a:lnTo>
                  <a:pt x="5901" y="34919"/>
                </a:lnTo>
                <a:lnTo>
                  <a:pt x="8399" y="29121"/>
                </a:lnTo>
                <a:lnTo>
                  <a:pt x="11334" y="23802"/>
                </a:lnTo>
                <a:lnTo>
                  <a:pt x="14582" y="18857"/>
                </a:lnTo>
                <a:lnTo>
                  <a:pt x="18204" y="14458"/>
                </a:lnTo>
                <a:lnTo>
                  <a:pt x="22232" y="10571"/>
                </a:lnTo>
                <a:lnTo>
                  <a:pt x="26604" y="7195"/>
                </a:lnTo>
                <a:lnTo>
                  <a:pt x="31288" y="4433"/>
                </a:lnTo>
                <a:lnTo>
                  <a:pt x="36284" y="2318"/>
                </a:lnTo>
                <a:lnTo>
                  <a:pt x="41530" y="852"/>
                </a:lnTo>
                <a:lnTo>
                  <a:pt x="47088" y="102"/>
                </a:lnTo>
                <a:lnTo>
                  <a:pt x="52896" y="0"/>
                </a:lnTo>
                <a:lnTo>
                  <a:pt x="58672" y="682"/>
                </a:lnTo>
                <a:lnTo>
                  <a:pt x="64512" y="2046"/>
                </a:lnTo>
                <a:lnTo>
                  <a:pt x="70195" y="4057"/>
                </a:lnTo>
                <a:lnTo>
                  <a:pt x="75784" y="6649"/>
                </a:lnTo>
                <a:lnTo>
                  <a:pt x="81124" y="9855"/>
                </a:lnTo>
                <a:lnTo>
                  <a:pt x="86370" y="13606"/>
                </a:lnTo>
                <a:lnTo>
                  <a:pt x="91366" y="17800"/>
                </a:lnTo>
                <a:lnTo>
                  <a:pt x="96081" y="22574"/>
                </a:lnTo>
                <a:lnTo>
                  <a:pt x="100421" y="27723"/>
                </a:lnTo>
                <a:lnTo>
                  <a:pt x="104449" y="33316"/>
                </a:lnTo>
                <a:lnTo>
                  <a:pt x="108103" y="39249"/>
                </a:lnTo>
                <a:lnTo>
                  <a:pt x="111319" y="45558"/>
                </a:lnTo>
                <a:lnTo>
                  <a:pt x="114067" y="52173"/>
                </a:lnTo>
                <a:lnTo>
                  <a:pt x="116315" y="59062"/>
                </a:lnTo>
                <a:lnTo>
                  <a:pt x="118064" y="66189"/>
                </a:lnTo>
                <a:lnTo>
                  <a:pt x="119188" y="73520"/>
                </a:lnTo>
                <a:lnTo>
                  <a:pt x="120000" y="83546"/>
                </a:lnTo>
                <a:lnTo>
                  <a:pt x="120000" y="92617"/>
                </a:lnTo>
                <a:lnTo>
                  <a:pt x="119594" y="96709"/>
                </a:lnTo>
                <a:lnTo>
                  <a:pt x="118907" y="100562"/>
                </a:lnTo>
                <a:lnTo>
                  <a:pt x="117845" y="104075"/>
                </a:lnTo>
                <a:lnTo>
                  <a:pt x="116409" y="107280"/>
                </a:lnTo>
                <a:lnTo>
                  <a:pt x="114566" y="110179"/>
                </a:lnTo>
                <a:lnTo>
                  <a:pt x="112287" y="112668"/>
                </a:lnTo>
                <a:lnTo>
                  <a:pt x="109539" y="114850"/>
                </a:lnTo>
                <a:lnTo>
                  <a:pt x="106291" y="116692"/>
                </a:lnTo>
                <a:lnTo>
                  <a:pt x="102513" y="118158"/>
                </a:lnTo>
                <a:lnTo>
                  <a:pt x="98142" y="119147"/>
                </a:lnTo>
                <a:lnTo>
                  <a:pt x="93145" y="119829"/>
                </a:lnTo>
                <a:lnTo>
                  <a:pt x="87556" y="120000"/>
                </a:lnTo>
                <a:lnTo>
                  <a:pt x="74691" y="119420"/>
                </a:lnTo>
                <a:lnTo>
                  <a:pt x="67697" y="118738"/>
                </a:lnTo>
                <a:lnTo>
                  <a:pt x="60483" y="117681"/>
                </a:lnTo>
                <a:lnTo>
                  <a:pt x="53177" y="116180"/>
                </a:lnTo>
                <a:lnTo>
                  <a:pt x="45932" y="114373"/>
                </a:lnTo>
                <a:lnTo>
                  <a:pt x="38844" y="112190"/>
                </a:lnTo>
                <a:lnTo>
                  <a:pt x="31912" y="109462"/>
                </a:lnTo>
                <a:lnTo>
                  <a:pt x="25386" y="106359"/>
                </a:lnTo>
                <a:lnTo>
                  <a:pt x="19391" y="102676"/>
                </a:lnTo>
                <a:lnTo>
                  <a:pt x="13957" y="98516"/>
                </a:lnTo>
                <a:lnTo>
                  <a:pt x="9242" y="93776"/>
                </a:lnTo>
                <a:lnTo>
                  <a:pt x="7213" y="91184"/>
                </a:lnTo>
                <a:lnTo>
                  <a:pt x="5402" y="88525"/>
                </a:lnTo>
                <a:lnTo>
                  <a:pt x="3809" y="85626"/>
                </a:lnTo>
                <a:lnTo>
                  <a:pt x="2498" y="82625"/>
                </a:lnTo>
                <a:lnTo>
                  <a:pt x="1436" y="79420"/>
                </a:lnTo>
                <a:lnTo>
                  <a:pt x="624" y="76112"/>
                </a:lnTo>
                <a:lnTo>
                  <a:pt x="187" y="72634"/>
                </a:lnTo>
                <a:lnTo>
                  <a:pt x="0" y="68917"/>
                </a:lnTo>
                <a:close/>
              </a:path>
            </a:pathLst>
          </a:custGeom>
          <a:solidFill>
            <a:srgbClr val="FFB0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6810375" y="1727200"/>
            <a:ext cx="1181100" cy="1095375"/>
          </a:xfrm>
          <a:custGeom>
            <a:pathLst>
              <a:path extrusionOk="0" h="120000" w="120000">
                <a:moveTo>
                  <a:pt x="0" y="67726"/>
                </a:moveTo>
                <a:lnTo>
                  <a:pt x="225" y="60382"/>
                </a:lnTo>
                <a:lnTo>
                  <a:pt x="967" y="53352"/>
                </a:lnTo>
                <a:lnTo>
                  <a:pt x="2096" y="46600"/>
                </a:lnTo>
                <a:lnTo>
                  <a:pt x="3676" y="40162"/>
                </a:lnTo>
                <a:lnTo>
                  <a:pt x="5675" y="34071"/>
                </a:lnTo>
                <a:lnTo>
                  <a:pt x="8094" y="28399"/>
                </a:lnTo>
                <a:lnTo>
                  <a:pt x="10932" y="23143"/>
                </a:lnTo>
                <a:lnTo>
                  <a:pt x="14125" y="18341"/>
                </a:lnTo>
                <a:lnTo>
                  <a:pt x="17704" y="14060"/>
                </a:lnTo>
                <a:lnTo>
                  <a:pt x="21639" y="10232"/>
                </a:lnTo>
                <a:lnTo>
                  <a:pt x="25960" y="6995"/>
                </a:lnTo>
                <a:lnTo>
                  <a:pt x="30540" y="4315"/>
                </a:lnTo>
                <a:lnTo>
                  <a:pt x="35474" y="2227"/>
                </a:lnTo>
                <a:lnTo>
                  <a:pt x="40730" y="800"/>
                </a:lnTo>
                <a:lnTo>
                  <a:pt x="46310" y="69"/>
                </a:lnTo>
                <a:lnTo>
                  <a:pt x="52082" y="0"/>
                </a:lnTo>
                <a:lnTo>
                  <a:pt x="57952" y="696"/>
                </a:lnTo>
                <a:lnTo>
                  <a:pt x="63789" y="2018"/>
                </a:lnTo>
                <a:lnTo>
                  <a:pt x="69529" y="4002"/>
                </a:lnTo>
                <a:lnTo>
                  <a:pt x="75173" y="6612"/>
                </a:lnTo>
                <a:lnTo>
                  <a:pt x="80655" y="9779"/>
                </a:lnTo>
                <a:lnTo>
                  <a:pt x="85944" y="13538"/>
                </a:lnTo>
                <a:lnTo>
                  <a:pt x="90975" y="17714"/>
                </a:lnTo>
                <a:lnTo>
                  <a:pt x="95748" y="22378"/>
                </a:lnTo>
                <a:lnTo>
                  <a:pt x="100166" y="27563"/>
                </a:lnTo>
                <a:lnTo>
                  <a:pt x="104294" y="33062"/>
                </a:lnTo>
                <a:lnTo>
                  <a:pt x="107970" y="39048"/>
                </a:lnTo>
                <a:lnTo>
                  <a:pt x="111260" y="45278"/>
                </a:lnTo>
                <a:lnTo>
                  <a:pt x="114033" y="51856"/>
                </a:lnTo>
                <a:lnTo>
                  <a:pt x="116323" y="58677"/>
                </a:lnTo>
                <a:lnTo>
                  <a:pt x="118032" y="65777"/>
                </a:lnTo>
                <a:lnTo>
                  <a:pt x="119193" y="73051"/>
                </a:lnTo>
                <a:lnTo>
                  <a:pt x="119999" y="83109"/>
                </a:lnTo>
                <a:lnTo>
                  <a:pt x="119999" y="92192"/>
                </a:lnTo>
                <a:lnTo>
                  <a:pt x="119548" y="96299"/>
                </a:lnTo>
                <a:lnTo>
                  <a:pt x="118839" y="100162"/>
                </a:lnTo>
                <a:lnTo>
                  <a:pt x="117742" y="103781"/>
                </a:lnTo>
                <a:lnTo>
                  <a:pt x="116323" y="107018"/>
                </a:lnTo>
                <a:lnTo>
                  <a:pt x="114453" y="109941"/>
                </a:lnTo>
                <a:lnTo>
                  <a:pt x="112163" y="112552"/>
                </a:lnTo>
                <a:lnTo>
                  <a:pt x="109357" y="114779"/>
                </a:lnTo>
                <a:lnTo>
                  <a:pt x="106068" y="116624"/>
                </a:lnTo>
                <a:lnTo>
                  <a:pt x="102262" y="118085"/>
                </a:lnTo>
                <a:lnTo>
                  <a:pt x="97812" y="119164"/>
                </a:lnTo>
                <a:lnTo>
                  <a:pt x="92878" y="119825"/>
                </a:lnTo>
                <a:lnTo>
                  <a:pt x="87202" y="120000"/>
                </a:lnTo>
                <a:lnTo>
                  <a:pt x="80945" y="119895"/>
                </a:lnTo>
                <a:lnTo>
                  <a:pt x="74302" y="119408"/>
                </a:lnTo>
                <a:lnTo>
                  <a:pt x="67304" y="118573"/>
                </a:lnTo>
                <a:lnTo>
                  <a:pt x="60112" y="117494"/>
                </a:lnTo>
                <a:lnTo>
                  <a:pt x="52824" y="115893"/>
                </a:lnTo>
                <a:lnTo>
                  <a:pt x="45632" y="113979"/>
                </a:lnTo>
                <a:lnTo>
                  <a:pt x="38505" y="111612"/>
                </a:lnTo>
                <a:lnTo>
                  <a:pt x="31668" y="108793"/>
                </a:lnTo>
                <a:lnTo>
                  <a:pt x="25186" y="105522"/>
                </a:lnTo>
                <a:lnTo>
                  <a:pt x="19188" y="101728"/>
                </a:lnTo>
                <a:lnTo>
                  <a:pt x="13802" y="97482"/>
                </a:lnTo>
                <a:lnTo>
                  <a:pt x="9126" y="92679"/>
                </a:lnTo>
                <a:lnTo>
                  <a:pt x="7127" y="90069"/>
                </a:lnTo>
                <a:lnTo>
                  <a:pt x="5353" y="87320"/>
                </a:lnTo>
                <a:lnTo>
                  <a:pt x="3740" y="84431"/>
                </a:lnTo>
                <a:lnTo>
                  <a:pt x="2418" y="81403"/>
                </a:lnTo>
                <a:lnTo>
                  <a:pt x="1418" y="78167"/>
                </a:lnTo>
                <a:lnTo>
                  <a:pt x="644" y="74860"/>
                </a:lnTo>
                <a:lnTo>
                  <a:pt x="161" y="71415"/>
                </a:lnTo>
                <a:lnTo>
                  <a:pt x="0" y="67726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6842125" y="1730375"/>
            <a:ext cx="1143000" cy="1071561"/>
          </a:xfrm>
          <a:custGeom>
            <a:pathLst>
              <a:path extrusionOk="0" h="120000" w="120000">
                <a:moveTo>
                  <a:pt x="0" y="66433"/>
                </a:moveTo>
                <a:lnTo>
                  <a:pt x="233" y="59182"/>
                </a:lnTo>
                <a:lnTo>
                  <a:pt x="900" y="52180"/>
                </a:lnTo>
                <a:lnTo>
                  <a:pt x="2000" y="45497"/>
                </a:lnTo>
                <a:lnTo>
                  <a:pt x="3566" y="39170"/>
                </a:lnTo>
                <a:lnTo>
                  <a:pt x="5466" y="33199"/>
                </a:lnTo>
                <a:lnTo>
                  <a:pt x="7833" y="27618"/>
                </a:lnTo>
                <a:lnTo>
                  <a:pt x="10566" y="22464"/>
                </a:lnTo>
                <a:lnTo>
                  <a:pt x="13700" y="17772"/>
                </a:lnTo>
                <a:lnTo>
                  <a:pt x="17166" y="13578"/>
                </a:lnTo>
                <a:lnTo>
                  <a:pt x="21033" y="9881"/>
                </a:lnTo>
                <a:lnTo>
                  <a:pt x="25266" y="6753"/>
                </a:lnTo>
                <a:lnTo>
                  <a:pt x="29833" y="4123"/>
                </a:lnTo>
                <a:lnTo>
                  <a:pt x="34733" y="2097"/>
                </a:lnTo>
                <a:lnTo>
                  <a:pt x="39966" y="746"/>
                </a:lnTo>
                <a:lnTo>
                  <a:pt x="45500" y="35"/>
                </a:lnTo>
                <a:lnTo>
                  <a:pt x="51333" y="0"/>
                </a:lnTo>
                <a:lnTo>
                  <a:pt x="57233" y="639"/>
                </a:lnTo>
                <a:lnTo>
                  <a:pt x="63100" y="1990"/>
                </a:lnTo>
                <a:lnTo>
                  <a:pt x="68900" y="3981"/>
                </a:lnTo>
                <a:lnTo>
                  <a:pt x="74600" y="6540"/>
                </a:lnTo>
                <a:lnTo>
                  <a:pt x="80100" y="9668"/>
                </a:lnTo>
                <a:lnTo>
                  <a:pt x="85466" y="13364"/>
                </a:lnTo>
                <a:lnTo>
                  <a:pt x="90600" y="17594"/>
                </a:lnTo>
                <a:lnTo>
                  <a:pt x="95400" y="22215"/>
                </a:lnTo>
                <a:lnTo>
                  <a:pt x="99900" y="27334"/>
                </a:lnTo>
                <a:lnTo>
                  <a:pt x="104033" y="32843"/>
                </a:lnTo>
                <a:lnTo>
                  <a:pt x="107800" y="38708"/>
                </a:lnTo>
                <a:lnTo>
                  <a:pt x="111100" y="44964"/>
                </a:lnTo>
                <a:lnTo>
                  <a:pt x="113966" y="51504"/>
                </a:lnTo>
                <a:lnTo>
                  <a:pt x="116266" y="58258"/>
                </a:lnTo>
                <a:lnTo>
                  <a:pt x="118000" y="65296"/>
                </a:lnTo>
                <a:lnTo>
                  <a:pt x="119166" y="72547"/>
                </a:lnTo>
                <a:lnTo>
                  <a:pt x="120000" y="82571"/>
                </a:lnTo>
                <a:lnTo>
                  <a:pt x="119900" y="91706"/>
                </a:lnTo>
                <a:lnTo>
                  <a:pt x="119533" y="95864"/>
                </a:lnTo>
                <a:lnTo>
                  <a:pt x="118733" y="99774"/>
                </a:lnTo>
                <a:lnTo>
                  <a:pt x="117666" y="103364"/>
                </a:lnTo>
                <a:lnTo>
                  <a:pt x="116233" y="106706"/>
                </a:lnTo>
                <a:lnTo>
                  <a:pt x="114333" y="109656"/>
                </a:lnTo>
                <a:lnTo>
                  <a:pt x="111966" y="112322"/>
                </a:lnTo>
                <a:lnTo>
                  <a:pt x="109166" y="114597"/>
                </a:lnTo>
                <a:lnTo>
                  <a:pt x="105866" y="116516"/>
                </a:lnTo>
                <a:lnTo>
                  <a:pt x="101966" y="118009"/>
                </a:lnTo>
                <a:lnTo>
                  <a:pt x="97533" y="119111"/>
                </a:lnTo>
                <a:lnTo>
                  <a:pt x="92466" y="119786"/>
                </a:lnTo>
                <a:lnTo>
                  <a:pt x="86833" y="120000"/>
                </a:lnTo>
                <a:lnTo>
                  <a:pt x="80533" y="119822"/>
                </a:lnTo>
                <a:lnTo>
                  <a:pt x="73866" y="119289"/>
                </a:lnTo>
                <a:lnTo>
                  <a:pt x="66866" y="118471"/>
                </a:lnTo>
                <a:lnTo>
                  <a:pt x="59700" y="117156"/>
                </a:lnTo>
                <a:lnTo>
                  <a:pt x="52433" y="115556"/>
                </a:lnTo>
                <a:lnTo>
                  <a:pt x="45266" y="113459"/>
                </a:lnTo>
                <a:lnTo>
                  <a:pt x="38233" y="110971"/>
                </a:lnTo>
                <a:lnTo>
                  <a:pt x="31400" y="107985"/>
                </a:lnTo>
                <a:lnTo>
                  <a:pt x="25000" y="104609"/>
                </a:lnTo>
                <a:lnTo>
                  <a:pt x="19033" y="100734"/>
                </a:lnTo>
                <a:lnTo>
                  <a:pt x="13733" y="96327"/>
                </a:lnTo>
                <a:lnTo>
                  <a:pt x="9100" y="91492"/>
                </a:lnTo>
                <a:lnTo>
                  <a:pt x="7066" y="88827"/>
                </a:lnTo>
                <a:lnTo>
                  <a:pt x="5333" y="86054"/>
                </a:lnTo>
                <a:lnTo>
                  <a:pt x="3766" y="83104"/>
                </a:lnTo>
                <a:lnTo>
                  <a:pt x="2466" y="80082"/>
                </a:lnTo>
                <a:lnTo>
                  <a:pt x="1400" y="76883"/>
                </a:lnTo>
                <a:lnTo>
                  <a:pt x="666" y="73578"/>
                </a:lnTo>
                <a:lnTo>
                  <a:pt x="200" y="70094"/>
                </a:lnTo>
                <a:lnTo>
                  <a:pt x="0" y="66433"/>
                </a:lnTo>
                <a:close/>
              </a:path>
            </a:pathLst>
          </a:custGeom>
          <a:solidFill>
            <a:srgbClr val="FFBD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Shape 1187"/>
          <p:cNvSpPr/>
          <p:nvPr/>
        </p:nvSpPr>
        <p:spPr>
          <a:xfrm>
            <a:off x="6875461" y="1733550"/>
            <a:ext cx="1103312" cy="1047749"/>
          </a:xfrm>
          <a:custGeom>
            <a:pathLst>
              <a:path extrusionOk="0" h="120000" w="120000">
                <a:moveTo>
                  <a:pt x="0" y="65121"/>
                </a:moveTo>
                <a:lnTo>
                  <a:pt x="241" y="57929"/>
                </a:lnTo>
                <a:lnTo>
                  <a:pt x="897" y="51029"/>
                </a:lnTo>
                <a:lnTo>
                  <a:pt x="1898" y="44418"/>
                </a:lnTo>
                <a:lnTo>
                  <a:pt x="3382" y="38171"/>
                </a:lnTo>
                <a:lnTo>
                  <a:pt x="5280" y="32288"/>
                </a:lnTo>
                <a:lnTo>
                  <a:pt x="7489" y="26803"/>
                </a:lnTo>
                <a:lnTo>
                  <a:pt x="10112" y="21755"/>
                </a:lnTo>
                <a:lnTo>
                  <a:pt x="13149" y="17215"/>
                </a:lnTo>
                <a:lnTo>
                  <a:pt x="16600" y="13111"/>
                </a:lnTo>
                <a:lnTo>
                  <a:pt x="20362" y="9479"/>
                </a:lnTo>
                <a:lnTo>
                  <a:pt x="24503" y="6428"/>
                </a:lnTo>
                <a:lnTo>
                  <a:pt x="28990" y="3922"/>
                </a:lnTo>
                <a:lnTo>
                  <a:pt x="33891" y="1997"/>
                </a:lnTo>
                <a:lnTo>
                  <a:pt x="39068" y="726"/>
                </a:lnTo>
                <a:lnTo>
                  <a:pt x="44659" y="36"/>
                </a:lnTo>
                <a:lnTo>
                  <a:pt x="50491" y="0"/>
                </a:lnTo>
                <a:lnTo>
                  <a:pt x="56427" y="690"/>
                </a:lnTo>
                <a:lnTo>
                  <a:pt x="62329" y="1997"/>
                </a:lnTo>
                <a:lnTo>
                  <a:pt x="68196" y="3958"/>
                </a:lnTo>
                <a:lnTo>
                  <a:pt x="73960" y="6464"/>
                </a:lnTo>
                <a:lnTo>
                  <a:pt x="79585" y="9624"/>
                </a:lnTo>
                <a:lnTo>
                  <a:pt x="84969" y="13292"/>
                </a:lnTo>
                <a:lnTo>
                  <a:pt x="90146" y="17506"/>
                </a:lnTo>
                <a:lnTo>
                  <a:pt x="95047" y="22118"/>
                </a:lnTo>
                <a:lnTo>
                  <a:pt x="99637" y="27203"/>
                </a:lnTo>
                <a:lnTo>
                  <a:pt x="103848" y="32651"/>
                </a:lnTo>
                <a:lnTo>
                  <a:pt x="107644" y="38498"/>
                </a:lnTo>
                <a:lnTo>
                  <a:pt x="110992" y="44709"/>
                </a:lnTo>
                <a:lnTo>
                  <a:pt x="113925" y="51138"/>
                </a:lnTo>
                <a:lnTo>
                  <a:pt x="116272" y="57929"/>
                </a:lnTo>
                <a:lnTo>
                  <a:pt x="118032" y="64903"/>
                </a:lnTo>
                <a:lnTo>
                  <a:pt x="119206" y="72094"/>
                </a:lnTo>
                <a:lnTo>
                  <a:pt x="120000" y="82082"/>
                </a:lnTo>
                <a:lnTo>
                  <a:pt x="119930" y="91234"/>
                </a:lnTo>
                <a:lnTo>
                  <a:pt x="119447" y="95447"/>
                </a:lnTo>
                <a:lnTo>
                  <a:pt x="118723" y="99370"/>
                </a:lnTo>
                <a:lnTo>
                  <a:pt x="117584" y="103038"/>
                </a:lnTo>
                <a:lnTo>
                  <a:pt x="116100" y="106380"/>
                </a:lnTo>
                <a:lnTo>
                  <a:pt x="114201" y="109467"/>
                </a:lnTo>
                <a:lnTo>
                  <a:pt x="111820" y="112118"/>
                </a:lnTo>
                <a:lnTo>
                  <a:pt x="108990" y="114479"/>
                </a:lnTo>
                <a:lnTo>
                  <a:pt x="105608" y="116404"/>
                </a:lnTo>
                <a:lnTo>
                  <a:pt x="101742" y="117966"/>
                </a:lnTo>
                <a:lnTo>
                  <a:pt x="97221" y="119092"/>
                </a:lnTo>
                <a:lnTo>
                  <a:pt x="92182" y="119818"/>
                </a:lnTo>
                <a:lnTo>
                  <a:pt x="86453" y="120000"/>
                </a:lnTo>
                <a:lnTo>
                  <a:pt x="80138" y="119854"/>
                </a:lnTo>
                <a:lnTo>
                  <a:pt x="73442" y="119273"/>
                </a:lnTo>
                <a:lnTo>
                  <a:pt x="66471" y="118329"/>
                </a:lnTo>
                <a:lnTo>
                  <a:pt x="59292" y="116985"/>
                </a:lnTo>
                <a:lnTo>
                  <a:pt x="52113" y="115205"/>
                </a:lnTo>
                <a:lnTo>
                  <a:pt x="44935" y="112990"/>
                </a:lnTo>
                <a:lnTo>
                  <a:pt x="37894" y="110411"/>
                </a:lnTo>
                <a:lnTo>
                  <a:pt x="31130" y="107288"/>
                </a:lnTo>
                <a:lnTo>
                  <a:pt x="24745" y="103765"/>
                </a:lnTo>
                <a:lnTo>
                  <a:pt x="18878" y="99697"/>
                </a:lnTo>
                <a:lnTo>
                  <a:pt x="13597" y="95230"/>
                </a:lnTo>
                <a:lnTo>
                  <a:pt x="9007" y="90254"/>
                </a:lnTo>
                <a:lnTo>
                  <a:pt x="5280" y="84806"/>
                </a:lnTo>
                <a:lnTo>
                  <a:pt x="3692" y="81828"/>
                </a:lnTo>
                <a:lnTo>
                  <a:pt x="2450" y="78740"/>
                </a:lnTo>
                <a:lnTo>
                  <a:pt x="1415" y="75544"/>
                </a:lnTo>
                <a:lnTo>
                  <a:pt x="655" y="72239"/>
                </a:lnTo>
                <a:lnTo>
                  <a:pt x="207" y="68753"/>
                </a:lnTo>
                <a:lnTo>
                  <a:pt x="0" y="65121"/>
                </a:lnTo>
                <a:close/>
              </a:path>
            </a:pathLst>
          </a:custGeom>
          <a:solidFill>
            <a:srgbClr val="FFB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6907211" y="1735136"/>
            <a:ext cx="1065212" cy="1027111"/>
          </a:xfrm>
          <a:custGeom>
            <a:pathLst>
              <a:path extrusionOk="0" h="120000" w="120000">
                <a:moveTo>
                  <a:pt x="0" y="63765"/>
                </a:moveTo>
                <a:lnTo>
                  <a:pt x="250" y="56680"/>
                </a:lnTo>
                <a:lnTo>
                  <a:pt x="858" y="49817"/>
                </a:lnTo>
                <a:lnTo>
                  <a:pt x="1823" y="43326"/>
                </a:lnTo>
                <a:lnTo>
                  <a:pt x="3182" y="37168"/>
                </a:lnTo>
                <a:lnTo>
                  <a:pt x="5005" y="31455"/>
                </a:lnTo>
                <a:lnTo>
                  <a:pt x="7151" y="26077"/>
                </a:lnTo>
                <a:lnTo>
                  <a:pt x="9690" y="21180"/>
                </a:lnTo>
                <a:lnTo>
                  <a:pt x="12622" y="16692"/>
                </a:lnTo>
                <a:lnTo>
                  <a:pt x="15911" y="12686"/>
                </a:lnTo>
                <a:lnTo>
                  <a:pt x="19594" y="9199"/>
                </a:lnTo>
                <a:lnTo>
                  <a:pt x="23671" y="6268"/>
                </a:lnTo>
                <a:lnTo>
                  <a:pt x="28140" y="3820"/>
                </a:lnTo>
                <a:lnTo>
                  <a:pt x="32932" y="2003"/>
                </a:lnTo>
                <a:lnTo>
                  <a:pt x="38116" y="741"/>
                </a:lnTo>
                <a:lnTo>
                  <a:pt x="43659" y="74"/>
                </a:lnTo>
                <a:lnTo>
                  <a:pt x="49523" y="0"/>
                </a:lnTo>
                <a:lnTo>
                  <a:pt x="55494" y="630"/>
                </a:lnTo>
                <a:lnTo>
                  <a:pt x="61537" y="2040"/>
                </a:lnTo>
                <a:lnTo>
                  <a:pt x="67437" y="3931"/>
                </a:lnTo>
                <a:lnTo>
                  <a:pt x="73265" y="6528"/>
                </a:lnTo>
                <a:lnTo>
                  <a:pt x="78951" y="9570"/>
                </a:lnTo>
                <a:lnTo>
                  <a:pt x="84421" y="13242"/>
                </a:lnTo>
                <a:lnTo>
                  <a:pt x="89678" y="17397"/>
                </a:lnTo>
                <a:lnTo>
                  <a:pt x="94612" y="21959"/>
                </a:lnTo>
                <a:lnTo>
                  <a:pt x="99261" y="27004"/>
                </a:lnTo>
                <a:lnTo>
                  <a:pt x="103551" y="32457"/>
                </a:lnTo>
                <a:lnTo>
                  <a:pt x="107413" y="38244"/>
                </a:lnTo>
                <a:lnTo>
                  <a:pt x="110846" y="44364"/>
                </a:lnTo>
                <a:lnTo>
                  <a:pt x="113778" y="50819"/>
                </a:lnTo>
                <a:lnTo>
                  <a:pt x="116174" y="57533"/>
                </a:lnTo>
                <a:lnTo>
                  <a:pt x="117926" y="64469"/>
                </a:lnTo>
                <a:lnTo>
                  <a:pt x="119141" y="71591"/>
                </a:lnTo>
                <a:lnTo>
                  <a:pt x="120000" y="81607"/>
                </a:lnTo>
                <a:lnTo>
                  <a:pt x="119892" y="90732"/>
                </a:lnTo>
                <a:lnTo>
                  <a:pt x="119392" y="94998"/>
                </a:lnTo>
                <a:lnTo>
                  <a:pt x="118641" y="98967"/>
                </a:lnTo>
                <a:lnTo>
                  <a:pt x="117461" y="102714"/>
                </a:lnTo>
                <a:lnTo>
                  <a:pt x="115959" y="106089"/>
                </a:lnTo>
                <a:lnTo>
                  <a:pt x="113992" y="109168"/>
                </a:lnTo>
                <a:lnTo>
                  <a:pt x="111597" y="111950"/>
                </a:lnTo>
                <a:lnTo>
                  <a:pt x="108665" y="114324"/>
                </a:lnTo>
                <a:lnTo>
                  <a:pt x="105268" y="116327"/>
                </a:lnTo>
                <a:lnTo>
                  <a:pt x="101370" y="117885"/>
                </a:lnTo>
                <a:lnTo>
                  <a:pt x="96829" y="119072"/>
                </a:lnTo>
                <a:lnTo>
                  <a:pt x="91680" y="119814"/>
                </a:lnTo>
                <a:lnTo>
                  <a:pt x="85995" y="120000"/>
                </a:lnTo>
                <a:lnTo>
                  <a:pt x="79594" y="119814"/>
                </a:lnTo>
                <a:lnTo>
                  <a:pt x="72943" y="119183"/>
                </a:lnTo>
                <a:lnTo>
                  <a:pt x="65935" y="118182"/>
                </a:lnTo>
                <a:lnTo>
                  <a:pt x="58820" y="116735"/>
                </a:lnTo>
                <a:lnTo>
                  <a:pt x="51632" y="114843"/>
                </a:lnTo>
                <a:lnTo>
                  <a:pt x="44517" y="112544"/>
                </a:lnTo>
                <a:lnTo>
                  <a:pt x="37544" y="109761"/>
                </a:lnTo>
                <a:lnTo>
                  <a:pt x="30786" y="106534"/>
                </a:lnTo>
                <a:lnTo>
                  <a:pt x="24493" y="102825"/>
                </a:lnTo>
                <a:lnTo>
                  <a:pt x="18665" y="98707"/>
                </a:lnTo>
                <a:lnTo>
                  <a:pt x="13444" y="94071"/>
                </a:lnTo>
                <a:lnTo>
                  <a:pt x="8903" y="88989"/>
                </a:lnTo>
                <a:lnTo>
                  <a:pt x="5220" y="83462"/>
                </a:lnTo>
                <a:lnTo>
                  <a:pt x="3647" y="80457"/>
                </a:lnTo>
                <a:lnTo>
                  <a:pt x="2395" y="77341"/>
                </a:lnTo>
                <a:lnTo>
                  <a:pt x="1358" y="74151"/>
                </a:lnTo>
                <a:lnTo>
                  <a:pt x="643" y="70812"/>
                </a:lnTo>
                <a:lnTo>
                  <a:pt x="178" y="67363"/>
                </a:lnTo>
                <a:lnTo>
                  <a:pt x="0" y="63765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Shape 1189"/>
          <p:cNvSpPr/>
          <p:nvPr/>
        </p:nvSpPr>
        <p:spPr>
          <a:xfrm>
            <a:off x="6940550" y="1736725"/>
            <a:ext cx="1025525" cy="1004887"/>
          </a:xfrm>
          <a:custGeom>
            <a:pathLst>
              <a:path extrusionOk="0" h="120000" w="120000">
                <a:moveTo>
                  <a:pt x="0" y="62333"/>
                </a:moveTo>
                <a:lnTo>
                  <a:pt x="185" y="55238"/>
                </a:lnTo>
                <a:lnTo>
                  <a:pt x="742" y="48523"/>
                </a:lnTo>
                <a:lnTo>
                  <a:pt x="1706" y="42073"/>
                </a:lnTo>
                <a:lnTo>
                  <a:pt x="3005" y="36079"/>
                </a:lnTo>
                <a:lnTo>
                  <a:pt x="4675" y="30426"/>
                </a:lnTo>
                <a:lnTo>
                  <a:pt x="6753" y="25191"/>
                </a:lnTo>
                <a:lnTo>
                  <a:pt x="9202" y="20411"/>
                </a:lnTo>
                <a:lnTo>
                  <a:pt x="12022" y="16048"/>
                </a:lnTo>
                <a:lnTo>
                  <a:pt x="15213" y="12178"/>
                </a:lnTo>
                <a:lnTo>
                  <a:pt x="18812" y="8801"/>
                </a:lnTo>
                <a:lnTo>
                  <a:pt x="22820" y="5956"/>
                </a:lnTo>
                <a:lnTo>
                  <a:pt x="27161" y="3604"/>
                </a:lnTo>
                <a:lnTo>
                  <a:pt x="31910" y="1858"/>
                </a:lnTo>
                <a:lnTo>
                  <a:pt x="37031" y="607"/>
                </a:lnTo>
                <a:lnTo>
                  <a:pt x="42671" y="37"/>
                </a:lnTo>
                <a:lnTo>
                  <a:pt x="48534" y="0"/>
                </a:lnTo>
                <a:lnTo>
                  <a:pt x="54582" y="644"/>
                </a:lnTo>
                <a:lnTo>
                  <a:pt x="60630" y="1934"/>
                </a:lnTo>
                <a:lnTo>
                  <a:pt x="66604" y="3907"/>
                </a:lnTo>
                <a:lnTo>
                  <a:pt x="72504" y="6449"/>
                </a:lnTo>
                <a:lnTo>
                  <a:pt x="78293" y="9522"/>
                </a:lnTo>
                <a:lnTo>
                  <a:pt x="83821" y="13126"/>
                </a:lnTo>
                <a:lnTo>
                  <a:pt x="89165" y="17262"/>
                </a:lnTo>
                <a:lnTo>
                  <a:pt x="94174" y="21776"/>
                </a:lnTo>
                <a:lnTo>
                  <a:pt x="98923" y="26822"/>
                </a:lnTo>
                <a:lnTo>
                  <a:pt x="103339" y="32209"/>
                </a:lnTo>
                <a:lnTo>
                  <a:pt x="107235" y="37938"/>
                </a:lnTo>
                <a:lnTo>
                  <a:pt x="110723" y="44046"/>
                </a:lnTo>
                <a:lnTo>
                  <a:pt x="113692" y="50496"/>
                </a:lnTo>
                <a:lnTo>
                  <a:pt x="116103" y="57135"/>
                </a:lnTo>
                <a:lnTo>
                  <a:pt x="117959" y="64002"/>
                </a:lnTo>
                <a:lnTo>
                  <a:pt x="119183" y="71097"/>
                </a:lnTo>
                <a:lnTo>
                  <a:pt x="119999" y="80999"/>
                </a:lnTo>
                <a:lnTo>
                  <a:pt x="119851" y="90180"/>
                </a:lnTo>
                <a:lnTo>
                  <a:pt x="119369" y="94467"/>
                </a:lnTo>
                <a:lnTo>
                  <a:pt x="118552" y="98526"/>
                </a:lnTo>
                <a:lnTo>
                  <a:pt x="117328" y="102282"/>
                </a:lnTo>
                <a:lnTo>
                  <a:pt x="115807" y="105735"/>
                </a:lnTo>
                <a:lnTo>
                  <a:pt x="113803" y="108883"/>
                </a:lnTo>
                <a:lnTo>
                  <a:pt x="111391" y="111729"/>
                </a:lnTo>
                <a:lnTo>
                  <a:pt x="108460" y="114119"/>
                </a:lnTo>
                <a:lnTo>
                  <a:pt x="105009" y="116206"/>
                </a:lnTo>
                <a:lnTo>
                  <a:pt x="100964" y="117837"/>
                </a:lnTo>
                <a:lnTo>
                  <a:pt x="96437" y="119013"/>
                </a:lnTo>
                <a:lnTo>
                  <a:pt x="91280" y="119810"/>
                </a:lnTo>
                <a:lnTo>
                  <a:pt x="85491" y="120000"/>
                </a:lnTo>
                <a:lnTo>
                  <a:pt x="79072" y="119810"/>
                </a:lnTo>
                <a:lnTo>
                  <a:pt x="72393" y="119127"/>
                </a:lnTo>
                <a:lnTo>
                  <a:pt x="65417" y="117989"/>
                </a:lnTo>
                <a:lnTo>
                  <a:pt x="58293" y="116471"/>
                </a:lnTo>
                <a:lnTo>
                  <a:pt x="51094" y="114423"/>
                </a:lnTo>
                <a:lnTo>
                  <a:pt x="44007" y="111994"/>
                </a:lnTo>
                <a:lnTo>
                  <a:pt x="37142" y="109073"/>
                </a:lnTo>
                <a:lnTo>
                  <a:pt x="30463" y="105697"/>
                </a:lnTo>
                <a:lnTo>
                  <a:pt x="24192" y="101865"/>
                </a:lnTo>
                <a:lnTo>
                  <a:pt x="18404" y="97616"/>
                </a:lnTo>
                <a:lnTo>
                  <a:pt x="13246" y="92835"/>
                </a:lnTo>
                <a:lnTo>
                  <a:pt x="8756" y="87638"/>
                </a:lnTo>
                <a:lnTo>
                  <a:pt x="5046" y="82023"/>
                </a:lnTo>
                <a:lnTo>
                  <a:pt x="3636" y="79064"/>
                </a:lnTo>
                <a:lnTo>
                  <a:pt x="2374" y="75953"/>
                </a:lnTo>
                <a:lnTo>
                  <a:pt x="1372" y="72728"/>
                </a:lnTo>
                <a:lnTo>
                  <a:pt x="630" y="69351"/>
                </a:lnTo>
                <a:lnTo>
                  <a:pt x="185" y="65937"/>
                </a:lnTo>
                <a:lnTo>
                  <a:pt x="0" y="62333"/>
                </a:lnTo>
                <a:close/>
              </a:path>
            </a:pathLst>
          </a:custGeom>
          <a:solidFill>
            <a:srgbClr val="FFC7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Shape 1190"/>
          <p:cNvSpPr/>
          <p:nvPr/>
        </p:nvSpPr>
        <p:spPr>
          <a:xfrm>
            <a:off x="6972300" y="1739900"/>
            <a:ext cx="987425" cy="981074"/>
          </a:xfrm>
          <a:custGeom>
            <a:pathLst>
              <a:path extrusionOk="0" h="120000" w="120000">
                <a:moveTo>
                  <a:pt x="0" y="60834"/>
                </a:moveTo>
                <a:lnTo>
                  <a:pt x="231" y="53807"/>
                </a:lnTo>
                <a:lnTo>
                  <a:pt x="771" y="47169"/>
                </a:lnTo>
                <a:lnTo>
                  <a:pt x="1580" y="40841"/>
                </a:lnTo>
                <a:lnTo>
                  <a:pt x="2853" y="34978"/>
                </a:lnTo>
                <a:lnTo>
                  <a:pt x="4434" y="29427"/>
                </a:lnTo>
                <a:lnTo>
                  <a:pt x="6323" y="24302"/>
                </a:lnTo>
                <a:lnTo>
                  <a:pt x="8676" y="19605"/>
                </a:lnTo>
                <a:lnTo>
                  <a:pt x="11452" y="15373"/>
                </a:lnTo>
                <a:lnTo>
                  <a:pt x="14537" y="11646"/>
                </a:lnTo>
                <a:lnTo>
                  <a:pt x="18007" y="8424"/>
                </a:lnTo>
                <a:lnTo>
                  <a:pt x="21902" y="5629"/>
                </a:lnTo>
                <a:lnTo>
                  <a:pt x="26182" y="3416"/>
                </a:lnTo>
                <a:lnTo>
                  <a:pt x="30886" y="1747"/>
                </a:lnTo>
                <a:lnTo>
                  <a:pt x="36015" y="582"/>
                </a:lnTo>
                <a:lnTo>
                  <a:pt x="41529" y="0"/>
                </a:lnTo>
                <a:lnTo>
                  <a:pt x="47544" y="0"/>
                </a:lnTo>
                <a:lnTo>
                  <a:pt x="53598" y="698"/>
                </a:lnTo>
                <a:lnTo>
                  <a:pt x="59691" y="1941"/>
                </a:lnTo>
                <a:lnTo>
                  <a:pt x="65822" y="3921"/>
                </a:lnTo>
                <a:lnTo>
                  <a:pt x="71760" y="6366"/>
                </a:lnTo>
                <a:lnTo>
                  <a:pt x="77622" y="9433"/>
                </a:lnTo>
                <a:lnTo>
                  <a:pt x="83251" y="13005"/>
                </a:lnTo>
                <a:lnTo>
                  <a:pt x="88650" y="17120"/>
                </a:lnTo>
                <a:lnTo>
                  <a:pt x="93817" y="21662"/>
                </a:lnTo>
                <a:lnTo>
                  <a:pt x="98598" y="26632"/>
                </a:lnTo>
                <a:lnTo>
                  <a:pt x="103033" y="31989"/>
                </a:lnTo>
                <a:lnTo>
                  <a:pt x="107043" y="37696"/>
                </a:lnTo>
                <a:lnTo>
                  <a:pt x="110629" y="43752"/>
                </a:lnTo>
                <a:lnTo>
                  <a:pt x="113676" y="50080"/>
                </a:lnTo>
                <a:lnTo>
                  <a:pt x="116143" y="56719"/>
                </a:lnTo>
                <a:lnTo>
                  <a:pt x="117956" y="63552"/>
                </a:lnTo>
                <a:lnTo>
                  <a:pt x="119228" y="70579"/>
                </a:lnTo>
                <a:lnTo>
                  <a:pt x="120000" y="80478"/>
                </a:lnTo>
                <a:lnTo>
                  <a:pt x="119845" y="89679"/>
                </a:lnTo>
                <a:lnTo>
                  <a:pt x="119344" y="93989"/>
                </a:lnTo>
                <a:lnTo>
                  <a:pt x="118534" y="98065"/>
                </a:lnTo>
                <a:lnTo>
                  <a:pt x="117262" y="101908"/>
                </a:lnTo>
                <a:lnTo>
                  <a:pt x="115681" y="105402"/>
                </a:lnTo>
                <a:lnTo>
                  <a:pt x="113676" y="108625"/>
                </a:lnTo>
                <a:lnTo>
                  <a:pt x="111208" y="111459"/>
                </a:lnTo>
                <a:lnTo>
                  <a:pt x="108239" y="114021"/>
                </a:lnTo>
                <a:lnTo>
                  <a:pt x="104691" y="116117"/>
                </a:lnTo>
                <a:lnTo>
                  <a:pt x="100681" y="117787"/>
                </a:lnTo>
                <a:lnTo>
                  <a:pt x="96092" y="119029"/>
                </a:lnTo>
                <a:lnTo>
                  <a:pt x="90925" y="119805"/>
                </a:lnTo>
                <a:lnTo>
                  <a:pt x="85025" y="120000"/>
                </a:lnTo>
                <a:lnTo>
                  <a:pt x="78624" y="119805"/>
                </a:lnTo>
                <a:lnTo>
                  <a:pt x="71876" y="119068"/>
                </a:lnTo>
                <a:lnTo>
                  <a:pt x="64897" y="117864"/>
                </a:lnTo>
                <a:lnTo>
                  <a:pt x="57802" y="116195"/>
                </a:lnTo>
                <a:lnTo>
                  <a:pt x="50668" y="114060"/>
                </a:lnTo>
                <a:lnTo>
                  <a:pt x="43611" y="111420"/>
                </a:lnTo>
                <a:lnTo>
                  <a:pt x="36786" y="108353"/>
                </a:lnTo>
                <a:lnTo>
                  <a:pt x="30154" y="104859"/>
                </a:lnTo>
                <a:lnTo>
                  <a:pt x="23946" y="100899"/>
                </a:lnTo>
                <a:lnTo>
                  <a:pt x="18239" y="96473"/>
                </a:lnTo>
                <a:lnTo>
                  <a:pt x="13110" y="91620"/>
                </a:lnTo>
                <a:lnTo>
                  <a:pt x="8676" y="86263"/>
                </a:lnTo>
                <a:lnTo>
                  <a:pt x="5012" y="80556"/>
                </a:lnTo>
                <a:lnTo>
                  <a:pt x="3586" y="77528"/>
                </a:lnTo>
                <a:lnTo>
                  <a:pt x="2313" y="74422"/>
                </a:lnTo>
                <a:lnTo>
                  <a:pt x="655" y="67822"/>
                </a:lnTo>
                <a:lnTo>
                  <a:pt x="0" y="60834"/>
                </a:lnTo>
                <a:close/>
              </a:path>
            </a:pathLst>
          </a:custGeom>
          <a:solidFill>
            <a:srgbClr val="FFC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Shape 1191"/>
          <p:cNvSpPr/>
          <p:nvPr/>
        </p:nvSpPr>
        <p:spPr>
          <a:xfrm>
            <a:off x="7004050" y="1741486"/>
            <a:ext cx="949324" cy="960436"/>
          </a:xfrm>
          <a:custGeom>
            <a:pathLst>
              <a:path extrusionOk="0" h="120000" w="120000">
                <a:moveTo>
                  <a:pt x="0" y="59225"/>
                </a:moveTo>
                <a:lnTo>
                  <a:pt x="200" y="52313"/>
                </a:lnTo>
                <a:lnTo>
                  <a:pt x="682" y="45759"/>
                </a:lnTo>
                <a:lnTo>
                  <a:pt x="1484" y="39563"/>
                </a:lnTo>
                <a:lnTo>
                  <a:pt x="2648" y="33723"/>
                </a:lnTo>
                <a:lnTo>
                  <a:pt x="4093" y="28321"/>
                </a:lnTo>
                <a:lnTo>
                  <a:pt x="5939" y="23356"/>
                </a:lnTo>
                <a:lnTo>
                  <a:pt x="8147" y="18828"/>
                </a:lnTo>
                <a:lnTo>
                  <a:pt x="10755" y="14736"/>
                </a:lnTo>
                <a:lnTo>
                  <a:pt x="13765" y="11201"/>
                </a:lnTo>
                <a:lnTo>
                  <a:pt x="17096" y="7984"/>
                </a:lnTo>
                <a:lnTo>
                  <a:pt x="20869" y="5362"/>
                </a:lnTo>
                <a:lnTo>
                  <a:pt x="25083" y="3217"/>
                </a:lnTo>
                <a:lnTo>
                  <a:pt x="29739" y="1628"/>
                </a:lnTo>
                <a:lnTo>
                  <a:pt x="34876" y="556"/>
                </a:lnTo>
                <a:lnTo>
                  <a:pt x="40294" y="0"/>
                </a:lnTo>
                <a:lnTo>
                  <a:pt x="46354" y="0"/>
                </a:lnTo>
                <a:lnTo>
                  <a:pt x="52494" y="675"/>
                </a:lnTo>
                <a:lnTo>
                  <a:pt x="58675" y="1946"/>
                </a:lnTo>
                <a:lnTo>
                  <a:pt x="64816" y="3813"/>
                </a:lnTo>
                <a:lnTo>
                  <a:pt x="70956" y="6355"/>
                </a:lnTo>
                <a:lnTo>
                  <a:pt x="76775" y="9374"/>
                </a:lnTo>
                <a:lnTo>
                  <a:pt x="82555" y="12909"/>
                </a:lnTo>
                <a:lnTo>
                  <a:pt x="88093" y="16961"/>
                </a:lnTo>
                <a:lnTo>
                  <a:pt x="93311" y="21489"/>
                </a:lnTo>
                <a:lnTo>
                  <a:pt x="98207" y="26375"/>
                </a:lnTo>
                <a:lnTo>
                  <a:pt x="102782" y="31698"/>
                </a:lnTo>
                <a:lnTo>
                  <a:pt x="106876" y="37378"/>
                </a:lnTo>
                <a:lnTo>
                  <a:pt x="110488" y="43376"/>
                </a:lnTo>
                <a:lnTo>
                  <a:pt x="113538" y="49612"/>
                </a:lnTo>
                <a:lnTo>
                  <a:pt x="116066" y="56206"/>
                </a:lnTo>
                <a:lnTo>
                  <a:pt x="117953" y="62999"/>
                </a:lnTo>
                <a:lnTo>
                  <a:pt x="119237" y="69990"/>
                </a:lnTo>
                <a:lnTo>
                  <a:pt x="120000" y="79761"/>
                </a:lnTo>
                <a:lnTo>
                  <a:pt x="119799" y="89016"/>
                </a:lnTo>
                <a:lnTo>
                  <a:pt x="119277" y="93426"/>
                </a:lnTo>
                <a:lnTo>
                  <a:pt x="118394" y="97557"/>
                </a:lnTo>
                <a:lnTo>
                  <a:pt x="117230" y="101410"/>
                </a:lnTo>
                <a:lnTo>
                  <a:pt x="115585" y="105024"/>
                </a:lnTo>
                <a:lnTo>
                  <a:pt x="113498" y="108321"/>
                </a:lnTo>
                <a:lnTo>
                  <a:pt x="110969" y="111221"/>
                </a:lnTo>
                <a:lnTo>
                  <a:pt x="107959" y="113803"/>
                </a:lnTo>
                <a:lnTo>
                  <a:pt x="104428" y="115948"/>
                </a:lnTo>
                <a:lnTo>
                  <a:pt x="100334" y="117696"/>
                </a:lnTo>
                <a:lnTo>
                  <a:pt x="95638" y="118967"/>
                </a:lnTo>
                <a:lnTo>
                  <a:pt x="90381" y="119761"/>
                </a:lnTo>
                <a:lnTo>
                  <a:pt x="84481" y="119999"/>
                </a:lnTo>
                <a:lnTo>
                  <a:pt x="78020" y="119761"/>
                </a:lnTo>
                <a:lnTo>
                  <a:pt x="71237" y="118967"/>
                </a:lnTo>
                <a:lnTo>
                  <a:pt x="64254" y="117696"/>
                </a:lnTo>
                <a:lnTo>
                  <a:pt x="57190" y="115908"/>
                </a:lnTo>
                <a:lnTo>
                  <a:pt x="50127" y="113565"/>
                </a:lnTo>
                <a:lnTo>
                  <a:pt x="43063" y="110824"/>
                </a:lnTo>
                <a:lnTo>
                  <a:pt x="36280" y="107567"/>
                </a:lnTo>
                <a:lnTo>
                  <a:pt x="29739" y="103872"/>
                </a:lnTo>
                <a:lnTo>
                  <a:pt x="23638" y="99781"/>
                </a:lnTo>
                <a:lnTo>
                  <a:pt x="17979" y="95173"/>
                </a:lnTo>
                <a:lnTo>
                  <a:pt x="12923" y="90208"/>
                </a:lnTo>
                <a:lnTo>
                  <a:pt x="8588" y="84806"/>
                </a:lnTo>
                <a:lnTo>
                  <a:pt x="4936" y="78967"/>
                </a:lnTo>
                <a:lnTo>
                  <a:pt x="2327" y="72770"/>
                </a:lnTo>
                <a:lnTo>
                  <a:pt x="602" y="66216"/>
                </a:lnTo>
                <a:lnTo>
                  <a:pt x="0" y="59225"/>
                </a:lnTo>
                <a:close/>
              </a:path>
            </a:pathLst>
          </a:custGeom>
          <a:solidFill>
            <a:srgbClr val="FFD4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Shape 1192"/>
          <p:cNvSpPr/>
          <p:nvPr/>
        </p:nvSpPr>
        <p:spPr>
          <a:xfrm>
            <a:off x="7037386" y="1744661"/>
            <a:ext cx="909637" cy="936624"/>
          </a:xfrm>
          <a:custGeom>
            <a:pathLst>
              <a:path extrusionOk="0" h="120000" w="120000">
                <a:moveTo>
                  <a:pt x="0" y="57578"/>
                </a:moveTo>
                <a:lnTo>
                  <a:pt x="543" y="44191"/>
                </a:lnTo>
                <a:lnTo>
                  <a:pt x="1338" y="38128"/>
                </a:lnTo>
                <a:lnTo>
                  <a:pt x="2300" y="32472"/>
                </a:lnTo>
                <a:lnTo>
                  <a:pt x="3722" y="27222"/>
                </a:lnTo>
                <a:lnTo>
                  <a:pt x="5437" y="22380"/>
                </a:lnTo>
                <a:lnTo>
                  <a:pt x="7570" y="17945"/>
                </a:lnTo>
                <a:lnTo>
                  <a:pt x="9996" y="14038"/>
                </a:lnTo>
                <a:lnTo>
                  <a:pt x="12798" y="10579"/>
                </a:lnTo>
                <a:lnTo>
                  <a:pt x="16144" y="7609"/>
                </a:lnTo>
                <a:lnTo>
                  <a:pt x="19783" y="5045"/>
                </a:lnTo>
                <a:lnTo>
                  <a:pt x="23882" y="3051"/>
                </a:lnTo>
                <a:lnTo>
                  <a:pt x="28525" y="1505"/>
                </a:lnTo>
                <a:lnTo>
                  <a:pt x="33544" y="488"/>
                </a:lnTo>
                <a:lnTo>
                  <a:pt x="39024" y="0"/>
                </a:lnTo>
                <a:lnTo>
                  <a:pt x="45088" y="0"/>
                </a:lnTo>
                <a:lnTo>
                  <a:pt x="51279" y="691"/>
                </a:lnTo>
                <a:lnTo>
                  <a:pt x="57553" y="1912"/>
                </a:lnTo>
                <a:lnTo>
                  <a:pt x="63743" y="3825"/>
                </a:lnTo>
                <a:lnTo>
                  <a:pt x="69933" y="6307"/>
                </a:lnTo>
                <a:lnTo>
                  <a:pt x="75956" y="9277"/>
                </a:lnTo>
                <a:lnTo>
                  <a:pt x="81770" y="12858"/>
                </a:lnTo>
                <a:lnTo>
                  <a:pt x="87417" y="16805"/>
                </a:lnTo>
                <a:lnTo>
                  <a:pt x="92729" y="21281"/>
                </a:lnTo>
                <a:lnTo>
                  <a:pt x="97748" y="26164"/>
                </a:lnTo>
                <a:lnTo>
                  <a:pt x="102391" y="31454"/>
                </a:lnTo>
                <a:lnTo>
                  <a:pt x="106573" y="37029"/>
                </a:lnTo>
                <a:lnTo>
                  <a:pt x="110254" y="43011"/>
                </a:lnTo>
                <a:lnTo>
                  <a:pt x="113433" y="49237"/>
                </a:lnTo>
                <a:lnTo>
                  <a:pt x="115984" y="55707"/>
                </a:lnTo>
                <a:lnTo>
                  <a:pt x="117950" y="62421"/>
                </a:lnTo>
                <a:lnTo>
                  <a:pt x="119205" y="69338"/>
                </a:lnTo>
                <a:lnTo>
                  <a:pt x="120000" y="79186"/>
                </a:lnTo>
                <a:lnTo>
                  <a:pt x="119749" y="88463"/>
                </a:lnTo>
                <a:lnTo>
                  <a:pt x="119205" y="92899"/>
                </a:lnTo>
                <a:lnTo>
                  <a:pt x="118285" y="97090"/>
                </a:lnTo>
                <a:lnTo>
                  <a:pt x="117072" y="100996"/>
                </a:lnTo>
                <a:lnTo>
                  <a:pt x="115357" y="104618"/>
                </a:lnTo>
                <a:lnTo>
                  <a:pt x="113224" y="107995"/>
                </a:lnTo>
                <a:lnTo>
                  <a:pt x="110672" y="111007"/>
                </a:lnTo>
                <a:lnTo>
                  <a:pt x="107535" y="113611"/>
                </a:lnTo>
                <a:lnTo>
                  <a:pt x="104022" y="115890"/>
                </a:lnTo>
                <a:lnTo>
                  <a:pt x="99839" y="117639"/>
                </a:lnTo>
                <a:lnTo>
                  <a:pt x="95113" y="118942"/>
                </a:lnTo>
                <a:lnTo>
                  <a:pt x="89801" y="119755"/>
                </a:lnTo>
                <a:lnTo>
                  <a:pt x="83861" y="120000"/>
                </a:lnTo>
                <a:lnTo>
                  <a:pt x="77337" y="119755"/>
                </a:lnTo>
                <a:lnTo>
                  <a:pt x="70561" y="118901"/>
                </a:lnTo>
                <a:lnTo>
                  <a:pt x="63576" y="117517"/>
                </a:lnTo>
                <a:lnTo>
                  <a:pt x="56507" y="115605"/>
                </a:lnTo>
                <a:lnTo>
                  <a:pt x="49522" y="113163"/>
                </a:lnTo>
                <a:lnTo>
                  <a:pt x="42537" y="110193"/>
                </a:lnTo>
                <a:lnTo>
                  <a:pt x="35803" y="106815"/>
                </a:lnTo>
                <a:lnTo>
                  <a:pt x="29362" y="102990"/>
                </a:lnTo>
                <a:lnTo>
                  <a:pt x="23255" y="98718"/>
                </a:lnTo>
                <a:lnTo>
                  <a:pt x="17734" y="93916"/>
                </a:lnTo>
                <a:lnTo>
                  <a:pt x="12715" y="88789"/>
                </a:lnTo>
                <a:lnTo>
                  <a:pt x="8407" y="83296"/>
                </a:lnTo>
                <a:lnTo>
                  <a:pt x="4851" y="77355"/>
                </a:lnTo>
                <a:lnTo>
                  <a:pt x="2258" y="71129"/>
                </a:lnTo>
                <a:lnTo>
                  <a:pt x="627" y="64537"/>
                </a:lnTo>
                <a:lnTo>
                  <a:pt x="0" y="57578"/>
                </a:lnTo>
                <a:close/>
              </a:path>
            </a:pathLst>
          </a:custGeom>
          <a:solidFill>
            <a:srgbClr val="FFD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6530975" y="3021011"/>
            <a:ext cx="1595436" cy="290512"/>
          </a:xfrm>
          <a:custGeom>
            <a:pathLst>
              <a:path extrusionOk="0" h="120000" w="120000">
                <a:moveTo>
                  <a:pt x="6470" y="56052"/>
                </a:moveTo>
                <a:lnTo>
                  <a:pt x="8475" y="71052"/>
                </a:lnTo>
                <a:lnTo>
                  <a:pt x="9765" y="82368"/>
                </a:lnTo>
                <a:lnTo>
                  <a:pt x="10529" y="86184"/>
                </a:lnTo>
                <a:lnTo>
                  <a:pt x="11484" y="88815"/>
                </a:lnTo>
                <a:lnTo>
                  <a:pt x="12415" y="91184"/>
                </a:lnTo>
                <a:lnTo>
                  <a:pt x="12892" y="93552"/>
                </a:lnTo>
                <a:lnTo>
                  <a:pt x="13251" y="94868"/>
                </a:lnTo>
                <a:lnTo>
                  <a:pt x="13824" y="93815"/>
                </a:lnTo>
                <a:lnTo>
                  <a:pt x="14492" y="91052"/>
                </a:lnTo>
                <a:lnTo>
                  <a:pt x="15185" y="80263"/>
                </a:lnTo>
                <a:lnTo>
                  <a:pt x="15925" y="73947"/>
                </a:lnTo>
                <a:lnTo>
                  <a:pt x="16307" y="72763"/>
                </a:lnTo>
                <a:lnTo>
                  <a:pt x="16736" y="73684"/>
                </a:lnTo>
                <a:lnTo>
                  <a:pt x="17142" y="75131"/>
                </a:lnTo>
                <a:lnTo>
                  <a:pt x="17477" y="75000"/>
                </a:lnTo>
                <a:lnTo>
                  <a:pt x="18145" y="71315"/>
                </a:lnTo>
                <a:lnTo>
                  <a:pt x="18694" y="66184"/>
                </a:lnTo>
                <a:lnTo>
                  <a:pt x="19196" y="63684"/>
                </a:lnTo>
                <a:lnTo>
                  <a:pt x="22109" y="65921"/>
                </a:lnTo>
                <a:lnTo>
                  <a:pt x="24042" y="68552"/>
                </a:lnTo>
                <a:lnTo>
                  <a:pt x="25499" y="72500"/>
                </a:lnTo>
                <a:lnTo>
                  <a:pt x="27743" y="84342"/>
                </a:lnTo>
                <a:lnTo>
                  <a:pt x="28818" y="90131"/>
                </a:lnTo>
                <a:lnTo>
                  <a:pt x="29773" y="93552"/>
                </a:lnTo>
                <a:lnTo>
                  <a:pt x="31038" y="94473"/>
                </a:lnTo>
                <a:lnTo>
                  <a:pt x="32853" y="93947"/>
                </a:lnTo>
                <a:lnTo>
                  <a:pt x="34715" y="93947"/>
                </a:lnTo>
                <a:lnTo>
                  <a:pt x="35455" y="94605"/>
                </a:lnTo>
                <a:lnTo>
                  <a:pt x="36052" y="96052"/>
                </a:lnTo>
                <a:lnTo>
                  <a:pt x="38058" y="102236"/>
                </a:lnTo>
                <a:lnTo>
                  <a:pt x="39657" y="104605"/>
                </a:lnTo>
                <a:lnTo>
                  <a:pt x="40875" y="106447"/>
                </a:lnTo>
                <a:lnTo>
                  <a:pt x="42642" y="110131"/>
                </a:lnTo>
                <a:lnTo>
                  <a:pt x="45746" y="118289"/>
                </a:lnTo>
                <a:lnTo>
                  <a:pt x="47107" y="119999"/>
                </a:lnTo>
                <a:lnTo>
                  <a:pt x="49017" y="119473"/>
                </a:lnTo>
                <a:lnTo>
                  <a:pt x="50927" y="117499"/>
                </a:lnTo>
                <a:lnTo>
                  <a:pt x="52264" y="114605"/>
                </a:lnTo>
                <a:lnTo>
                  <a:pt x="54150" y="110263"/>
                </a:lnTo>
                <a:lnTo>
                  <a:pt x="57278" y="104078"/>
                </a:lnTo>
                <a:lnTo>
                  <a:pt x="60501" y="97499"/>
                </a:lnTo>
                <a:lnTo>
                  <a:pt x="62626" y="92236"/>
                </a:lnTo>
                <a:lnTo>
                  <a:pt x="63915" y="88684"/>
                </a:lnTo>
                <a:lnTo>
                  <a:pt x="65372" y="86052"/>
                </a:lnTo>
                <a:lnTo>
                  <a:pt x="66804" y="85263"/>
                </a:lnTo>
                <a:lnTo>
                  <a:pt x="67449" y="86052"/>
                </a:lnTo>
                <a:lnTo>
                  <a:pt x="67998" y="87368"/>
                </a:lnTo>
                <a:lnTo>
                  <a:pt x="69072" y="90394"/>
                </a:lnTo>
                <a:lnTo>
                  <a:pt x="70290" y="91842"/>
                </a:lnTo>
                <a:lnTo>
                  <a:pt x="72964" y="92236"/>
                </a:lnTo>
                <a:lnTo>
                  <a:pt x="74635" y="93947"/>
                </a:lnTo>
                <a:lnTo>
                  <a:pt x="76713" y="97499"/>
                </a:lnTo>
                <a:lnTo>
                  <a:pt x="78694" y="102236"/>
                </a:lnTo>
                <a:lnTo>
                  <a:pt x="80151" y="107105"/>
                </a:lnTo>
                <a:lnTo>
                  <a:pt x="80771" y="108947"/>
                </a:lnTo>
                <a:lnTo>
                  <a:pt x="81559" y="109736"/>
                </a:lnTo>
                <a:lnTo>
                  <a:pt x="83469" y="108289"/>
                </a:lnTo>
                <a:lnTo>
                  <a:pt x="85475" y="103947"/>
                </a:lnTo>
                <a:lnTo>
                  <a:pt x="87146" y="97368"/>
                </a:lnTo>
                <a:lnTo>
                  <a:pt x="88245" y="88815"/>
                </a:lnTo>
                <a:lnTo>
                  <a:pt x="89176" y="80526"/>
                </a:lnTo>
                <a:lnTo>
                  <a:pt x="89677" y="77236"/>
                </a:lnTo>
                <a:lnTo>
                  <a:pt x="90322" y="75000"/>
                </a:lnTo>
                <a:lnTo>
                  <a:pt x="91086" y="74210"/>
                </a:lnTo>
                <a:lnTo>
                  <a:pt x="92089" y="75000"/>
                </a:lnTo>
                <a:lnTo>
                  <a:pt x="93211" y="76052"/>
                </a:lnTo>
                <a:lnTo>
                  <a:pt x="94428" y="75789"/>
                </a:lnTo>
                <a:lnTo>
                  <a:pt x="96912" y="71842"/>
                </a:lnTo>
                <a:lnTo>
                  <a:pt x="98941" y="66184"/>
                </a:lnTo>
                <a:lnTo>
                  <a:pt x="100183" y="61184"/>
                </a:lnTo>
                <a:lnTo>
                  <a:pt x="101185" y="55657"/>
                </a:lnTo>
                <a:lnTo>
                  <a:pt x="102666" y="48552"/>
                </a:lnTo>
                <a:lnTo>
                  <a:pt x="103501" y="45526"/>
                </a:lnTo>
                <a:lnTo>
                  <a:pt x="104385" y="43552"/>
                </a:lnTo>
                <a:lnTo>
                  <a:pt x="105220" y="42894"/>
                </a:lnTo>
                <a:lnTo>
                  <a:pt x="106032" y="44078"/>
                </a:lnTo>
                <a:lnTo>
                  <a:pt x="108348" y="51973"/>
                </a:lnTo>
                <a:lnTo>
                  <a:pt x="109327" y="54078"/>
                </a:lnTo>
                <a:lnTo>
                  <a:pt x="110545" y="54078"/>
                </a:lnTo>
                <a:lnTo>
                  <a:pt x="111285" y="52894"/>
                </a:lnTo>
                <a:lnTo>
                  <a:pt x="112192" y="49999"/>
                </a:lnTo>
                <a:lnTo>
                  <a:pt x="114126" y="41973"/>
                </a:lnTo>
                <a:lnTo>
                  <a:pt x="116370" y="30526"/>
                </a:lnTo>
                <a:lnTo>
                  <a:pt x="118066" y="20789"/>
                </a:lnTo>
                <a:lnTo>
                  <a:pt x="119307" y="12105"/>
                </a:lnTo>
                <a:lnTo>
                  <a:pt x="119761" y="7368"/>
                </a:lnTo>
                <a:lnTo>
                  <a:pt x="120000" y="3157"/>
                </a:lnTo>
                <a:lnTo>
                  <a:pt x="119928" y="0"/>
                </a:lnTo>
                <a:lnTo>
                  <a:pt x="119522" y="0"/>
                </a:lnTo>
                <a:lnTo>
                  <a:pt x="118877" y="1973"/>
                </a:lnTo>
                <a:lnTo>
                  <a:pt x="116920" y="12894"/>
                </a:lnTo>
                <a:lnTo>
                  <a:pt x="115320" y="20394"/>
                </a:lnTo>
                <a:lnTo>
                  <a:pt x="114651" y="22499"/>
                </a:lnTo>
                <a:lnTo>
                  <a:pt x="114150" y="23026"/>
                </a:lnTo>
                <a:lnTo>
                  <a:pt x="112192" y="19868"/>
                </a:lnTo>
                <a:lnTo>
                  <a:pt x="111333" y="19210"/>
                </a:lnTo>
                <a:lnTo>
                  <a:pt x="110998" y="19605"/>
                </a:lnTo>
                <a:lnTo>
                  <a:pt x="110760" y="20526"/>
                </a:lnTo>
                <a:lnTo>
                  <a:pt x="110306" y="22105"/>
                </a:lnTo>
                <a:lnTo>
                  <a:pt x="109470" y="23684"/>
                </a:lnTo>
                <a:lnTo>
                  <a:pt x="107130" y="26315"/>
                </a:lnTo>
                <a:lnTo>
                  <a:pt x="104886" y="27499"/>
                </a:lnTo>
                <a:lnTo>
                  <a:pt x="104218" y="26973"/>
                </a:lnTo>
                <a:lnTo>
                  <a:pt x="103979" y="25394"/>
                </a:lnTo>
                <a:lnTo>
                  <a:pt x="104218" y="13684"/>
                </a:lnTo>
                <a:lnTo>
                  <a:pt x="104050" y="7105"/>
                </a:lnTo>
                <a:lnTo>
                  <a:pt x="103573" y="1973"/>
                </a:lnTo>
                <a:lnTo>
                  <a:pt x="103310" y="1315"/>
                </a:lnTo>
                <a:lnTo>
                  <a:pt x="103191" y="3026"/>
                </a:lnTo>
                <a:lnTo>
                  <a:pt x="103239" y="10263"/>
                </a:lnTo>
                <a:lnTo>
                  <a:pt x="103239" y="19078"/>
                </a:lnTo>
                <a:lnTo>
                  <a:pt x="103119" y="22499"/>
                </a:lnTo>
                <a:lnTo>
                  <a:pt x="102904" y="24210"/>
                </a:lnTo>
                <a:lnTo>
                  <a:pt x="101161" y="31447"/>
                </a:lnTo>
                <a:lnTo>
                  <a:pt x="100374" y="36184"/>
                </a:lnTo>
                <a:lnTo>
                  <a:pt x="99944" y="40263"/>
                </a:lnTo>
                <a:lnTo>
                  <a:pt x="99299" y="44999"/>
                </a:lnTo>
                <a:lnTo>
                  <a:pt x="98058" y="50394"/>
                </a:lnTo>
                <a:lnTo>
                  <a:pt x="96601" y="55263"/>
                </a:lnTo>
                <a:lnTo>
                  <a:pt x="95479" y="57631"/>
                </a:lnTo>
                <a:lnTo>
                  <a:pt x="94739" y="57236"/>
                </a:lnTo>
                <a:lnTo>
                  <a:pt x="94357" y="55263"/>
                </a:lnTo>
                <a:lnTo>
                  <a:pt x="94237" y="51842"/>
                </a:lnTo>
                <a:lnTo>
                  <a:pt x="94572" y="47763"/>
                </a:lnTo>
                <a:lnTo>
                  <a:pt x="94978" y="44210"/>
                </a:lnTo>
                <a:lnTo>
                  <a:pt x="95025" y="41973"/>
                </a:lnTo>
                <a:lnTo>
                  <a:pt x="94643" y="43026"/>
                </a:lnTo>
                <a:lnTo>
                  <a:pt x="93664" y="49078"/>
                </a:lnTo>
                <a:lnTo>
                  <a:pt x="89701" y="70789"/>
                </a:lnTo>
                <a:lnTo>
                  <a:pt x="87146" y="83552"/>
                </a:lnTo>
                <a:lnTo>
                  <a:pt x="86573" y="85526"/>
                </a:lnTo>
                <a:lnTo>
                  <a:pt x="85189" y="88684"/>
                </a:lnTo>
                <a:lnTo>
                  <a:pt x="83517" y="90526"/>
                </a:lnTo>
                <a:lnTo>
                  <a:pt x="82682" y="89736"/>
                </a:lnTo>
                <a:lnTo>
                  <a:pt x="81965" y="87368"/>
                </a:lnTo>
                <a:lnTo>
                  <a:pt x="80748" y="79868"/>
                </a:lnTo>
                <a:lnTo>
                  <a:pt x="79816" y="71710"/>
                </a:lnTo>
                <a:lnTo>
                  <a:pt x="79052" y="65131"/>
                </a:lnTo>
                <a:lnTo>
                  <a:pt x="78694" y="63421"/>
                </a:lnTo>
                <a:lnTo>
                  <a:pt x="78360" y="62499"/>
                </a:lnTo>
                <a:lnTo>
                  <a:pt x="76736" y="62499"/>
                </a:lnTo>
                <a:lnTo>
                  <a:pt x="75853" y="61578"/>
                </a:lnTo>
                <a:lnTo>
                  <a:pt x="74994" y="58815"/>
                </a:lnTo>
                <a:lnTo>
                  <a:pt x="74301" y="54342"/>
                </a:lnTo>
                <a:lnTo>
                  <a:pt x="73776" y="48421"/>
                </a:lnTo>
                <a:lnTo>
                  <a:pt x="73298" y="42105"/>
                </a:lnTo>
                <a:lnTo>
                  <a:pt x="72725" y="36578"/>
                </a:lnTo>
                <a:lnTo>
                  <a:pt x="72391" y="35263"/>
                </a:lnTo>
                <a:lnTo>
                  <a:pt x="72176" y="35263"/>
                </a:lnTo>
                <a:lnTo>
                  <a:pt x="71914" y="39078"/>
                </a:lnTo>
                <a:lnTo>
                  <a:pt x="72033" y="45394"/>
                </a:lnTo>
                <a:lnTo>
                  <a:pt x="72510" y="51578"/>
                </a:lnTo>
                <a:lnTo>
                  <a:pt x="72773" y="54736"/>
                </a:lnTo>
                <a:lnTo>
                  <a:pt x="72892" y="58815"/>
                </a:lnTo>
                <a:lnTo>
                  <a:pt x="72725" y="67236"/>
                </a:lnTo>
                <a:lnTo>
                  <a:pt x="72463" y="71315"/>
                </a:lnTo>
                <a:lnTo>
                  <a:pt x="72057" y="74473"/>
                </a:lnTo>
                <a:lnTo>
                  <a:pt x="71555" y="76842"/>
                </a:lnTo>
                <a:lnTo>
                  <a:pt x="70935" y="77500"/>
                </a:lnTo>
                <a:lnTo>
                  <a:pt x="67067" y="79342"/>
                </a:lnTo>
                <a:lnTo>
                  <a:pt x="65252" y="81315"/>
                </a:lnTo>
                <a:lnTo>
                  <a:pt x="64679" y="82368"/>
                </a:lnTo>
                <a:lnTo>
                  <a:pt x="64417" y="83552"/>
                </a:lnTo>
                <a:lnTo>
                  <a:pt x="64273" y="84342"/>
                </a:lnTo>
                <a:lnTo>
                  <a:pt x="64106" y="83947"/>
                </a:lnTo>
                <a:lnTo>
                  <a:pt x="63724" y="80526"/>
                </a:lnTo>
                <a:lnTo>
                  <a:pt x="63414" y="75263"/>
                </a:lnTo>
                <a:lnTo>
                  <a:pt x="63270" y="70000"/>
                </a:lnTo>
                <a:lnTo>
                  <a:pt x="63175" y="60526"/>
                </a:lnTo>
                <a:lnTo>
                  <a:pt x="63270" y="52894"/>
                </a:lnTo>
                <a:lnTo>
                  <a:pt x="63247" y="52631"/>
                </a:lnTo>
                <a:lnTo>
                  <a:pt x="63008" y="54078"/>
                </a:lnTo>
                <a:lnTo>
                  <a:pt x="62268" y="60657"/>
                </a:lnTo>
                <a:lnTo>
                  <a:pt x="60573" y="75000"/>
                </a:lnTo>
                <a:lnTo>
                  <a:pt x="59713" y="79605"/>
                </a:lnTo>
                <a:lnTo>
                  <a:pt x="58400" y="85131"/>
                </a:lnTo>
                <a:lnTo>
                  <a:pt x="56896" y="89736"/>
                </a:lnTo>
                <a:lnTo>
                  <a:pt x="55630" y="92236"/>
                </a:lnTo>
                <a:lnTo>
                  <a:pt x="54317" y="94473"/>
                </a:lnTo>
                <a:lnTo>
                  <a:pt x="52693" y="97763"/>
                </a:lnTo>
                <a:lnTo>
                  <a:pt x="50688" y="102236"/>
                </a:lnTo>
                <a:lnTo>
                  <a:pt x="48324" y="103552"/>
                </a:lnTo>
                <a:lnTo>
                  <a:pt x="46534" y="103421"/>
                </a:lnTo>
                <a:lnTo>
                  <a:pt x="45889" y="102763"/>
                </a:lnTo>
                <a:lnTo>
                  <a:pt x="45507" y="101052"/>
                </a:lnTo>
                <a:lnTo>
                  <a:pt x="44695" y="96052"/>
                </a:lnTo>
                <a:lnTo>
                  <a:pt x="43215" y="89210"/>
                </a:lnTo>
                <a:lnTo>
                  <a:pt x="40565" y="76184"/>
                </a:lnTo>
                <a:lnTo>
                  <a:pt x="40135" y="73684"/>
                </a:lnTo>
                <a:lnTo>
                  <a:pt x="40135" y="75000"/>
                </a:lnTo>
                <a:lnTo>
                  <a:pt x="41233" y="88552"/>
                </a:lnTo>
                <a:lnTo>
                  <a:pt x="41520" y="92894"/>
                </a:lnTo>
                <a:lnTo>
                  <a:pt x="41400" y="95131"/>
                </a:lnTo>
                <a:lnTo>
                  <a:pt x="41114" y="96315"/>
                </a:lnTo>
                <a:lnTo>
                  <a:pt x="40660" y="96315"/>
                </a:lnTo>
                <a:lnTo>
                  <a:pt x="39681" y="94868"/>
                </a:lnTo>
                <a:lnTo>
                  <a:pt x="39204" y="93552"/>
                </a:lnTo>
                <a:lnTo>
                  <a:pt x="33139" y="86052"/>
                </a:lnTo>
                <a:lnTo>
                  <a:pt x="32686" y="86710"/>
                </a:lnTo>
                <a:lnTo>
                  <a:pt x="32280" y="88421"/>
                </a:lnTo>
                <a:lnTo>
                  <a:pt x="31325" y="87499"/>
                </a:lnTo>
                <a:lnTo>
                  <a:pt x="29319" y="81052"/>
                </a:lnTo>
                <a:lnTo>
                  <a:pt x="27313" y="71842"/>
                </a:lnTo>
                <a:lnTo>
                  <a:pt x="26167" y="64736"/>
                </a:lnTo>
                <a:lnTo>
                  <a:pt x="25236" y="59999"/>
                </a:lnTo>
                <a:lnTo>
                  <a:pt x="23684" y="57631"/>
                </a:lnTo>
                <a:lnTo>
                  <a:pt x="19267" y="56578"/>
                </a:lnTo>
                <a:lnTo>
                  <a:pt x="17429" y="55526"/>
                </a:lnTo>
                <a:lnTo>
                  <a:pt x="16832" y="54473"/>
                </a:lnTo>
                <a:lnTo>
                  <a:pt x="16498" y="52894"/>
                </a:lnTo>
                <a:lnTo>
                  <a:pt x="15781" y="41052"/>
                </a:lnTo>
                <a:lnTo>
                  <a:pt x="15352" y="28026"/>
                </a:lnTo>
                <a:lnTo>
                  <a:pt x="15304" y="26973"/>
                </a:lnTo>
                <a:lnTo>
                  <a:pt x="15137" y="27499"/>
                </a:lnTo>
                <a:lnTo>
                  <a:pt x="14659" y="33157"/>
                </a:lnTo>
                <a:lnTo>
                  <a:pt x="14253" y="41842"/>
                </a:lnTo>
                <a:lnTo>
                  <a:pt x="14253" y="50263"/>
                </a:lnTo>
                <a:lnTo>
                  <a:pt x="14325" y="56447"/>
                </a:lnTo>
                <a:lnTo>
                  <a:pt x="13967" y="59736"/>
                </a:lnTo>
                <a:lnTo>
                  <a:pt x="13370" y="60526"/>
                </a:lnTo>
                <a:lnTo>
                  <a:pt x="12678" y="58815"/>
                </a:lnTo>
                <a:lnTo>
                  <a:pt x="8619" y="46578"/>
                </a:lnTo>
                <a:lnTo>
                  <a:pt x="7067" y="41184"/>
                </a:lnTo>
                <a:lnTo>
                  <a:pt x="5992" y="36710"/>
                </a:lnTo>
                <a:lnTo>
                  <a:pt x="5491" y="33026"/>
                </a:lnTo>
                <a:lnTo>
                  <a:pt x="5252" y="28684"/>
                </a:lnTo>
                <a:lnTo>
                  <a:pt x="4679" y="22368"/>
                </a:lnTo>
                <a:lnTo>
                  <a:pt x="4273" y="15657"/>
                </a:lnTo>
                <a:lnTo>
                  <a:pt x="4249" y="12894"/>
                </a:lnTo>
                <a:lnTo>
                  <a:pt x="4369" y="10657"/>
                </a:lnTo>
                <a:lnTo>
                  <a:pt x="4369" y="8947"/>
                </a:lnTo>
                <a:lnTo>
                  <a:pt x="3963" y="6973"/>
                </a:lnTo>
                <a:lnTo>
                  <a:pt x="2363" y="4342"/>
                </a:lnTo>
                <a:lnTo>
                  <a:pt x="716" y="3684"/>
                </a:lnTo>
                <a:lnTo>
                  <a:pt x="143" y="4736"/>
                </a:lnTo>
                <a:lnTo>
                  <a:pt x="0" y="6973"/>
                </a:lnTo>
                <a:lnTo>
                  <a:pt x="6470" y="56052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6542087" y="2832100"/>
            <a:ext cx="1500187" cy="219075"/>
          </a:xfrm>
          <a:custGeom>
            <a:pathLst>
              <a:path extrusionOk="0" h="120000" w="120000">
                <a:moveTo>
                  <a:pt x="635" y="65123"/>
                </a:moveTo>
                <a:lnTo>
                  <a:pt x="2312" y="74327"/>
                </a:lnTo>
                <a:lnTo>
                  <a:pt x="3988" y="82315"/>
                </a:lnTo>
                <a:lnTo>
                  <a:pt x="5767" y="88740"/>
                </a:lnTo>
                <a:lnTo>
                  <a:pt x="8155" y="93429"/>
                </a:lnTo>
                <a:lnTo>
                  <a:pt x="11103" y="96382"/>
                </a:lnTo>
                <a:lnTo>
                  <a:pt x="15371" y="99334"/>
                </a:lnTo>
                <a:lnTo>
                  <a:pt x="22485" y="101765"/>
                </a:lnTo>
                <a:lnTo>
                  <a:pt x="27287" y="103502"/>
                </a:lnTo>
                <a:lnTo>
                  <a:pt x="30082" y="105238"/>
                </a:lnTo>
                <a:lnTo>
                  <a:pt x="31302" y="106975"/>
                </a:lnTo>
                <a:lnTo>
                  <a:pt x="32572" y="106628"/>
                </a:lnTo>
                <a:lnTo>
                  <a:pt x="34503" y="104196"/>
                </a:lnTo>
                <a:lnTo>
                  <a:pt x="38873" y="98118"/>
                </a:lnTo>
                <a:lnTo>
                  <a:pt x="43345" y="93082"/>
                </a:lnTo>
                <a:lnTo>
                  <a:pt x="51806" y="83357"/>
                </a:lnTo>
                <a:lnTo>
                  <a:pt x="57446" y="75716"/>
                </a:lnTo>
                <a:lnTo>
                  <a:pt x="60724" y="69811"/>
                </a:lnTo>
                <a:lnTo>
                  <a:pt x="63442" y="66164"/>
                </a:lnTo>
                <a:lnTo>
                  <a:pt x="67965" y="62170"/>
                </a:lnTo>
                <a:lnTo>
                  <a:pt x="72665" y="59218"/>
                </a:lnTo>
                <a:lnTo>
                  <a:pt x="75790" y="58871"/>
                </a:lnTo>
                <a:lnTo>
                  <a:pt x="86792" y="63733"/>
                </a:lnTo>
                <a:lnTo>
                  <a:pt x="93804" y="65123"/>
                </a:lnTo>
                <a:lnTo>
                  <a:pt x="98301" y="63733"/>
                </a:lnTo>
                <a:lnTo>
                  <a:pt x="101884" y="58697"/>
                </a:lnTo>
                <a:lnTo>
                  <a:pt x="106813" y="50014"/>
                </a:lnTo>
                <a:lnTo>
                  <a:pt x="109354" y="44630"/>
                </a:lnTo>
                <a:lnTo>
                  <a:pt x="111640" y="38205"/>
                </a:lnTo>
                <a:lnTo>
                  <a:pt x="113546" y="30911"/>
                </a:lnTo>
                <a:lnTo>
                  <a:pt x="114842" y="22749"/>
                </a:lnTo>
                <a:lnTo>
                  <a:pt x="116544" y="9551"/>
                </a:lnTo>
                <a:lnTo>
                  <a:pt x="118119" y="2952"/>
                </a:lnTo>
                <a:lnTo>
                  <a:pt x="119161" y="347"/>
                </a:lnTo>
                <a:lnTo>
                  <a:pt x="119618" y="0"/>
                </a:lnTo>
                <a:lnTo>
                  <a:pt x="119898" y="868"/>
                </a:lnTo>
                <a:lnTo>
                  <a:pt x="120000" y="2604"/>
                </a:lnTo>
                <a:lnTo>
                  <a:pt x="119847" y="6251"/>
                </a:lnTo>
                <a:lnTo>
                  <a:pt x="119313" y="11114"/>
                </a:lnTo>
                <a:lnTo>
                  <a:pt x="118627" y="15629"/>
                </a:lnTo>
                <a:lnTo>
                  <a:pt x="117992" y="19450"/>
                </a:lnTo>
                <a:lnTo>
                  <a:pt x="117687" y="22749"/>
                </a:lnTo>
                <a:lnTo>
                  <a:pt x="117332" y="34384"/>
                </a:lnTo>
                <a:lnTo>
                  <a:pt x="117408" y="35947"/>
                </a:lnTo>
                <a:lnTo>
                  <a:pt x="117383" y="38552"/>
                </a:lnTo>
                <a:lnTo>
                  <a:pt x="116925" y="39421"/>
                </a:lnTo>
                <a:lnTo>
                  <a:pt x="115655" y="35600"/>
                </a:lnTo>
                <a:lnTo>
                  <a:pt x="114842" y="36642"/>
                </a:lnTo>
                <a:lnTo>
                  <a:pt x="113292" y="39942"/>
                </a:lnTo>
                <a:lnTo>
                  <a:pt x="110954" y="47235"/>
                </a:lnTo>
                <a:lnTo>
                  <a:pt x="109811" y="52098"/>
                </a:lnTo>
                <a:lnTo>
                  <a:pt x="109201" y="57829"/>
                </a:lnTo>
                <a:lnTo>
                  <a:pt x="108363" y="77452"/>
                </a:lnTo>
                <a:lnTo>
                  <a:pt x="108033" y="71895"/>
                </a:lnTo>
                <a:lnTo>
                  <a:pt x="107499" y="67554"/>
                </a:lnTo>
                <a:lnTo>
                  <a:pt x="106788" y="64602"/>
                </a:lnTo>
                <a:lnTo>
                  <a:pt x="105263" y="64081"/>
                </a:lnTo>
                <a:lnTo>
                  <a:pt x="103027" y="65991"/>
                </a:lnTo>
                <a:lnTo>
                  <a:pt x="99521" y="69811"/>
                </a:lnTo>
                <a:lnTo>
                  <a:pt x="96523" y="71201"/>
                </a:lnTo>
                <a:lnTo>
                  <a:pt x="93779" y="69811"/>
                </a:lnTo>
                <a:lnTo>
                  <a:pt x="84226" y="65123"/>
                </a:lnTo>
                <a:lnTo>
                  <a:pt x="77848" y="63733"/>
                </a:lnTo>
                <a:lnTo>
                  <a:pt x="75663" y="63907"/>
                </a:lnTo>
                <a:lnTo>
                  <a:pt x="74571" y="65123"/>
                </a:lnTo>
                <a:lnTo>
                  <a:pt x="71801" y="69290"/>
                </a:lnTo>
                <a:lnTo>
                  <a:pt x="66364" y="73458"/>
                </a:lnTo>
                <a:lnTo>
                  <a:pt x="60444" y="78321"/>
                </a:lnTo>
                <a:lnTo>
                  <a:pt x="56201" y="83010"/>
                </a:lnTo>
                <a:lnTo>
                  <a:pt x="42583" y="102807"/>
                </a:lnTo>
                <a:lnTo>
                  <a:pt x="34681" y="111837"/>
                </a:lnTo>
                <a:lnTo>
                  <a:pt x="31937" y="113400"/>
                </a:lnTo>
                <a:lnTo>
                  <a:pt x="30565" y="112532"/>
                </a:lnTo>
                <a:lnTo>
                  <a:pt x="29523" y="110101"/>
                </a:lnTo>
                <a:lnTo>
                  <a:pt x="27618" y="107670"/>
                </a:lnTo>
                <a:lnTo>
                  <a:pt x="22282" y="103675"/>
                </a:lnTo>
                <a:lnTo>
                  <a:pt x="16997" y="101939"/>
                </a:lnTo>
                <a:lnTo>
                  <a:pt x="15066" y="102633"/>
                </a:lnTo>
                <a:lnTo>
                  <a:pt x="14024" y="104196"/>
                </a:lnTo>
                <a:lnTo>
                  <a:pt x="11026" y="116700"/>
                </a:lnTo>
                <a:lnTo>
                  <a:pt x="9578" y="120000"/>
                </a:lnTo>
                <a:lnTo>
                  <a:pt x="9197" y="119652"/>
                </a:lnTo>
                <a:lnTo>
                  <a:pt x="9019" y="117568"/>
                </a:lnTo>
                <a:lnTo>
                  <a:pt x="9121" y="111664"/>
                </a:lnTo>
                <a:lnTo>
                  <a:pt x="9070" y="105933"/>
                </a:lnTo>
                <a:lnTo>
                  <a:pt x="8613" y="101939"/>
                </a:lnTo>
                <a:lnTo>
                  <a:pt x="7317" y="99334"/>
                </a:lnTo>
                <a:lnTo>
                  <a:pt x="5386" y="96729"/>
                </a:lnTo>
                <a:lnTo>
                  <a:pt x="3480" y="92214"/>
                </a:lnTo>
                <a:lnTo>
                  <a:pt x="1321" y="86309"/>
                </a:lnTo>
                <a:lnTo>
                  <a:pt x="1117" y="83878"/>
                </a:lnTo>
                <a:lnTo>
                  <a:pt x="965" y="79015"/>
                </a:lnTo>
                <a:lnTo>
                  <a:pt x="736" y="74327"/>
                </a:lnTo>
                <a:lnTo>
                  <a:pt x="203" y="67380"/>
                </a:lnTo>
                <a:lnTo>
                  <a:pt x="0" y="62518"/>
                </a:lnTo>
                <a:lnTo>
                  <a:pt x="635" y="65123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6732586" y="2960686"/>
            <a:ext cx="149225" cy="222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45762" y="31666"/>
                </a:lnTo>
                <a:lnTo>
                  <a:pt x="24915" y="21666"/>
                </a:lnTo>
                <a:lnTo>
                  <a:pt x="254" y="0"/>
                </a:lnTo>
                <a:lnTo>
                  <a:pt x="0" y="5000"/>
                </a:lnTo>
                <a:lnTo>
                  <a:pt x="1525" y="11666"/>
                </a:lnTo>
                <a:lnTo>
                  <a:pt x="9152" y="50000"/>
                </a:lnTo>
                <a:lnTo>
                  <a:pt x="21101" y="85000"/>
                </a:lnTo>
                <a:lnTo>
                  <a:pt x="33559" y="95000"/>
                </a:lnTo>
                <a:lnTo>
                  <a:pt x="46779" y="96666"/>
                </a:lnTo>
                <a:lnTo>
                  <a:pt x="60000" y="110000"/>
                </a:lnTo>
                <a:lnTo>
                  <a:pt x="71694" y="120000"/>
                </a:lnTo>
                <a:lnTo>
                  <a:pt x="81610" y="110000"/>
                </a:lnTo>
                <a:lnTo>
                  <a:pt x="99661" y="51666"/>
                </a:lnTo>
                <a:lnTo>
                  <a:pt x="109322" y="21666"/>
                </a:lnTo>
                <a:lnTo>
                  <a:pt x="120000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6851650" y="2865436"/>
            <a:ext cx="107949" cy="34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705" y="26181"/>
                </a:lnTo>
                <a:lnTo>
                  <a:pt x="26823" y="45818"/>
                </a:lnTo>
                <a:lnTo>
                  <a:pt x="57176" y="68727"/>
                </a:lnTo>
                <a:lnTo>
                  <a:pt x="88941" y="76363"/>
                </a:lnTo>
                <a:lnTo>
                  <a:pt x="120000" y="69818"/>
                </a:lnTo>
                <a:lnTo>
                  <a:pt x="114352" y="96000"/>
                </a:lnTo>
                <a:lnTo>
                  <a:pt x="106941" y="111272"/>
                </a:lnTo>
                <a:lnTo>
                  <a:pt x="91058" y="120000"/>
                </a:lnTo>
                <a:lnTo>
                  <a:pt x="73764" y="114545"/>
                </a:lnTo>
                <a:lnTo>
                  <a:pt x="57176" y="113454"/>
                </a:lnTo>
                <a:lnTo>
                  <a:pt x="38117" y="114545"/>
                </a:lnTo>
                <a:lnTo>
                  <a:pt x="19411" y="93818"/>
                </a:lnTo>
                <a:lnTo>
                  <a:pt x="5647" y="56727"/>
                </a:lnTo>
                <a:lnTo>
                  <a:pt x="1764" y="30545"/>
                </a:lnTo>
                <a:lnTo>
                  <a:pt x="0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Shape 1197"/>
          <p:cNvSpPr/>
          <p:nvPr/>
        </p:nvSpPr>
        <p:spPr>
          <a:xfrm>
            <a:off x="6629400" y="2901950"/>
            <a:ext cx="163511" cy="28575"/>
          </a:xfrm>
          <a:custGeom>
            <a:pathLst>
              <a:path extrusionOk="0" h="120000" w="120000">
                <a:moveTo>
                  <a:pt x="92325" y="35217"/>
                </a:moveTo>
                <a:lnTo>
                  <a:pt x="45348" y="45652"/>
                </a:lnTo>
                <a:lnTo>
                  <a:pt x="22325" y="33913"/>
                </a:lnTo>
                <a:lnTo>
                  <a:pt x="0" y="0"/>
                </a:lnTo>
                <a:lnTo>
                  <a:pt x="5581" y="31304"/>
                </a:lnTo>
                <a:lnTo>
                  <a:pt x="10930" y="60000"/>
                </a:lnTo>
                <a:lnTo>
                  <a:pt x="18604" y="86086"/>
                </a:lnTo>
                <a:lnTo>
                  <a:pt x="26279" y="97826"/>
                </a:lnTo>
                <a:lnTo>
                  <a:pt x="41627" y="103043"/>
                </a:lnTo>
                <a:lnTo>
                  <a:pt x="57441" y="101739"/>
                </a:lnTo>
                <a:lnTo>
                  <a:pt x="72790" y="112173"/>
                </a:lnTo>
                <a:lnTo>
                  <a:pt x="86046" y="120000"/>
                </a:lnTo>
                <a:lnTo>
                  <a:pt x="100930" y="110869"/>
                </a:lnTo>
                <a:lnTo>
                  <a:pt x="113255" y="88695"/>
                </a:lnTo>
                <a:lnTo>
                  <a:pt x="117906" y="60000"/>
                </a:lnTo>
                <a:lnTo>
                  <a:pt x="113023" y="71739"/>
                </a:lnTo>
                <a:lnTo>
                  <a:pt x="107209" y="71739"/>
                </a:lnTo>
                <a:lnTo>
                  <a:pt x="120000" y="13043"/>
                </a:lnTo>
                <a:lnTo>
                  <a:pt x="92325" y="35217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6616700" y="2938461"/>
            <a:ext cx="39687" cy="26987"/>
          </a:xfrm>
          <a:custGeom>
            <a:pathLst>
              <a:path extrusionOk="0" h="120000" w="120000">
                <a:moveTo>
                  <a:pt x="120000" y="113258"/>
                </a:moveTo>
                <a:lnTo>
                  <a:pt x="82258" y="111910"/>
                </a:lnTo>
                <a:lnTo>
                  <a:pt x="52258" y="84943"/>
                </a:lnTo>
                <a:lnTo>
                  <a:pt x="1935" y="0"/>
                </a:lnTo>
                <a:lnTo>
                  <a:pt x="0" y="35056"/>
                </a:lnTo>
                <a:lnTo>
                  <a:pt x="4838" y="62022"/>
                </a:lnTo>
                <a:lnTo>
                  <a:pt x="26129" y="90337"/>
                </a:lnTo>
                <a:lnTo>
                  <a:pt x="56129" y="110561"/>
                </a:lnTo>
                <a:lnTo>
                  <a:pt x="89032" y="120000"/>
                </a:lnTo>
                <a:lnTo>
                  <a:pt x="120000" y="113258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6545262" y="2854325"/>
            <a:ext cx="60324" cy="63500"/>
          </a:xfrm>
          <a:custGeom>
            <a:pathLst>
              <a:path extrusionOk="0" h="120000" w="120000">
                <a:moveTo>
                  <a:pt x="114947" y="100895"/>
                </a:moveTo>
                <a:lnTo>
                  <a:pt x="77052" y="90149"/>
                </a:lnTo>
                <a:lnTo>
                  <a:pt x="43578" y="69253"/>
                </a:lnTo>
                <a:lnTo>
                  <a:pt x="21473" y="38805"/>
                </a:lnTo>
                <a:lnTo>
                  <a:pt x="13263" y="0"/>
                </a:lnTo>
                <a:lnTo>
                  <a:pt x="1263" y="16119"/>
                </a:lnTo>
                <a:lnTo>
                  <a:pt x="0" y="32835"/>
                </a:lnTo>
                <a:lnTo>
                  <a:pt x="3157" y="68059"/>
                </a:lnTo>
                <a:lnTo>
                  <a:pt x="8842" y="73432"/>
                </a:lnTo>
                <a:lnTo>
                  <a:pt x="18947" y="73432"/>
                </a:lnTo>
                <a:lnTo>
                  <a:pt x="10736" y="95522"/>
                </a:lnTo>
                <a:lnTo>
                  <a:pt x="12000" y="103880"/>
                </a:lnTo>
                <a:lnTo>
                  <a:pt x="21473" y="109850"/>
                </a:lnTo>
                <a:lnTo>
                  <a:pt x="44842" y="117014"/>
                </a:lnTo>
                <a:lnTo>
                  <a:pt x="70105" y="120000"/>
                </a:lnTo>
                <a:lnTo>
                  <a:pt x="120000" y="111641"/>
                </a:lnTo>
                <a:lnTo>
                  <a:pt x="116210" y="108059"/>
                </a:lnTo>
                <a:lnTo>
                  <a:pt x="114947" y="100895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6545262" y="2776536"/>
            <a:ext cx="123824" cy="50799"/>
          </a:xfrm>
          <a:custGeom>
            <a:pathLst>
              <a:path extrusionOk="0" h="120000" w="120000">
                <a:moveTo>
                  <a:pt x="13989" y="30370"/>
                </a:moveTo>
                <a:lnTo>
                  <a:pt x="24248" y="56296"/>
                </a:lnTo>
                <a:lnTo>
                  <a:pt x="35129" y="75555"/>
                </a:lnTo>
                <a:lnTo>
                  <a:pt x="47875" y="88888"/>
                </a:lnTo>
                <a:lnTo>
                  <a:pt x="61243" y="96296"/>
                </a:lnTo>
                <a:lnTo>
                  <a:pt x="90466" y="103703"/>
                </a:lnTo>
                <a:lnTo>
                  <a:pt x="120000" y="103703"/>
                </a:lnTo>
                <a:lnTo>
                  <a:pt x="57823" y="120000"/>
                </a:lnTo>
                <a:lnTo>
                  <a:pt x="27357" y="114814"/>
                </a:lnTo>
                <a:lnTo>
                  <a:pt x="13367" y="102222"/>
                </a:lnTo>
                <a:lnTo>
                  <a:pt x="0" y="82222"/>
                </a:lnTo>
                <a:lnTo>
                  <a:pt x="14300" y="82222"/>
                </a:lnTo>
                <a:lnTo>
                  <a:pt x="6217" y="67407"/>
                </a:lnTo>
                <a:lnTo>
                  <a:pt x="1554" y="47407"/>
                </a:lnTo>
                <a:lnTo>
                  <a:pt x="0" y="24444"/>
                </a:lnTo>
                <a:lnTo>
                  <a:pt x="3108" y="0"/>
                </a:lnTo>
                <a:lnTo>
                  <a:pt x="4041" y="11111"/>
                </a:lnTo>
                <a:lnTo>
                  <a:pt x="7461" y="18518"/>
                </a:lnTo>
                <a:lnTo>
                  <a:pt x="13989" y="3037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6686550" y="2824161"/>
            <a:ext cx="115886" cy="33336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0081" y="93203"/>
                </a:lnTo>
                <a:lnTo>
                  <a:pt x="59182" y="76893"/>
                </a:lnTo>
                <a:lnTo>
                  <a:pt x="89264" y="79223"/>
                </a:lnTo>
                <a:lnTo>
                  <a:pt x="120000" y="100194"/>
                </a:lnTo>
                <a:lnTo>
                  <a:pt x="71280" y="26796"/>
                </a:lnTo>
                <a:lnTo>
                  <a:pt x="45122" y="1165"/>
                </a:lnTo>
                <a:lnTo>
                  <a:pt x="18310" y="0"/>
                </a:lnTo>
                <a:lnTo>
                  <a:pt x="36621" y="22135"/>
                </a:lnTo>
                <a:lnTo>
                  <a:pt x="32370" y="40776"/>
                </a:lnTo>
                <a:lnTo>
                  <a:pt x="26811" y="48932"/>
                </a:lnTo>
                <a:lnTo>
                  <a:pt x="20926" y="54757"/>
                </a:lnTo>
                <a:lnTo>
                  <a:pt x="16021" y="67572"/>
                </a:lnTo>
                <a:lnTo>
                  <a:pt x="9809" y="100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6518275" y="2695575"/>
            <a:ext cx="71436" cy="7461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8933" y="103076"/>
                </a:lnTo>
                <a:lnTo>
                  <a:pt x="41600" y="77435"/>
                </a:lnTo>
                <a:lnTo>
                  <a:pt x="14400" y="42564"/>
                </a:lnTo>
                <a:lnTo>
                  <a:pt x="5333" y="22564"/>
                </a:lnTo>
                <a:lnTo>
                  <a:pt x="0" y="0"/>
                </a:lnTo>
                <a:lnTo>
                  <a:pt x="8533" y="49743"/>
                </a:lnTo>
                <a:lnTo>
                  <a:pt x="18133" y="70769"/>
                </a:lnTo>
                <a:lnTo>
                  <a:pt x="30933" y="88717"/>
                </a:lnTo>
                <a:lnTo>
                  <a:pt x="48000" y="102564"/>
                </a:lnTo>
                <a:lnTo>
                  <a:pt x="68266" y="112820"/>
                </a:lnTo>
                <a:lnTo>
                  <a:pt x="91733" y="11948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6902450" y="2911475"/>
            <a:ext cx="184149" cy="28575"/>
          </a:xfrm>
          <a:custGeom>
            <a:pathLst>
              <a:path extrusionOk="0" h="120000" w="120000">
                <a:moveTo>
                  <a:pt x="0" y="83478"/>
                </a:moveTo>
                <a:lnTo>
                  <a:pt x="59485" y="23478"/>
                </a:lnTo>
                <a:lnTo>
                  <a:pt x="89742" y="3913"/>
                </a:lnTo>
                <a:lnTo>
                  <a:pt x="120000" y="0"/>
                </a:lnTo>
                <a:lnTo>
                  <a:pt x="109502" y="39130"/>
                </a:lnTo>
                <a:lnTo>
                  <a:pt x="98181" y="73043"/>
                </a:lnTo>
                <a:lnTo>
                  <a:pt x="86037" y="91304"/>
                </a:lnTo>
                <a:lnTo>
                  <a:pt x="73276" y="83478"/>
                </a:lnTo>
                <a:lnTo>
                  <a:pt x="76157" y="82173"/>
                </a:lnTo>
                <a:lnTo>
                  <a:pt x="77186" y="73043"/>
                </a:lnTo>
                <a:lnTo>
                  <a:pt x="77186" y="48260"/>
                </a:lnTo>
                <a:lnTo>
                  <a:pt x="39108" y="112173"/>
                </a:lnTo>
                <a:lnTo>
                  <a:pt x="19759" y="120000"/>
                </a:lnTo>
                <a:lnTo>
                  <a:pt x="9879" y="109565"/>
                </a:lnTo>
                <a:lnTo>
                  <a:pt x="0" y="83478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Shape 1204"/>
          <p:cNvSpPr/>
          <p:nvPr/>
        </p:nvSpPr>
        <p:spPr>
          <a:xfrm>
            <a:off x="7907336" y="2605086"/>
            <a:ext cx="114300" cy="77787"/>
          </a:xfrm>
          <a:custGeom>
            <a:pathLst>
              <a:path extrusionOk="0" h="120000" w="120000">
                <a:moveTo>
                  <a:pt x="118016" y="0"/>
                </a:moveTo>
                <a:lnTo>
                  <a:pt x="109752" y="27540"/>
                </a:lnTo>
                <a:lnTo>
                  <a:pt x="99834" y="51147"/>
                </a:lnTo>
                <a:lnTo>
                  <a:pt x="86611" y="69344"/>
                </a:lnTo>
                <a:lnTo>
                  <a:pt x="71735" y="84590"/>
                </a:lnTo>
                <a:lnTo>
                  <a:pt x="37355" y="106229"/>
                </a:lnTo>
                <a:lnTo>
                  <a:pt x="0" y="120000"/>
                </a:lnTo>
                <a:lnTo>
                  <a:pt x="41322" y="115081"/>
                </a:lnTo>
                <a:lnTo>
                  <a:pt x="63140" y="109672"/>
                </a:lnTo>
                <a:lnTo>
                  <a:pt x="83966" y="98360"/>
                </a:lnTo>
                <a:lnTo>
                  <a:pt x="100826" y="83114"/>
                </a:lnTo>
                <a:lnTo>
                  <a:pt x="113719" y="62950"/>
                </a:lnTo>
                <a:lnTo>
                  <a:pt x="117685" y="49180"/>
                </a:lnTo>
                <a:lnTo>
                  <a:pt x="120000" y="34918"/>
                </a:lnTo>
                <a:lnTo>
                  <a:pt x="118016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Shape 1205"/>
          <p:cNvSpPr/>
          <p:nvPr/>
        </p:nvSpPr>
        <p:spPr>
          <a:xfrm>
            <a:off x="7927975" y="2689225"/>
            <a:ext cx="95250" cy="65086"/>
          </a:xfrm>
          <a:custGeom>
            <a:pathLst>
              <a:path extrusionOk="0" h="120000" w="120000">
                <a:moveTo>
                  <a:pt x="109163" y="0"/>
                </a:moveTo>
                <a:lnTo>
                  <a:pt x="105953" y="26796"/>
                </a:lnTo>
                <a:lnTo>
                  <a:pt x="97926" y="46601"/>
                </a:lnTo>
                <a:lnTo>
                  <a:pt x="85083" y="61747"/>
                </a:lnTo>
                <a:lnTo>
                  <a:pt x="70234" y="72815"/>
                </a:lnTo>
                <a:lnTo>
                  <a:pt x="33712" y="87378"/>
                </a:lnTo>
                <a:lnTo>
                  <a:pt x="0" y="99029"/>
                </a:lnTo>
                <a:lnTo>
                  <a:pt x="33311" y="101941"/>
                </a:lnTo>
                <a:lnTo>
                  <a:pt x="50969" y="100194"/>
                </a:lnTo>
                <a:lnTo>
                  <a:pt x="67826" y="93203"/>
                </a:lnTo>
                <a:lnTo>
                  <a:pt x="67424" y="108932"/>
                </a:lnTo>
                <a:lnTo>
                  <a:pt x="65016" y="115339"/>
                </a:lnTo>
                <a:lnTo>
                  <a:pt x="60200" y="120000"/>
                </a:lnTo>
                <a:lnTo>
                  <a:pt x="84682" y="103689"/>
                </a:lnTo>
                <a:lnTo>
                  <a:pt x="104749" y="83883"/>
                </a:lnTo>
                <a:lnTo>
                  <a:pt x="111973" y="71650"/>
                </a:lnTo>
                <a:lnTo>
                  <a:pt x="117190" y="56504"/>
                </a:lnTo>
                <a:lnTo>
                  <a:pt x="120000" y="16310"/>
                </a:lnTo>
                <a:lnTo>
                  <a:pt x="109163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Shape 1206"/>
          <p:cNvSpPr/>
          <p:nvPr/>
        </p:nvSpPr>
        <p:spPr>
          <a:xfrm>
            <a:off x="7989886" y="2770186"/>
            <a:ext cx="41275" cy="33336"/>
          </a:xfrm>
          <a:custGeom>
            <a:pathLst>
              <a:path extrusionOk="0" h="120000" w="120000">
                <a:moveTo>
                  <a:pt x="105230" y="0"/>
                </a:moveTo>
                <a:lnTo>
                  <a:pt x="100615" y="29126"/>
                </a:lnTo>
                <a:lnTo>
                  <a:pt x="92307" y="48932"/>
                </a:lnTo>
                <a:lnTo>
                  <a:pt x="63692" y="78058"/>
                </a:lnTo>
                <a:lnTo>
                  <a:pt x="30461" y="99029"/>
                </a:lnTo>
                <a:lnTo>
                  <a:pt x="0" y="120000"/>
                </a:lnTo>
                <a:lnTo>
                  <a:pt x="31384" y="114174"/>
                </a:lnTo>
                <a:lnTo>
                  <a:pt x="63692" y="114174"/>
                </a:lnTo>
                <a:lnTo>
                  <a:pt x="94153" y="103689"/>
                </a:lnTo>
                <a:lnTo>
                  <a:pt x="119076" y="74563"/>
                </a:lnTo>
                <a:lnTo>
                  <a:pt x="120000" y="54757"/>
                </a:lnTo>
                <a:lnTo>
                  <a:pt x="111692" y="39611"/>
                </a:lnTo>
                <a:lnTo>
                  <a:pt x="102461" y="22135"/>
                </a:lnTo>
                <a:lnTo>
                  <a:pt x="105230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Shape 1207"/>
          <p:cNvSpPr/>
          <p:nvPr/>
        </p:nvSpPr>
        <p:spPr>
          <a:xfrm>
            <a:off x="7843836" y="2778125"/>
            <a:ext cx="122237" cy="3333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88290" y="16310"/>
                </a:lnTo>
                <a:lnTo>
                  <a:pt x="59067" y="46601"/>
                </a:lnTo>
                <a:lnTo>
                  <a:pt x="0" y="120000"/>
                </a:lnTo>
                <a:lnTo>
                  <a:pt x="31709" y="115339"/>
                </a:lnTo>
                <a:lnTo>
                  <a:pt x="61554" y="88543"/>
                </a:lnTo>
                <a:lnTo>
                  <a:pt x="90777" y="48932"/>
                </a:lnTo>
                <a:lnTo>
                  <a:pt x="120000" y="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Shape 1208"/>
          <p:cNvSpPr/>
          <p:nvPr/>
        </p:nvSpPr>
        <p:spPr>
          <a:xfrm>
            <a:off x="7470775" y="2832100"/>
            <a:ext cx="436562" cy="63500"/>
          </a:xfrm>
          <a:custGeom>
            <a:pathLst>
              <a:path extrusionOk="0" h="120000" w="120000">
                <a:moveTo>
                  <a:pt x="119999" y="21600"/>
                </a:moveTo>
                <a:lnTo>
                  <a:pt x="109178" y="48000"/>
                </a:lnTo>
                <a:lnTo>
                  <a:pt x="98356" y="64200"/>
                </a:lnTo>
                <a:lnTo>
                  <a:pt x="75927" y="88800"/>
                </a:lnTo>
                <a:lnTo>
                  <a:pt x="69730" y="100800"/>
                </a:lnTo>
                <a:lnTo>
                  <a:pt x="63447" y="114600"/>
                </a:lnTo>
                <a:lnTo>
                  <a:pt x="57425" y="120000"/>
                </a:lnTo>
                <a:lnTo>
                  <a:pt x="54370" y="117000"/>
                </a:lnTo>
                <a:lnTo>
                  <a:pt x="51403" y="106800"/>
                </a:lnTo>
                <a:lnTo>
                  <a:pt x="43287" y="76200"/>
                </a:lnTo>
                <a:lnTo>
                  <a:pt x="35345" y="52200"/>
                </a:lnTo>
                <a:lnTo>
                  <a:pt x="27141" y="32400"/>
                </a:lnTo>
                <a:lnTo>
                  <a:pt x="18327" y="15600"/>
                </a:lnTo>
                <a:lnTo>
                  <a:pt x="8378" y="17400"/>
                </a:lnTo>
                <a:lnTo>
                  <a:pt x="2792" y="15600"/>
                </a:lnTo>
                <a:lnTo>
                  <a:pt x="785" y="9000"/>
                </a:lnTo>
                <a:lnTo>
                  <a:pt x="0" y="0"/>
                </a:lnTo>
                <a:lnTo>
                  <a:pt x="26530" y="54600"/>
                </a:lnTo>
                <a:lnTo>
                  <a:pt x="45643" y="81600"/>
                </a:lnTo>
                <a:lnTo>
                  <a:pt x="59170" y="86400"/>
                </a:lnTo>
                <a:lnTo>
                  <a:pt x="69294" y="77400"/>
                </a:lnTo>
                <a:lnTo>
                  <a:pt x="88232" y="39600"/>
                </a:lnTo>
                <a:lnTo>
                  <a:pt x="101498" y="24600"/>
                </a:lnTo>
                <a:lnTo>
                  <a:pt x="119999" y="2160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Shape 1209"/>
          <p:cNvSpPr/>
          <p:nvPr/>
        </p:nvSpPr>
        <p:spPr>
          <a:xfrm>
            <a:off x="7758111" y="2713036"/>
            <a:ext cx="144462" cy="39687"/>
          </a:xfrm>
          <a:custGeom>
            <a:pathLst>
              <a:path extrusionOk="0" h="120000" w="120000">
                <a:moveTo>
                  <a:pt x="40709" y="82560"/>
                </a:moveTo>
                <a:lnTo>
                  <a:pt x="80886" y="56640"/>
                </a:lnTo>
                <a:lnTo>
                  <a:pt x="120000" y="13440"/>
                </a:lnTo>
                <a:lnTo>
                  <a:pt x="102971" y="2880"/>
                </a:lnTo>
                <a:lnTo>
                  <a:pt x="87272" y="0"/>
                </a:lnTo>
                <a:lnTo>
                  <a:pt x="55875" y="19200"/>
                </a:lnTo>
                <a:lnTo>
                  <a:pt x="27139" y="60480"/>
                </a:lnTo>
                <a:lnTo>
                  <a:pt x="0" y="120000"/>
                </a:lnTo>
                <a:lnTo>
                  <a:pt x="20753" y="96960"/>
                </a:lnTo>
                <a:lnTo>
                  <a:pt x="40709" y="82560"/>
                </a:lnTo>
                <a:close/>
              </a:path>
            </a:pathLst>
          </a:custGeom>
          <a:solidFill>
            <a:srgbClr val="CC66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Shape 1210"/>
          <p:cNvSpPr/>
          <p:nvPr/>
        </p:nvSpPr>
        <p:spPr>
          <a:xfrm>
            <a:off x="7445375" y="2962275"/>
            <a:ext cx="336549" cy="258762"/>
          </a:xfrm>
          <a:custGeom>
            <a:pathLst>
              <a:path extrusionOk="0" h="120000" w="120000">
                <a:moveTo>
                  <a:pt x="73584" y="5608"/>
                </a:moveTo>
                <a:lnTo>
                  <a:pt x="84113" y="7527"/>
                </a:lnTo>
                <a:lnTo>
                  <a:pt x="94867" y="8118"/>
                </a:lnTo>
                <a:lnTo>
                  <a:pt x="97245" y="10627"/>
                </a:lnTo>
                <a:lnTo>
                  <a:pt x="100188" y="16236"/>
                </a:lnTo>
                <a:lnTo>
                  <a:pt x="104943" y="26568"/>
                </a:lnTo>
                <a:lnTo>
                  <a:pt x="110264" y="36162"/>
                </a:lnTo>
                <a:lnTo>
                  <a:pt x="115245" y="46494"/>
                </a:lnTo>
                <a:lnTo>
                  <a:pt x="118754" y="57712"/>
                </a:lnTo>
                <a:lnTo>
                  <a:pt x="120000" y="68191"/>
                </a:lnTo>
                <a:lnTo>
                  <a:pt x="114113" y="74686"/>
                </a:lnTo>
                <a:lnTo>
                  <a:pt x="107660" y="82361"/>
                </a:lnTo>
                <a:lnTo>
                  <a:pt x="105396" y="89298"/>
                </a:lnTo>
                <a:lnTo>
                  <a:pt x="102339" y="95350"/>
                </a:lnTo>
                <a:lnTo>
                  <a:pt x="94641" y="106273"/>
                </a:lnTo>
                <a:lnTo>
                  <a:pt x="85811" y="114391"/>
                </a:lnTo>
                <a:lnTo>
                  <a:pt x="76981" y="119409"/>
                </a:lnTo>
                <a:lnTo>
                  <a:pt x="72566" y="120000"/>
                </a:lnTo>
                <a:lnTo>
                  <a:pt x="68377" y="118671"/>
                </a:lnTo>
                <a:lnTo>
                  <a:pt x="64528" y="115276"/>
                </a:lnTo>
                <a:lnTo>
                  <a:pt x="61018" y="110553"/>
                </a:lnTo>
                <a:lnTo>
                  <a:pt x="55358" y="98597"/>
                </a:lnTo>
                <a:lnTo>
                  <a:pt x="51962" y="85904"/>
                </a:lnTo>
                <a:lnTo>
                  <a:pt x="46981" y="78523"/>
                </a:lnTo>
                <a:lnTo>
                  <a:pt x="43811" y="73653"/>
                </a:lnTo>
                <a:lnTo>
                  <a:pt x="42679" y="69667"/>
                </a:lnTo>
                <a:lnTo>
                  <a:pt x="43358" y="65682"/>
                </a:lnTo>
                <a:lnTo>
                  <a:pt x="45056" y="61697"/>
                </a:lnTo>
                <a:lnTo>
                  <a:pt x="48905" y="54317"/>
                </a:lnTo>
                <a:lnTo>
                  <a:pt x="50037" y="51217"/>
                </a:lnTo>
                <a:lnTo>
                  <a:pt x="50264" y="47822"/>
                </a:lnTo>
                <a:lnTo>
                  <a:pt x="48905" y="44870"/>
                </a:lnTo>
                <a:lnTo>
                  <a:pt x="45735" y="41771"/>
                </a:lnTo>
                <a:lnTo>
                  <a:pt x="36452" y="35276"/>
                </a:lnTo>
                <a:lnTo>
                  <a:pt x="28754" y="29667"/>
                </a:lnTo>
                <a:lnTo>
                  <a:pt x="25018" y="28487"/>
                </a:lnTo>
                <a:lnTo>
                  <a:pt x="20830" y="28782"/>
                </a:lnTo>
                <a:lnTo>
                  <a:pt x="16754" y="31291"/>
                </a:lnTo>
                <a:lnTo>
                  <a:pt x="12000" y="35867"/>
                </a:lnTo>
                <a:lnTo>
                  <a:pt x="10075" y="36309"/>
                </a:lnTo>
                <a:lnTo>
                  <a:pt x="8037" y="34538"/>
                </a:lnTo>
                <a:lnTo>
                  <a:pt x="3509" y="26568"/>
                </a:lnTo>
                <a:lnTo>
                  <a:pt x="339" y="17564"/>
                </a:lnTo>
                <a:lnTo>
                  <a:pt x="0" y="14169"/>
                </a:lnTo>
                <a:lnTo>
                  <a:pt x="1132" y="11808"/>
                </a:lnTo>
                <a:lnTo>
                  <a:pt x="9396" y="7084"/>
                </a:lnTo>
                <a:lnTo>
                  <a:pt x="18226" y="3542"/>
                </a:lnTo>
                <a:lnTo>
                  <a:pt x="36452" y="0"/>
                </a:lnTo>
                <a:lnTo>
                  <a:pt x="55132" y="738"/>
                </a:lnTo>
                <a:lnTo>
                  <a:pt x="73584" y="5608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Shape 1211"/>
          <p:cNvSpPr/>
          <p:nvPr/>
        </p:nvSpPr>
        <p:spPr>
          <a:xfrm>
            <a:off x="7923211" y="2921000"/>
            <a:ext cx="174625" cy="150811"/>
          </a:xfrm>
          <a:custGeom>
            <a:pathLst>
              <a:path extrusionOk="0" h="120000" w="120000">
                <a:moveTo>
                  <a:pt x="22173" y="120000"/>
                </a:moveTo>
                <a:lnTo>
                  <a:pt x="16739" y="119494"/>
                </a:lnTo>
                <a:lnTo>
                  <a:pt x="12608" y="115200"/>
                </a:lnTo>
                <a:lnTo>
                  <a:pt x="6956" y="99536"/>
                </a:lnTo>
                <a:lnTo>
                  <a:pt x="0" y="66189"/>
                </a:lnTo>
                <a:lnTo>
                  <a:pt x="6304" y="63915"/>
                </a:lnTo>
                <a:lnTo>
                  <a:pt x="11304" y="60631"/>
                </a:lnTo>
                <a:lnTo>
                  <a:pt x="17173" y="50273"/>
                </a:lnTo>
                <a:lnTo>
                  <a:pt x="18695" y="37389"/>
                </a:lnTo>
                <a:lnTo>
                  <a:pt x="16521" y="23494"/>
                </a:lnTo>
                <a:lnTo>
                  <a:pt x="25000" y="20463"/>
                </a:lnTo>
                <a:lnTo>
                  <a:pt x="33260" y="16673"/>
                </a:lnTo>
                <a:lnTo>
                  <a:pt x="45000" y="3789"/>
                </a:lnTo>
                <a:lnTo>
                  <a:pt x="50869" y="1010"/>
                </a:lnTo>
                <a:lnTo>
                  <a:pt x="56956" y="0"/>
                </a:lnTo>
                <a:lnTo>
                  <a:pt x="69347" y="2273"/>
                </a:lnTo>
                <a:lnTo>
                  <a:pt x="81086" y="10610"/>
                </a:lnTo>
                <a:lnTo>
                  <a:pt x="91739" y="22231"/>
                </a:lnTo>
                <a:lnTo>
                  <a:pt x="101304" y="36378"/>
                </a:lnTo>
                <a:lnTo>
                  <a:pt x="109565" y="51536"/>
                </a:lnTo>
                <a:lnTo>
                  <a:pt x="120000" y="77810"/>
                </a:lnTo>
                <a:lnTo>
                  <a:pt x="119782" y="81852"/>
                </a:lnTo>
                <a:lnTo>
                  <a:pt x="117391" y="86147"/>
                </a:lnTo>
                <a:lnTo>
                  <a:pt x="109130" y="94484"/>
                </a:lnTo>
                <a:lnTo>
                  <a:pt x="97608" y="102568"/>
                </a:lnTo>
                <a:lnTo>
                  <a:pt x="86304" y="107621"/>
                </a:lnTo>
                <a:lnTo>
                  <a:pt x="77608" y="109389"/>
                </a:lnTo>
                <a:lnTo>
                  <a:pt x="69347" y="109136"/>
                </a:lnTo>
                <a:lnTo>
                  <a:pt x="60000" y="109136"/>
                </a:lnTo>
                <a:lnTo>
                  <a:pt x="50869" y="110905"/>
                </a:lnTo>
                <a:lnTo>
                  <a:pt x="22173" y="120000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Shape 1212"/>
          <p:cNvSpPr/>
          <p:nvPr/>
        </p:nvSpPr>
        <p:spPr>
          <a:xfrm>
            <a:off x="7810500" y="2973386"/>
            <a:ext cx="84137" cy="149225"/>
          </a:xfrm>
          <a:custGeom>
            <a:pathLst>
              <a:path extrusionOk="0" h="120000" w="120000">
                <a:moveTo>
                  <a:pt x="57992" y="105191"/>
                </a:moveTo>
                <a:lnTo>
                  <a:pt x="53085" y="110553"/>
                </a:lnTo>
                <a:lnTo>
                  <a:pt x="43271" y="116680"/>
                </a:lnTo>
                <a:lnTo>
                  <a:pt x="28104" y="120000"/>
                </a:lnTo>
                <a:lnTo>
                  <a:pt x="20074" y="118723"/>
                </a:lnTo>
                <a:lnTo>
                  <a:pt x="9814" y="115404"/>
                </a:lnTo>
                <a:lnTo>
                  <a:pt x="2230" y="102893"/>
                </a:lnTo>
                <a:lnTo>
                  <a:pt x="0" y="89617"/>
                </a:lnTo>
                <a:lnTo>
                  <a:pt x="5353" y="63063"/>
                </a:lnTo>
                <a:lnTo>
                  <a:pt x="14721" y="37276"/>
                </a:lnTo>
                <a:lnTo>
                  <a:pt x="20966" y="15829"/>
                </a:lnTo>
                <a:lnTo>
                  <a:pt x="35241" y="8680"/>
                </a:lnTo>
                <a:lnTo>
                  <a:pt x="53085" y="2297"/>
                </a:lnTo>
                <a:lnTo>
                  <a:pt x="71375" y="0"/>
                </a:lnTo>
                <a:lnTo>
                  <a:pt x="78513" y="1276"/>
                </a:lnTo>
                <a:lnTo>
                  <a:pt x="84758" y="4340"/>
                </a:lnTo>
                <a:lnTo>
                  <a:pt x="100371" y="21702"/>
                </a:lnTo>
                <a:lnTo>
                  <a:pt x="114200" y="42893"/>
                </a:lnTo>
                <a:lnTo>
                  <a:pt x="120000" y="64340"/>
                </a:lnTo>
                <a:lnTo>
                  <a:pt x="117323" y="74042"/>
                </a:lnTo>
                <a:lnTo>
                  <a:pt x="111078" y="82468"/>
                </a:lnTo>
                <a:lnTo>
                  <a:pt x="98587" y="88851"/>
                </a:lnTo>
                <a:lnTo>
                  <a:pt x="82081" y="93191"/>
                </a:lnTo>
                <a:lnTo>
                  <a:pt x="66914" y="98042"/>
                </a:lnTo>
                <a:lnTo>
                  <a:pt x="57992" y="105191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Shape 1213"/>
          <p:cNvSpPr/>
          <p:nvPr/>
        </p:nvSpPr>
        <p:spPr>
          <a:xfrm>
            <a:off x="7134225" y="3036886"/>
            <a:ext cx="177800" cy="225425"/>
          </a:xfrm>
          <a:custGeom>
            <a:pathLst>
              <a:path extrusionOk="0" h="120000" w="120000">
                <a:moveTo>
                  <a:pt x="24901" y="119156"/>
                </a:moveTo>
                <a:lnTo>
                  <a:pt x="19534" y="117130"/>
                </a:lnTo>
                <a:lnTo>
                  <a:pt x="14382" y="113080"/>
                </a:lnTo>
                <a:lnTo>
                  <a:pt x="8586" y="107848"/>
                </a:lnTo>
                <a:lnTo>
                  <a:pt x="3864" y="101434"/>
                </a:lnTo>
                <a:lnTo>
                  <a:pt x="0" y="87763"/>
                </a:lnTo>
                <a:lnTo>
                  <a:pt x="2146" y="73924"/>
                </a:lnTo>
                <a:lnTo>
                  <a:pt x="5796" y="67679"/>
                </a:lnTo>
                <a:lnTo>
                  <a:pt x="10948" y="62109"/>
                </a:lnTo>
                <a:lnTo>
                  <a:pt x="12450" y="59240"/>
                </a:lnTo>
                <a:lnTo>
                  <a:pt x="13094" y="54683"/>
                </a:lnTo>
                <a:lnTo>
                  <a:pt x="11592" y="43206"/>
                </a:lnTo>
                <a:lnTo>
                  <a:pt x="10304" y="31223"/>
                </a:lnTo>
                <a:lnTo>
                  <a:pt x="10948" y="25991"/>
                </a:lnTo>
                <a:lnTo>
                  <a:pt x="12450" y="21772"/>
                </a:lnTo>
                <a:lnTo>
                  <a:pt x="20608" y="15021"/>
                </a:lnTo>
                <a:lnTo>
                  <a:pt x="31127" y="9282"/>
                </a:lnTo>
                <a:lnTo>
                  <a:pt x="44007" y="4556"/>
                </a:lnTo>
                <a:lnTo>
                  <a:pt x="57745" y="1350"/>
                </a:lnTo>
                <a:lnTo>
                  <a:pt x="71699" y="0"/>
                </a:lnTo>
                <a:lnTo>
                  <a:pt x="85223" y="168"/>
                </a:lnTo>
                <a:lnTo>
                  <a:pt x="97030" y="2362"/>
                </a:lnTo>
                <a:lnTo>
                  <a:pt x="106261" y="6075"/>
                </a:lnTo>
                <a:lnTo>
                  <a:pt x="113774" y="13333"/>
                </a:lnTo>
                <a:lnTo>
                  <a:pt x="118282" y="22447"/>
                </a:lnTo>
                <a:lnTo>
                  <a:pt x="120000" y="32573"/>
                </a:lnTo>
                <a:lnTo>
                  <a:pt x="119785" y="43544"/>
                </a:lnTo>
                <a:lnTo>
                  <a:pt x="114203" y="65485"/>
                </a:lnTo>
                <a:lnTo>
                  <a:pt x="104758" y="84388"/>
                </a:lnTo>
                <a:lnTo>
                  <a:pt x="99177" y="91645"/>
                </a:lnTo>
                <a:lnTo>
                  <a:pt x="91234" y="98734"/>
                </a:lnTo>
                <a:lnTo>
                  <a:pt x="71270" y="110717"/>
                </a:lnTo>
                <a:lnTo>
                  <a:pt x="59892" y="115780"/>
                </a:lnTo>
                <a:lnTo>
                  <a:pt x="48515" y="118649"/>
                </a:lnTo>
                <a:lnTo>
                  <a:pt x="37352" y="120000"/>
                </a:lnTo>
                <a:lnTo>
                  <a:pt x="27048" y="119156"/>
                </a:lnTo>
                <a:lnTo>
                  <a:pt x="24901" y="119156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Shape 1214"/>
          <p:cNvSpPr/>
          <p:nvPr/>
        </p:nvSpPr>
        <p:spPr>
          <a:xfrm>
            <a:off x="7138986" y="3036886"/>
            <a:ext cx="171449" cy="211136"/>
          </a:xfrm>
          <a:custGeom>
            <a:pathLst>
              <a:path extrusionOk="0" h="120000" w="120000">
                <a:moveTo>
                  <a:pt x="104444" y="83909"/>
                </a:moveTo>
                <a:lnTo>
                  <a:pt x="91777" y="98526"/>
                </a:lnTo>
                <a:lnTo>
                  <a:pt x="73111" y="110977"/>
                </a:lnTo>
                <a:lnTo>
                  <a:pt x="62666" y="115669"/>
                </a:lnTo>
                <a:lnTo>
                  <a:pt x="52000" y="118736"/>
                </a:lnTo>
                <a:lnTo>
                  <a:pt x="41555" y="120000"/>
                </a:lnTo>
                <a:lnTo>
                  <a:pt x="31555" y="118736"/>
                </a:lnTo>
                <a:lnTo>
                  <a:pt x="25777" y="118736"/>
                </a:lnTo>
                <a:lnTo>
                  <a:pt x="19333" y="117473"/>
                </a:lnTo>
                <a:lnTo>
                  <a:pt x="12888" y="114406"/>
                </a:lnTo>
                <a:lnTo>
                  <a:pt x="7333" y="108812"/>
                </a:lnTo>
                <a:lnTo>
                  <a:pt x="3111" y="102496"/>
                </a:lnTo>
                <a:lnTo>
                  <a:pt x="0" y="88421"/>
                </a:lnTo>
                <a:lnTo>
                  <a:pt x="3333" y="74887"/>
                </a:lnTo>
                <a:lnTo>
                  <a:pt x="11777" y="63157"/>
                </a:lnTo>
                <a:lnTo>
                  <a:pt x="13555" y="60090"/>
                </a:lnTo>
                <a:lnTo>
                  <a:pt x="13555" y="56120"/>
                </a:lnTo>
                <a:lnTo>
                  <a:pt x="10888" y="45293"/>
                </a:lnTo>
                <a:lnTo>
                  <a:pt x="8888" y="33744"/>
                </a:lnTo>
                <a:lnTo>
                  <a:pt x="9111" y="28691"/>
                </a:lnTo>
                <a:lnTo>
                  <a:pt x="10888" y="24180"/>
                </a:lnTo>
                <a:lnTo>
                  <a:pt x="18888" y="16962"/>
                </a:lnTo>
                <a:lnTo>
                  <a:pt x="30222" y="10466"/>
                </a:lnTo>
                <a:lnTo>
                  <a:pt x="42888" y="5413"/>
                </a:lnTo>
                <a:lnTo>
                  <a:pt x="56666" y="1984"/>
                </a:lnTo>
                <a:lnTo>
                  <a:pt x="70888" y="0"/>
                </a:lnTo>
                <a:lnTo>
                  <a:pt x="84222" y="0"/>
                </a:lnTo>
                <a:lnTo>
                  <a:pt x="96222" y="2165"/>
                </a:lnTo>
                <a:lnTo>
                  <a:pt x="105555" y="6315"/>
                </a:lnTo>
                <a:lnTo>
                  <a:pt x="113333" y="14075"/>
                </a:lnTo>
                <a:lnTo>
                  <a:pt x="118000" y="22736"/>
                </a:lnTo>
                <a:lnTo>
                  <a:pt x="120000" y="32661"/>
                </a:lnTo>
                <a:lnTo>
                  <a:pt x="119777" y="42947"/>
                </a:lnTo>
                <a:lnTo>
                  <a:pt x="114444" y="64421"/>
                </a:lnTo>
                <a:lnTo>
                  <a:pt x="104444" y="83909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Shape 1215"/>
          <p:cNvSpPr/>
          <p:nvPr/>
        </p:nvSpPr>
        <p:spPr>
          <a:xfrm>
            <a:off x="7143750" y="3038475"/>
            <a:ext cx="165100" cy="196850"/>
          </a:xfrm>
          <a:custGeom>
            <a:pathLst>
              <a:path extrusionOk="0" h="120000" w="120000">
                <a:moveTo>
                  <a:pt x="104046" y="83032"/>
                </a:moveTo>
                <a:lnTo>
                  <a:pt x="92254" y="98516"/>
                </a:lnTo>
                <a:lnTo>
                  <a:pt x="75606" y="111096"/>
                </a:lnTo>
                <a:lnTo>
                  <a:pt x="65895" y="115935"/>
                </a:lnTo>
                <a:lnTo>
                  <a:pt x="56184" y="119032"/>
                </a:lnTo>
                <a:lnTo>
                  <a:pt x="45780" y="120000"/>
                </a:lnTo>
                <a:lnTo>
                  <a:pt x="35375" y="118645"/>
                </a:lnTo>
                <a:lnTo>
                  <a:pt x="26589" y="118645"/>
                </a:lnTo>
                <a:lnTo>
                  <a:pt x="18728" y="118258"/>
                </a:lnTo>
                <a:lnTo>
                  <a:pt x="14797" y="117677"/>
                </a:lnTo>
                <a:lnTo>
                  <a:pt x="11329" y="115935"/>
                </a:lnTo>
                <a:lnTo>
                  <a:pt x="5317" y="109741"/>
                </a:lnTo>
                <a:lnTo>
                  <a:pt x="1618" y="103161"/>
                </a:lnTo>
                <a:lnTo>
                  <a:pt x="0" y="96387"/>
                </a:lnTo>
                <a:lnTo>
                  <a:pt x="0" y="89612"/>
                </a:lnTo>
                <a:lnTo>
                  <a:pt x="4624" y="76064"/>
                </a:lnTo>
                <a:lnTo>
                  <a:pt x="12947" y="64645"/>
                </a:lnTo>
                <a:lnTo>
                  <a:pt x="14566" y="61741"/>
                </a:lnTo>
                <a:lnTo>
                  <a:pt x="14335" y="57677"/>
                </a:lnTo>
                <a:lnTo>
                  <a:pt x="10635" y="47612"/>
                </a:lnTo>
                <a:lnTo>
                  <a:pt x="6936" y="36774"/>
                </a:lnTo>
                <a:lnTo>
                  <a:pt x="6936" y="31548"/>
                </a:lnTo>
                <a:lnTo>
                  <a:pt x="9017" y="26903"/>
                </a:lnTo>
                <a:lnTo>
                  <a:pt x="17572" y="19161"/>
                </a:lnTo>
                <a:lnTo>
                  <a:pt x="28439" y="12000"/>
                </a:lnTo>
                <a:lnTo>
                  <a:pt x="41387" y="6580"/>
                </a:lnTo>
                <a:lnTo>
                  <a:pt x="55491" y="2516"/>
                </a:lnTo>
                <a:lnTo>
                  <a:pt x="69826" y="193"/>
                </a:lnTo>
                <a:lnTo>
                  <a:pt x="83468" y="0"/>
                </a:lnTo>
                <a:lnTo>
                  <a:pt x="95722" y="1935"/>
                </a:lnTo>
                <a:lnTo>
                  <a:pt x="104971" y="6580"/>
                </a:lnTo>
                <a:lnTo>
                  <a:pt x="113294" y="14516"/>
                </a:lnTo>
                <a:lnTo>
                  <a:pt x="118150" y="23032"/>
                </a:lnTo>
                <a:lnTo>
                  <a:pt x="120000" y="32709"/>
                </a:lnTo>
                <a:lnTo>
                  <a:pt x="120000" y="42580"/>
                </a:lnTo>
                <a:lnTo>
                  <a:pt x="114219" y="63290"/>
                </a:lnTo>
                <a:lnTo>
                  <a:pt x="104046" y="83032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Shape 1216"/>
          <p:cNvSpPr/>
          <p:nvPr/>
        </p:nvSpPr>
        <p:spPr>
          <a:xfrm>
            <a:off x="7146925" y="3040061"/>
            <a:ext cx="160337" cy="182561"/>
          </a:xfrm>
          <a:custGeom>
            <a:pathLst>
              <a:path extrusionOk="0" h="120000" w="120000">
                <a:moveTo>
                  <a:pt x="103266" y="82160"/>
                </a:moveTo>
                <a:lnTo>
                  <a:pt x="92031" y="98675"/>
                </a:lnTo>
                <a:lnTo>
                  <a:pt x="77928" y="111846"/>
                </a:lnTo>
                <a:lnTo>
                  <a:pt x="69322" y="116236"/>
                </a:lnTo>
                <a:lnTo>
                  <a:pt x="60478" y="119163"/>
                </a:lnTo>
                <a:lnTo>
                  <a:pt x="50677" y="120000"/>
                </a:lnTo>
                <a:lnTo>
                  <a:pt x="40159" y="118745"/>
                </a:lnTo>
                <a:lnTo>
                  <a:pt x="27968" y="118745"/>
                </a:lnTo>
                <a:lnTo>
                  <a:pt x="18645" y="119163"/>
                </a:lnTo>
                <a:lnTo>
                  <a:pt x="13864" y="119581"/>
                </a:lnTo>
                <a:lnTo>
                  <a:pt x="10039" y="117700"/>
                </a:lnTo>
                <a:lnTo>
                  <a:pt x="4063" y="111637"/>
                </a:lnTo>
                <a:lnTo>
                  <a:pt x="956" y="104738"/>
                </a:lnTo>
                <a:lnTo>
                  <a:pt x="0" y="97630"/>
                </a:lnTo>
                <a:lnTo>
                  <a:pt x="717" y="90731"/>
                </a:lnTo>
                <a:lnTo>
                  <a:pt x="6454" y="77560"/>
                </a:lnTo>
                <a:lnTo>
                  <a:pt x="15059" y="66271"/>
                </a:lnTo>
                <a:lnTo>
                  <a:pt x="16254" y="63344"/>
                </a:lnTo>
                <a:lnTo>
                  <a:pt x="15298" y="59581"/>
                </a:lnTo>
                <a:lnTo>
                  <a:pt x="10278" y="50383"/>
                </a:lnTo>
                <a:lnTo>
                  <a:pt x="5737" y="40348"/>
                </a:lnTo>
                <a:lnTo>
                  <a:pt x="5737" y="35331"/>
                </a:lnTo>
                <a:lnTo>
                  <a:pt x="7410" y="30731"/>
                </a:lnTo>
                <a:lnTo>
                  <a:pt x="16254" y="21951"/>
                </a:lnTo>
                <a:lnTo>
                  <a:pt x="27011" y="14006"/>
                </a:lnTo>
                <a:lnTo>
                  <a:pt x="40159" y="7944"/>
                </a:lnTo>
                <a:lnTo>
                  <a:pt x="54023" y="3135"/>
                </a:lnTo>
                <a:lnTo>
                  <a:pt x="68366" y="627"/>
                </a:lnTo>
                <a:lnTo>
                  <a:pt x="81992" y="0"/>
                </a:lnTo>
                <a:lnTo>
                  <a:pt x="94422" y="2090"/>
                </a:lnTo>
                <a:lnTo>
                  <a:pt x="104223" y="6689"/>
                </a:lnTo>
                <a:lnTo>
                  <a:pt x="112589" y="14843"/>
                </a:lnTo>
                <a:lnTo>
                  <a:pt x="117609" y="23623"/>
                </a:lnTo>
                <a:lnTo>
                  <a:pt x="120000" y="32613"/>
                </a:lnTo>
                <a:lnTo>
                  <a:pt x="120000" y="42229"/>
                </a:lnTo>
                <a:lnTo>
                  <a:pt x="113784" y="62090"/>
                </a:lnTo>
                <a:lnTo>
                  <a:pt x="103266" y="82160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Shape 1217"/>
          <p:cNvSpPr/>
          <p:nvPr/>
        </p:nvSpPr>
        <p:spPr>
          <a:xfrm>
            <a:off x="7151686" y="3041650"/>
            <a:ext cx="153987" cy="169861"/>
          </a:xfrm>
          <a:custGeom>
            <a:pathLst>
              <a:path extrusionOk="0" h="120000" w="120000">
                <a:moveTo>
                  <a:pt x="103175" y="80674"/>
                </a:moveTo>
                <a:lnTo>
                  <a:pt x="92536" y="97977"/>
                </a:lnTo>
                <a:lnTo>
                  <a:pt x="80164" y="111235"/>
                </a:lnTo>
                <a:lnTo>
                  <a:pt x="73237" y="115730"/>
                </a:lnTo>
                <a:lnTo>
                  <a:pt x="65072" y="118426"/>
                </a:lnTo>
                <a:lnTo>
                  <a:pt x="56164" y="119101"/>
                </a:lnTo>
                <a:lnTo>
                  <a:pt x="45525" y="117528"/>
                </a:lnTo>
                <a:lnTo>
                  <a:pt x="29443" y="117528"/>
                </a:lnTo>
                <a:lnTo>
                  <a:pt x="19298" y="119101"/>
                </a:lnTo>
                <a:lnTo>
                  <a:pt x="13360" y="120000"/>
                </a:lnTo>
                <a:lnTo>
                  <a:pt x="9154" y="118651"/>
                </a:lnTo>
                <a:lnTo>
                  <a:pt x="3216" y="111910"/>
                </a:lnTo>
                <a:lnTo>
                  <a:pt x="247" y="104943"/>
                </a:lnTo>
                <a:lnTo>
                  <a:pt x="0" y="97977"/>
                </a:lnTo>
                <a:lnTo>
                  <a:pt x="1484" y="91235"/>
                </a:lnTo>
                <a:lnTo>
                  <a:pt x="8659" y="78426"/>
                </a:lnTo>
                <a:lnTo>
                  <a:pt x="16577" y="67640"/>
                </a:lnTo>
                <a:lnTo>
                  <a:pt x="17814" y="64494"/>
                </a:lnTo>
                <a:lnTo>
                  <a:pt x="16577" y="61123"/>
                </a:lnTo>
                <a:lnTo>
                  <a:pt x="10144" y="52808"/>
                </a:lnTo>
                <a:lnTo>
                  <a:pt x="4948" y="43820"/>
                </a:lnTo>
                <a:lnTo>
                  <a:pt x="4453" y="39101"/>
                </a:lnTo>
                <a:lnTo>
                  <a:pt x="5938" y="34157"/>
                </a:lnTo>
                <a:lnTo>
                  <a:pt x="14597" y="24719"/>
                </a:lnTo>
                <a:lnTo>
                  <a:pt x="26226" y="16404"/>
                </a:lnTo>
                <a:lnTo>
                  <a:pt x="38845" y="9213"/>
                </a:lnTo>
                <a:lnTo>
                  <a:pt x="52948" y="4044"/>
                </a:lnTo>
                <a:lnTo>
                  <a:pt x="67298" y="449"/>
                </a:lnTo>
                <a:lnTo>
                  <a:pt x="81402" y="0"/>
                </a:lnTo>
                <a:lnTo>
                  <a:pt x="93278" y="2022"/>
                </a:lnTo>
                <a:lnTo>
                  <a:pt x="103422" y="7191"/>
                </a:lnTo>
                <a:lnTo>
                  <a:pt x="112082" y="15280"/>
                </a:lnTo>
                <a:lnTo>
                  <a:pt x="117278" y="23820"/>
                </a:lnTo>
                <a:lnTo>
                  <a:pt x="120000" y="32359"/>
                </a:lnTo>
                <a:lnTo>
                  <a:pt x="120000" y="41123"/>
                </a:lnTo>
                <a:lnTo>
                  <a:pt x="113814" y="60000"/>
                </a:lnTo>
                <a:lnTo>
                  <a:pt x="103175" y="80674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7153275" y="3043236"/>
            <a:ext cx="149225" cy="157162"/>
          </a:xfrm>
          <a:custGeom>
            <a:pathLst>
              <a:path extrusionOk="0" h="120000" w="120000">
                <a:moveTo>
                  <a:pt x="31847" y="115171"/>
                </a:moveTo>
                <a:lnTo>
                  <a:pt x="20382" y="118551"/>
                </a:lnTo>
                <a:lnTo>
                  <a:pt x="13248" y="120000"/>
                </a:lnTo>
                <a:lnTo>
                  <a:pt x="8407" y="119034"/>
                </a:lnTo>
                <a:lnTo>
                  <a:pt x="2802" y="112273"/>
                </a:lnTo>
                <a:lnTo>
                  <a:pt x="0" y="105030"/>
                </a:lnTo>
                <a:lnTo>
                  <a:pt x="1019" y="98269"/>
                </a:lnTo>
                <a:lnTo>
                  <a:pt x="3312" y="91026"/>
                </a:lnTo>
                <a:lnTo>
                  <a:pt x="11974" y="78953"/>
                </a:lnTo>
                <a:lnTo>
                  <a:pt x="19872" y="68812"/>
                </a:lnTo>
                <a:lnTo>
                  <a:pt x="20636" y="65432"/>
                </a:lnTo>
                <a:lnTo>
                  <a:pt x="18853" y="62293"/>
                </a:lnTo>
                <a:lnTo>
                  <a:pt x="11719" y="55050"/>
                </a:lnTo>
                <a:lnTo>
                  <a:pt x="4840" y="47806"/>
                </a:lnTo>
                <a:lnTo>
                  <a:pt x="3566" y="43460"/>
                </a:lnTo>
                <a:lnTo>
                  <a:pt x="5095" y="38390"/>
                </a:lnTo>
                <a:lnTo>
                  <a:pt x="14012" y="28249"/>
                </a:lnTo>
                <a:lnTo>
                  <a:pt x="25477" y="18832"/>
                </a:lnTo>
                <a:lnTo>
                  <a:pt x="38216" y="10865"/>
                </a:lnTo>
                <a:lnTo>
                  <a:pt x="52484" y="4828"/>
                </a:lnTo>
                <a:lnTo>
                  <a:pt x="66751" y="965"/>
                </a:lnTo>
                <a:lnTo>
                  <a:pt x="80254" y="0"/>
                </a:lnTo>
                <a:lnTo>
                  <a:pt x="92484" y="1931"/>
                </a:lnTo>
                <a:lnTo>
                  <a:pt x="102929" y="7243"/>
                </a:lnTo>
                <a:lnTo>
                  <a:pt x="111847" y="15694"/>
                </a:lnTo>
                <a:lnTo>
                  <a:pt x="117452" y="23903"/>
                </a:lnTo>
                <a:lnTo>
                  <a:pt x="120000" y="31871"/>
                </a:lnTo>
                <a:lnTo>
                  <a:pt x="120000" y="40080"/>
                </a:lnTo>
                <a:lnTo>
                  <a:pt x="113630" y="57464"/>
                </a:lnTo>
                <a:lnTo>
                  <a:pt x="102675" y="77987"/>
                </a:lnTo>
                <a:lnTo>
                  <a:pt x="92993" y="96579"/>
                </a:lnTo>
                <a:lnTo>
                  <a:pt x="82802" y="109617"/>
                </a:lnTo>
                <a:lnTo>
                  <a:pt x="76942" y="114205"/>
                </a:lnTo>
                <a:lnTo>
                  <a:pt x="70063" y="116619"/>
                </a:lnTo>
                <a:lnTo>
                  <a:pt x="61656" y="117102"/>
                </a:lnTo>
                <a:lnTo>
                  <a:pt x="51464" y="115171"/>
                </a:lnTo>
                <a:lnTo>
                  <a:pt x="31847" y="115171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Shape 1219"/>
          <p:cNvSpPr/>
          <p:nvPr/>
        </p:nvSpPr>
        <p:spPr>
          <a:xfrm>
            <a:off x="7448550" y="2963861"/>
            <a:ext cx="327025" cy="242886"/>
          </a:xfrm>
          <a:custGeom>
            <a:pathLst>
              <a:path extrusionOk="0" h="120000" w="120000">
                <a:moveTo>
                  <a:pt x="120000" y="68078"/>
                </a:moveTo>
                <a:lnTo>
                  <a:pt x="114518" y="74509"/>
                </a:lnTo>
                <a:lnTo>
                  <a:pt x="108804" y="82039"/>
                </a:lnTo>
                <a:lnTo>
                  <a:pt x="103673" y="95529"/>
                </a:lnTo>
                <a:lnTo>
                  <a:pt x="97026" y="106352"/>
                </a:lnTo>
                <a:lnTo>
                  <a:pt x="89096" y="114352"/>
                </a:lnTo>
                <a:lnTo>
                  <a:pt x="80699" y="119058"/>
                </a:lnTo>
                <a:lnTo>
                  <a:pt x="76034" y="120000"/>
                </a:lnTo>
                <a:lnTo>
                  <a:pt x="71836" y="118588"/>
                </a:lnTo>
                <a:lnTo>
                  <a:pt x="67871" y="114980"/>
                </a:lnTo>
                <a:lnTo>
                  <a:pt x="64489" y="110588"/>
                </a:lnTo>
                <a:lnTo>
                  <a:pt x="58658" y="98666"/>
                </a:lnTo>
                <a:lnTo>
                  <a:pt x="55276" y="85490"/>
                </a:lnTo>
                <a:lnTo>
                  <a:pt x="50728" y="78117"/>
                </a:lnTo>
                <a:lnTo>
                  <a:pt x="47930" y="73098"/>
                </a:lnTo>
                <a:lnTo>
                  <a:pt x="47113" y="69019"/>
                </a:lnTo>
                <a:lnTo>
                  <a:pt x="47580" y="64784"/>
                </a:lnTo>
                <a:lnTo>
                  <a:pt x="48979" y="60705"/>
                </a:lnTo>
                <a:lnTo>
                  <a:pt x="52361" y="53176"/>
                </a:lnTo>
                <a:lnTo>
                  <a:pt x="53411" y="49882"/>
                </a:lnTo>
                <a:lnTo>
                  <a:pt x="53177" y="46431"/>
                </a:lnTo>
                <a:lnTo>
                  <a:pt x="51545" y="43450"/>
                </a:lnTo>
                <a:lnTo>
                  <a:pt x="48279" y="40313"/>
                </a:lnTo>
                <a:lnTo>
                  <a:pt x="38483" y="33411"/>
                </a:lnTo>
                <a:lnTo>
                  <a:pt x="29737" y="28078"/>
                </a:lnTo>
                <a:lnTo>
                  <a:pt x="25422" y="26980"/>
                </a:lnTo>
                <a:lnTo>
                  <a:pt x="21224" y="27294"/>
                </a:lnTo>
                <a:lnTo>
                  <a:pt x="16443" y="30117"/>
                </a:lnTo>
                <a:lnTo>
                  <a:pt x="11545" y="34980"/>
                </a:lnTo>
                <a:lnTo>
                  <a:pt x="9912" y="35607"/>
                </a:lnTo>
                <a:lnTo>
                  <a:pt x="7580" y="33882"/>
                </a:lnTo>
                <a:lnTo>
                  <a:pt x="3148" y="26666"/>
                </a:lnTo>
                <a:lnTo>
                  <a:pt x="116" y="17882"/>
                </a:lnTo>
                <a:lnTo>
                  <a:pt x="0" y="14588"/>
                </a:lnTo>
                <a:lnTo>
                  <a:pt x="1166" y="12392"/>
                </a:lnTo>
                <a:lnTo>
                  <a:pt x="9562" y="7215"/>
                </a:lnTo>
                <a:lnTo>
                  <a:pt x="18658" y="3764"/>
                </a:lnTo>
                <a:lnTo>
                  <a:pt x="27755" y="1098"/>
                </a:lnTo>
                <a:lnTo>
                  <a:pt x="37317" y="0"/>
                </a:lnTo>
                <a:lnTo>
                  <a:pt x="56676" y="1098"/>
                </a:lnTo>
                <a:lnTo>
                  <a:pt x="75568" y="6431"/>
                </a:lnTo>
                <a:lnTo>
                  <a:pt x="86180" y="8470"/>
                </a:lnTo>
                <a:lnTo>
                  <a:pt x="97026" y="9254"/>
                </a:lnTo>
                <a:lnTo>
                  <a:pt x="99358" y="11764"/>
                </a:lnTo>
                <a:lnTo>
                  <a:pt x="101924" y="17098"/>
                </a:lnTo>
                <a:lnTo>
                  <a:pt x="106355" y="27294"/>
                </a:lnTo>
                <a:lnTo>
                  <a:pt x="111370" y="36705"/>
                </a:lnTo>
                <a:lnTo>
                  <a:pt x="116034" y="46901"/>
                </a:lnTo>
                <a:lnTo>
                  <a:pt x="119067" y="57568"/>
                </a:lnTo>
                <a:lnTo>
                  <a:pt x="120000" y="68078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Shape 1220"/>
          <p:cNvSpPr/>
          <p:nvPr/>
        </p:nvSpPr>
        <p:spPr>
          <a:xfrm>
            <a:off x="7450136" y="2967036"/>
            <a:ext cx="315912" cy="225425"/>
          </a:xfrm>
          <a:custGeom>
            <a:pathLst>
              <a:path extrusionOk="0" h="120000" w="120000">
                <a:moveTo>
                  <a:pt x="120000" y="68403"/>
                </a:moveTo>
                <a:lnTo>
                  <a:pt x="115070" y="74621"/>
                </a:lnTo>
                <a:lnTo>
                  <a:pt x="109659" y="82016"/>
                </a:lnTo>
                <a:lnTo>
                  <a:pt x="105210" y="95966"/>
                </a:lnTo>
                <a:lnTo>
                  <a:pt x="99559" y="106554"/>
                </a:lnTo>
                <a:lnTo>
                  <a:pt x="92825" y="114285"/>
                </a:lnTo>
                <a:lnTo>
                  <a:pt x="84649" y="119159"/>
                </a:lnTo>
                <a:lnTo>
                  <a:pt x="79839" y="120000"/>
                </a:lnTo>
                <a:lnTo>
                  <a:pt x="75631" y="118823"/>
                </a:lnTo>
                <a:lnTo>
                  <a:pt x="71663" y="115798"/>
                </a:lnTo>
                <a:lnTo>
                  <a:pt x="68056" y="111092"/>
                </a:lnTo>
                <a:lnTo>
                  <a:pt x="62284" y="98991"/>
                </a:lnTo>
                <a:lnTo>
                  <a:pt x="58797" y="85042"/>
                </a:lnTo>
                <a:lnTo>
                  <a:pt x="54949" y="77647"/>
                </a:lnTo>
                <a:lnTo>
                  <a:pt x="52545" y="72941"/>
                </a:lnTo>
                <a:lnTo>
                  <a:pt x="51703" y="68907"/>
                </a:lnTo>
                <a:lnTo>
                  <a:pt x="53747" y="60000"/>
                </a:lnTo>
                <a:lnTo>
                  <a:pt x="56513" y="52100"/>
                </a:lnTo>
                <a:lnTo>
                  <a:pt x="56993" y="48403"/>
                </a:lnTo>
                <a:lnTo>
                  <a:pt x="56633" y="45042"/>
                </a:lnTo>
                <a:lnTo>
                  <a:pt x="54709" y="41848"/>
                </a:lnTo>
                <a:lnTo>
                  <a:pt x="51222" y="38319"/>
                </a:lnTo>
                <a:lnTo>
                  <a:pt x="40761" y="30924"/>
                </a:lnTo>
                <a:lnTo>
                  <a:pt x="31022" y="25882"/>
                </a:lnTo>
                <a:lnTo>
                  <a:pt x="26332" y="24873"/>
                </a:lnTo>
                <a:lnTo>
                  <a:pt x="21402" y="25546"/>
                </a:lnTo>
                <a:lnTo>
                  <a:pt x="16472" y="28403"/>
                </a:lnTo>
                <a:lnTo>
                  <a:pt x="11302" y="33949"/>
                </a:lnTo>
                <a:lnTo>
                  <a:pt x="9619" y="34789"/>
                </a:lnTo>
                <a:lnTo>
                  <a:pt x="7454" y="33613"/>
                </a:lnTo>
                <a:lnTo>
                  <a:pt x="3006" y="26722"/>
                </a:lnTo>
                <a:lnTo>
                  <a:pt x="240" y="18319"/>
                </a:lnTo>
                <a:lnTo>
                  <a:pt x="0" y="15294"/>
                </a:lnTo>
                <a:lnTo>
                  <a:pt x="1202" y="13109"/>
                </a:lnTo>
                <a:lnTo>
                  <a:pt x="9979" y="7563"/>
                </a:lnTo>
                <a:lnTo>
                  <a:pt x="19118" y="3529"/>
                </a:lnTo>
                <a:lnTo>
                  <a:pt x="28737" y="1008"/>
                </a:lnTo>
                <a:lnTo>
                  <a:pt x="38356" y="0"/>
                </a:lnTo>
                <a:lnTo>
                  <a:pt x="58076" y="1680"/>
                </a:lnTo>
                <a:lnTo>
                  <a:pt x="77675" y="7394"/>
                </a:lnTo>
                <a:lnTo>
                  <a:pt x="88376" y="9747"/>
                </a:lnTo>
                <a:lnTo>
                  <a:pt x="99438" y="10252"/>
                </a:lnTo>
                <a:lnTo>
                  <a:pt x="101723" y="12605"/>
                </a:lnTo>
                <a:lnTo>
                  <a:pt x="103887" y="17983"/>
                </a:lnTo>
                <a:lnTo>
                  <a:pt x="107855" y="28067"/>
                </a:lnTo>
                <a:lnTo>
                  <a:pt x="112785" y="37647"/>
                </a:lnTo>
                <a:lnTo>
                  <a:pt x="116873" y="47394"/>
                </a:lnTo>
                <a:lnTo>
                  <a:pt x="119278" y="57815"/>
                </a:lnTo>
                <a:lnTo>
                  <a:pt x="120000" y="68403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Shape 1221"/>
          <p:cNvSpPr/>
          <p:nvPr/>
        </p:nvSpPr>
        <p:spPr>
          <a:xfrm>
            <a:off x="7451725" y="2968625"/>
            <a:ext cx="306386" cy="211136"/>
          </a:xfrm>
          <a:custGeom>
            <a:pathLst>
              <a:path extrusionOk="0" h="120000" w="120000">
                <a:moveTo>
                  <a:pt x="120000" y="68390"/>
                </a:moveTo>
                <a:lnTo>
                  <a:pt x="115647" y="74345"/>
                </a:lnTo>
                <a:lnTo>
                  <a:pt x="110673" y="81744"/>
                </a:lnTo>
                <a:lnTo>
                  <a:pt x="106569" y="96360"/>
                </a:lnTo>
                <a:lnTo>
                  <a:pt x="102217" y="106646"/>
                </a:lnTo>
                <a:lnTo>
                  <a:pt x="96497" y="114045"/>
                </a:lnTo>
                <a:lnTo>
                  <a:pt x="88787" y="118736"/>
                </a:lnTo>
                <a:lnTo>
                  <a:pt x="83813" y="120000"/>
                </a:lnTo>
                <a:lnTo>
                  <a:pt x="79461" y="118736"/>
                </a:lnTo>
                <a:lnTo>
                  <a:pt x="75357" y="115849"/>
                </a:lnTo>
                <a:lnTo>
                  <a:pt x="71875" y="111157"/>
                </a:lnTo>
                <a:lnTo>
                  <a:pt x="66155" y="98887"/>
                </a:lnTo>
                <a:lnTo>
                  <a:pt x="62549" y="84451"/>
                </a:lnTo>
                <a:lnTo>
                  <a:pt x="59191" y="77233"/>
                </a:lnTo>
                <a:lnTo>
                  <a:pt x="57450" y="72541"/>
                </a:lnTo>
                <a:lnTo>
                  <a:pt x="56704" y="68390"/>
                </a:lnTo>
                <a:lnTo>
                  <a:pt x="58445" y="58827"/>
                </a:lnTo>
                <a:lnTo>
                  <a:pt x="60683" y="50345"/>
                </a:lnTo>
                <a:lnTo>
                  <a:pt x="60808" y="46556"/>
                </a:lnTo>
                <a:lnTo>
                  <a:pt x="60062" y="42947"/>
                </a:lnTo>
                <a:lnTo>
                  <a:pt x="57948" y="39338"/>
                </a:lnTo>
                <a:lnTo>
                  <a:pt x="53968" y="35729"/>
                </a:lnTo>
                <a:lnTo>
                  <a:pt x="42901" y="28330"/>
                </a:lnTo>
                <a:lnTo>
                  <a:pt x="32207" y="23097"/>
                </a:lnTo>
                <a:lnTo>
                  <a:pt x="26984" y="22375"/>
                </a:lnTo>
                <a:lnTo>
                  <a:pt x="21637" y="23278"/>
                </a:lnTo>
                <a:lnTo>
                  <a:pt x="16165" y="26887"/>
                </a:lnTo>
                <a:lnTo>
                  <a:pt x="10818" y="32661"/>
                </a:lnTo>
                <a:lnTo>
                  <a:pt x="9077" y="33744"/>
                </a:lnTo>
                <a:lnTo>
                  <a:pt x="6839" y="32661"/>
                </a:lnTo>
                <a:lnTo>
                  <a:pt x="2611" y="26706"/>
                </a:lnTo>
                <a:lnTo>
                  <a:pt x="0" y="19127"/>
                </a:lnTo>
                <a:lnTo>
                  <a:pt x="0" y="15518"/>
                </a:lnTo>
                <a:lnTo>
                  <a:pt x="1119" y="13353"/>
                </a:lnTo>
                <a:lnTo>
                  <a:pt x="10321" y="7578"/>
                </a:lnTo>
                <a:lnTo>
                  <a:pt x="19772" y="3609"/>
                </a:lnTo>
                <a:lnTo>
                  <a:pt x="29595" y="1082"/>
                </a:lnTo>
                <a:lnTo>
                  <a:pt x="39544" y="0"/>
                </a:lnTo>
                <a:lnTo>
                  <a:pt x="59813" y="2165"/>
                </a:lnTo>
                <a:lnTo>
                  <a:pt x="79958" y="8481"/>
                </a:lnTo>
                <a:lnTo>
                  <a:pt x="90901" y="10827"/>
                </a:lnTo>
                <a:lnTo>
                  <a:pt x="101844" y="11368"/>
                </a:lnTo>
                <a:lnTo>
                  <a:pt x="103958" y="13714"/>
                </a:lnTo>
                <a:lnTo>
                  <a:pt x="106072" y="18586"/>
                </a:lnTo>
                <a:lnTo>
                  <a:pt x="109554" y="28511"/>
                </a:lnTo>
                <a:lnTo>
                  <a:pt x="114155" y="38255"/>
                </a:lnTo>
                <a:lnTo>
                  <a:pt x="117886" y="47639"/>
                </a:lnTo>
                <a:lnTo>
                  <a:pt x="119751" y="57383"/>
                </a:lnTo>
                <a:lnTo>
                  <a:pt x="120000" y="68390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Shape 1222"/>
          <p:cNvSpPr/>
          <p:nvPr/>
        </p:nvSpPr>
        <p:spPr>
          <a:xfrm>
            <a:off x="7454900" y="2970211"/>
            <a:ext cx="295275" cy="195261"/>
          </a:xfrm>
          <a:custGeom>
            <a:pathLst>
              <a:path extrusionOk="0" h="120000" w="120000">
                <a:moveTo>
                  <a:pt x="119999" y="68571"/>
                </a:moveTo>
                <a:lnTo>
                  <a:pt x="116145" y="74220"/>
                </a:lnTo>
                <a:lnTo>
                  <a:pt x="111905" y="81623"/>
                </a:lnTo>
                <a:lnTo>
                  <a:pt x="108179" y="96818"/>
                </a:lnTo>
                <a:lnTo>
                  <a:pt x="105224" y="106948"/>
                </a:lnTo>
                <a:lnTo>
                  <a:pt x="100342" y="113766"/>
                </a:lnTo>
                <a:lnTo>
                  <a:pt x="93147" y="118636"/>
                </a:lnTo>
                <a:lnTo>
                  <a:pt x="88008" y="120000"/>
                </a:lnTo>
                <a:lnTo>
                  <a:pt x="83640" y="118831"/>
                </a:lnTo>
                <a:lnTo>
                  <a:pt x="79528" y="115909"/>
                </a:lnTo>
                <a:lnTo>
                  <a:pt x="75931" y="111233"/>
                </a:lnTo>
                <a:lnTo>
                  <a:pt x="70278" y="99155"/>
                </a:lnTo>
                <a:lnTo>
                  <a:pt x="66809" y="83766"/>
                </a:lnTo>
                <a:lnTo>
                  <a:pt x="63982" y="76753"/>
                </a:lnTo>
                <a:lnTo>
                  <a:pt x="62441" y="71883"/>
                </a:lnTo>
                <a:lnTo>
                  <a:pt x="62055" y="67597"/>
                </a:lnTo>
                <a:lnTo>
                  <a:pt x="65139" y="48701"/>
                </a:lnTo>
                <a:lnTo>
                  <a:pt x="64753" y="44610"/>
                </a:lnTo>
                <a:lnTo>
                  <a:pt x="63597" y="40714"/>
                </a:lnTo>
                <a:lnTo>
                  <a:pt x="61156" y="37012"/>
                </a:lnTo>
                <a:lnTo>
                  <a:pt x="57301" y="33311"/>
                </a:lnTo>
                <a:lnTo>
                  <a:pt x="45353" y="25324"/>
                </a:lnTo>
                <a:lnTo>
                  <a:pt x="33661" y="20064"/>
                </a:lnTo>
                <a:lnTo>
                  <a:pt x="27880" y="19675"/>
                </a:lnTo>
                <a:lnTo>
                  <a:pt x="21970" y="21233"/>
                </a:lnTo>
                <a:lnTo>
                  <a:pt x="16316" y="24935"/>
                </a:lnTo>
                <a:lnTo>
                  <a:pt x="10406" y="31363"/>
                </a:lnTo>
                <a:lnTo>
                  <a:pt x="8608" y="32727"/>
                </a:lnTo>
                <a:lnTo>
                  <a:pt x="6423" y="31753"/>
                </a:lnTo>
                <a:lnTo>
                  <a:pt x="2312" y="26493"/>
                </a:lnTo>
                <a:lnTo>
                  <a:pt x="0" y="19480"/>
                </a:lnTo>
                <a:lnTo>
                  <a:pt x="0" y="16168"/>
                </a:lnTo>
                <a:lnTo>
                  <a:pt x="1413" y="14220"/>
                </a:lnTo>
                <a:lnTo>
                  <a:pt x="10663" y="7987"/>
                </a:lnTo>
                <a:lnTo>
                  <a:pt x="20299" y="3506"/>
                </a:lnTo>
                <a:lnTo>
                  <a:pt x="30578" y="1168"/>
                </a:lnTo>
                <a:lnTo>
                  <a:pt x="40856" y="0"/>
                </a:lnTo>
                <a:lnTo>
                  <a:pt x="61541" y="2727"/>
                </a:lnTo>
                <a:lnTo>
                  <a:pt x="82226" y="9545"/>
                </a:lnTo>
                <a:lnTo>
                  <a:pt x="93276" y="12077"/>
                </a:lnTo>
                <a:lnTo>
                  <a:pt x="104453" y="12857"/>
                </a:lnTo>
                <a:lnTo>
                  <a:pt x="106509" y="15000"/>
                </a:lnTo>
                <a:lnTo>
                  <a:pt x="108051" y="19675"/>
                </a:lnTo>
                <a:lnTo>
                  <a:pt x="111263" y="29415"/>
                </a:lnTo>
                <a:lnTo>
                  <a:pt x="115760" y="39545"/>
                </a:lnTo>
                <a:lnTo>
                  <a:pt x="118586" y="47922"/>
                </a:lnTo>
                <a:lnTo>
                  <a:pt x="119999" y="57077"/>
                </a:lnTo>
                <a:lnTo>
                  <a:pt x="119999" y="68571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Shape 1223"/>
          <p:cNvSpPr/>
          <p:nvPr/>
        </p:nvSpPr>
        <p:spPr>
          <a:xfrm>
            <a:off x="7456486" y="2971800"/>
            <a:ext cx="285750" cy="179386"/>
          </a:xfrm>
          <a:custGeom>
            <a:pathLst>
              <a:path extrusionOk="0" h="120000" w="120000">
                <a:moveTo>
                  <a:pt x="84690" y="10657"/>
                </a:moveTo>
                <a:lnTo>
                  <a:pt x="95707" y="13428"/>
                </a:lnTo>
                <a:lnTo>
                  <a:pt x="107123" y="14280"/>
                </a:lnTo>
                <a:lnTo>
                  <a:pt x="109115" y="16412"/>
                </a:lnTo>
                <a:lnTo>
                  <a:pt x="110176" y="20461"/>
                </a:lnTo>
                <a:lnTo>
                  <a:pt x="112699" y="30053"/>
                </a:lnTo>
                <a:lnTo>
                  <a:pt x="117212" y="40284"/>
                </a:lnTo>
                <a:lnTo>
                  <a:pt x="119469" y="48170"/>
                </a:lnTo>
                <a:lnTo>
                  <a:pt x="120000" y="56909"/>
                </a:lnTo>
                <a:lnTo>
                  <a:pt x="119867" y="68845"/>
                </a:lnTo>
                <a:lnTo>
                  <a:pt x="116548" y="74174"/>
                </a:lnTo>
                <a:lnTo>
                  <a:pt x="112831" y="81207"/>
                </a:lnTo>
                <a:lnTo>
                  <a:pt x="107654" y="108063"/>
                </a:lnTo>
                <a:lnTo>
                  <a:pt x="104601" y="114031"/>
                </a:lnTo>
                <a:lnTo>
                  <a:pt x="97566" y="118721"/>
                </a:lnTo>
                <a:lnTo>
                  <a:pt x="92389" y="120000"/>
                </a:lnTo>
                <a:lnTo>
                  <a:pt x="87876" y="119573"/>
                </a:lnTo>
                <a:lnTo>
                  <a:pt x="83893" y="117015"/>
                </a:lnTo>
                <a:lnTo>
                  <a:pt x="80442" y="112539"/>
                </a:lnTo>
                <a:lnTo>
                  <a:pt x="74867" y="99751"/>
                </a:lnTo>
                <a:lnTo>
                  <a:pt x="71283" y="83552"/>
                </a:lnTo>
                <a:lnTo>
                  <a:pt x="69026" y="76518"/>
                </a:lnTo>
                <a:lnTo>
                  <a:pt x="67831" y="66927"/>
                </a:lnTo>
                <a:lnTo>
                  <a:pt x="69690" y="46252"/>
                </a:lnTo>
                <a:lnTo>
                  <a:pt x="69292" y="42202"/>
                </a:lnTo>
                <a:lnTo>
                  <a:pt x="67831" y="37939"/>
                </a:lnTo>
                <a:lnTo>
                  <a:pt x="60796" y="29840"/>
                </a:lnTo>
                <a:lnTo>
                  <a:pt x="48185" y="21527"/>
                </a:lnTo>
                <a:lnTo>
                  <a:pt x="35176" y="16412"/>
                </a:lnTo>
                <a:lnTo>
                  <a:pt x="28805" y="16198"/>
                </a:lnTo>
                <a:lnTo>
                  <a:pt x="22168" y="17904"/>
                </a:lnTo>
                <a:lnTo>
                  <a:pt x="15796" y="22166"/>
                </a:lnTo>
                <a:lnTo>
                  <a:pt x="9955" y="29200"/>
                </a:lnTo>
                <a:lnTo>
                  <a:pt x="8097" y="30692"/>
                </a:lnTo>
                <a:lnTo>
                  <a:pt x="5973" y="30266"/>
                </a:lnTo>
                <a:lnTo>
                  <a:pt x="1991" y="26003"/>
                </a:lnTo>
                <a:lnTo>
                  <a:pt x="0" y="19822"/>
                </a:lnTo>
                <a:lnTo>
                  <a:pt x="132" y="16838"/>
                </a:lnTo>
                <a:lnTo>
                  <a:pt x="1460" y="14493"/>
                </a:lnTo>
                <a:lnTo>
                  <a:pt x="11017" y="7673"/>
                </a:lnTo>
                <a:lnTo>
                  <a:pt x="21106" y="3197"/>
                </a:lnTo>
                <a:lnTo>
                  <a:pt x="31592" y="426"/>
                </a:lnTo>
                <a:lnTo>
                  <a:pt x="41946" y="0"/>
                </a:lnTo>
                <a:lnTo>
                  <a:pt x="63451" y="2770"/>
                </a:lnTo>
                <a:lnTo>
                  <a:pt x="84690" y="10657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/>
          <p:nvPr/>
        </p:nvSpPr>
        <p:spPr>
          <a:xfrm>
            <a:off x="7926386" y="2922586"/>
            <a:ext cx="168274" cy="141287"/>
          </a:xfrm>
          <a:custGeom>
            <a:pathLst>
              <a:path extrusionOk="0" h="120000" w="120000">
                <a:moveTo>
                  <a:pt x="53433" y="111873"/>
                </a:moveTo>
                <a:lnTo>
                  <a:pt x="24905" y="120000"/>
                </a:lnTo>
                <a:lnTo>
                  <a:pt x="19471" y="120000"/>
                </a:lnTo>
                <a:lnTo>
                  <a:pt x="14716" y="116207"/>
                </a:lnTo>
                <a:lnTo>
                  <a:pt x="7924" y="102392"/>
                </a:lnTo>
                <a:lnTo>
                  <a:pt x="0" y="69616"/>
                </a:lnTo>
                <a:lnTo>
                  <a:pt x="6566" y="67720"/>
                </a:lnTo>
                <a:lnTo>
                  <a:pt x="12000" y="63927"/>
                </a:lnTo>
                <a:lnTo>
                  <a:pt x="18339" y="52821"/>
                </a:lnTo>
                <a:lnTo>
                  <a:pt x="19698" y="39277"/>
                </a:lnTo>
                <a:lnTo>
                  <a:pt x="16981" y="24108"/>
                </a:lnTo>
                <a:lnTo>
                  <a:pt x="25811" y="21399"/>
                </a:lnTo>
                <a:lnTo>
                  <a:pt x="33962" y="16794"/>
                </a:lnTo>
                <a:lnTo>
                  <a:pt x="44603" y="4334"/>
                </a:lnTo>
                <a:lnTo>
                  <a:pt x="56830" y="0"/>
                </a:lnTo>
                <a:lnTo>
                  <a:pt x="69056" y="2437"/>
                </a:lnTo>
                <a:lnTo>
                  <a:pt x="81056" y="10293"/>
                </a:lnTo>
                <a:lnTo>
                  <a:pt x="91924" y="21941"/>
                </a:lnTo>
                <a:lnTo>
                  <a:pt x="101433" y="36297"/>
                </a:lnTo>
                <a:lnTo>
                  <a:pt x="109584" y="51738"/>
                </a:lnTo>
                <a:lnTo>
                  <a:pt x="120000" y="79367"/>
                </a:lnTo>
                <a:lnTo>
                  <a:pt x="119773" y="83160"/>
                </a:lnTo>
                <a:lnTo>
                  <a:pt x="117962" y="87494"/>
                </a:lnTo>
                <a:lnTo>
                  <a:pt x="110264" y="95891"/>
                </a:lnTo>
                <a:lnTo>
                  <a:pt x="99622" y="103476"/>
                </a:lnTo>
                <a:lnTo>
                  <a:pt x="88528" y="108623"/>
                </a:lnTo>
                <a:lnTo>
                  <a:pt x="71094" y="110248"/>
                </a:lnTo>
                <a:lnTo>
                  <a:pt x="62716" y="110248"/>
                </a:lnTo>
                <a:lnTo>
                  <a:pt x="53433" y="111873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/>
          <p:nvPr/>
        </p:nvSpPr>
        <p:spPr>
          <a:xfrm>
            <a:off x="7929561" y="2925761"/>
            <a:ext cx="160337" cy="130175"/>
          </a:xfrm>
          <a:custGeom>
            <a:pathLst>
              <a:path extrusionOk="0" h="120000" w="120000">
                <a:moveTo>
                  <a:pt x="55874" y="111864"/>
                </a:moveTo>
                <a:lnTo>
                  <a:pt x="27819" y="120000"/>
                </a:lnTo>
                <a:lnTo>
                  <a:pt x="21925" y="120000"/>
                </a:lnTo>
                <a:lnTo>
                  <a:pt x="16974" y="116513"/>
                </a:lnTo>
                <a:lnTo>
                  <a:pt x="9430" y="103728"/>
                </a:lnTo>
                <a:lnTo>
                  <a:pt x="0" y="72639"/>
                </a:lnTo>
                <a:lnTo>
                  <a:pt x="6836" y="70605"/>
                </a:lnTo>
                <a:lnTo>
                  <a:pt x="12259" y="66537"/>
                </a:lnTo>
                <a:lnTo>
                  <a:pt x="18860" y="55205"/>
                </a:lnTo>
                <a:lnTo>
                  <a:pt x="20275" y="40677"/>
                </a:lnTo>
                <a:lnTo>
                  <a:pt x="17681" y="24697"/>
                </a:lnTo>
                <a:lnTo>
                  <a:pt x="26404" y="21791"/>
                </a:lnTo>
                <a:lnTo>
                  <a:pt x="34891" y="17433"/>
                </a:lnTo>
                <a:lnTo>
                  <a:pt x="44086" y="4939"/>
                </a:lnTo>
                <a:lnTo>
                  <a:pt x="56817" y="0"/>
                </a:lnTo>
                <a:lnTo>
                  <a:pt x="69312" y="1743"/>
                </a:lnTo>
                <a:lnTo>
                  <a:pt x="81100" y="9878"/>
                </a:lnTo>
                <a:lnTo>
                  <a:pt x="91944" y="21210"/>
                </a:lnTo>
                <a:lnTo>
                  <a:pt x="101611" y="35738"/>
                </a:lnTo>
                <a:lnTo>
                  <a:pt x="109626" y="51428"/>
                </a:lnTo>
                <a:lnTo>
                  <a:pt x="120000" y="80484"/>
                </a:lnTo>
                <a:lnTo>
                  <a:pt x="118349" y="88619"/>
                </a:lnTo>
                <a:lnTo>
                  <a:pt x="111748" y="96464"/>
                </a:lnTo>
                <a:lnTo>
                  <a:pt x="101611" y="103728"/>
                </a:lnTo>
                <a:lnTo>
                  <a:pt x="90530" y="108668"/>
                </a:lnTo>
                <a:lnTo>
                  <a:pt x="73555" y="110411"/>
                </a:lnTo>
                <a:lnTo>
                  <a:pt x="65304" y="110411"/>
                </a:lnTo>
                <a:lnTo>
                  <a:pt x="55874" y="111864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Shape 1226"/>
          <p:cNvSpPr/>
          <p:nvPr/>
        </p:nvSpPr>
        <p:spPr>
          <a:xfrm>
            <a:off x="7931150" y="2927350"/>
            <a:ext cx="153987" cy="122237"/>
          </a:xfrm>
          <a:custGeom>
            <a:pathLst>
              <a:path extrusionOk="0" h="120000" w="120000">
                <a:moveTo>
                  <a:pt x="59383" y="112500"/>
                </a:moveTo>
                <a:lnTo>
                  <a:pt x="30800" y="119375"/>
                </a:lnTo>
                <a:lnTo>
                  <a:pt x="24640" y="120000"/>
                </a:lnTo>
                <a:lnTo>
                  <a:pt x="19466" y="117187"/>
                </a:lnTo>
                <a:lnTo>
                  <a:pt x="10841" y="106250"/>
                </a:lnTo>
                <a:lnTo>
                  <a:pt x="4435" y="91250"/>
                </a:lnTo>
                <a:lnTo>
                  <a:pt x="0" y="76875"/>
                </a:lnTo>
                <a:lnTo>
                  <a:pt x="7392" y="74375"/>
                </a:lnTo>
                <a:lnTo>
                  <a:pt x="13059" y="70625"/>
                </a:lnTo>
                <a:lnTo>
                  <a:pt x="19958" y="58437"/>
                </a:lnTo>
                <a:lnTo>
                  <a:pt x="21437" y="42812"/>
                </a:lnTo>
                <a:lnTo>
                  <a:pt x="18973" y="25625"/>
                </a:lnTo>
                <a:lnTo>
                  <a:pt x="27597" y="22812"/>
                </a:lnTo>
                <a:lnTo>
                  <a:pt x="35975" y="18125"/>
                </a:lnTo>
                <a:lnTo>
                  <a:pt x="43121" y="5937"/>
                </a:lnTo>
                <a:lnTo>
                  <a:pt x="56427" y="0"/>
                </a:lnTo>
                <a:lnTo>
                  <a:pt x="69240" y="1875"/>
                </a:lnTo>
                <a:lnTo>
                  <a:pt x="81314" y="9062"/>
                </a:lnTo>
                <a:lnTo>
                  <a:pt x="91909" y="20937"/>
                </a:lnTo>
                <a:lnTo>
                  <a:pt x="101273" y="35937"/>
                </a:lnTo>
                <a:lnTo>
                  <a:pt x="109404" y="51562"/>
                </a:lnTo>
                <a:lnTo>
                  <a:pt x="120000" y="82187"/>
                </a:lnTo>
                <a:lnTo>
                  <a:pt x="119260" y="90625"/>
                </a:lnTo>
                <a:lnTo>
                  <a:pt x="113100" y="97812"/>
                </a:lnTo>
                <a:lnTo>
                  <a:pt x="104229" y="104062"/>
                </a:lnTo>
                <a:lnTo>
                  <a:pt x="93388" y="109375"/>
                </a:lnTo>
                <a:lnTo>
                  <a:pt x="76632" y="110937"/>
                </a:lnTo>
                <a:lnTo>
                  <a:pt x="68501" y="110937"/>
                </a:lnTo>
                <a:lnTo>
                  <a:pt x="59383" y="112500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7934325" y="2930525"/>
            <a:ext cx="147636" cy="111125"/>
          </a:xfrm>
          <a:custGeom>
            <a:pathLst>
              <a:path extrusionOk="0" h="120000" w="120000">
                <a:moveTo>
                  <a:pt x="62193" y="113846"/>
                </a:moveTo>
                <a:lnTo>
                  <a:pt x="33806" y="119999"/>
                </a:lnTo>
                <a:lnTo>
                  <a:pt x="21677" y="119316"/>
                </a:lnTo>
                <a:lnTo>
                  <a:pt x="12129" y="110085"/>
                </a:lnTo>
                <a:lnTo>
                  <a:pt x="4903" y="96410"/>
                </a:lnTo>
                <a:lnTo>
                  <a:pt x="0" y="82051"/>
                </a:lnTo>
                <a:lnTo>
                  <a:pt x="7225" y="79658"/>
                </a:lnTo>
                <a:lnTo>
                  <a:pt x="13161" y="75213"/>
                </a:lnTo>
                <a:lnTo>
                  <a:pt x="20645" y="61880"/>
                </a:lnTo>
                <a:lnTo>
                  <a:pt x="22451" y="45470"/>
                </a:lnTo>
                <a:lnTo>
                  <a:pt x="19354" y="26666"/>
                </a:lnTo>
                <a:lnTo>
                  <a:pt x="28387" y="23247"/>
                </a:lnTo>
                <a:lnTo>
                  <a:pt x="36645" y="18803"/>
                </a:lnTo>
                <a:lnTo>
                  <a:pt x="42064" y="6153"/>
                </a:lnTo>
                <a:lnTo>
                  <a:pt x="55741" y="0"/>
                </a:lnTo>
                <a:lnTo>
                  <a:pt x="68903" y="1367"/>
                </a:lnTo>
                <a:lnTo>
                  <a:pt x="80774" y="8547"/>
                </a:lnTo>
                <a:lnTo>
                  <a:pt x="91612" y="20170"/>
                </a:lnTo>
                <a:lnTo>
                  <a:pt x="101161" y="34871"/>
                </a:lnTo>
                <a:lnTo>
                  <a:pt x="109161" y="51965"/>
                </a:lnTo>
                <a:lnTo>
                  <a:pt x="120000" y="83760"/>
                </a:lnTo>
                <a:lnTo>
                  <a:pt x="119225" y="92649"/>
                </a:lnTo>
                <a:lnTo>
                  <a:pt x="114580" y="99487"/>
                </a:lnTo>
                <a:lnTo>
                  <a:pt x="106580" y="105299"/>
                </a:lnTo>
                <a:lnTo>
                  <a:pt x="95483" y="110427"/>
                </a:lnTo>
                <a:lnTo>
                  <a:pt x="79225" y="112136"/>
                </a:lnTo>
                <a:lnTo>
                  <a:pt x="62193" y="113846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Shape 1228"/>
          <p:cNvSpPr/>
          <p:nvPr/>
        </p:nvSpPr>
        <p:spPr>
          <a:xfrm>
            <a:off x="7937500" y="2932111"/>
            <a:ext cx="139699" cy="103186"/>
          </a:xfrm>
          <a:custGeom>
            <a:pathLst>
              <a:path extrusionOk="0" h="120000" w="120000">
                <a:moveTo>
                  <a:pt x="37381" y="119252"/>
                </a:moveTo>
                <a:lnTo>
                  <a:pt x="24108" y="120000"/>
                </a:lnTo>
                <a:lnTo>
                  <a:pt x="13544" y="112523"/>
                </a:lnTo>
                <a:lnTo>
                  <a:pt x="5417" y="100934"/>
                </a:lnTo>
                <a:lnTo>
                  <a:pt x="0" y="86728"/>
                </a:lnTo>
                <a:lnTo>
                  <a:pt x="7584" y="84485"/>
                </a:lnTo>
                <a:lnTo>
                  <a:pt x="14085" y="79626"/>
                </a:lnTo>
                <a:lnTo>
                  <a:pt x="21670" y="65420"/>
                </a:lnTo>
                <a:lnTo>
                  <a:pt x="23295" y="47476"/>
                </a:lnTo>
                <a:lnTo>
                  <a:pt x="20045" y="26915"/>
                </a:lnTo>
                <a:lnTo>
                  <a:pt x="28984" y="24299"/>
                </a:lnTo>
                <a:lnTo>
                  <a:pt x="37381" y="18691"/>
                </a:lnTo>
                <a:lnTo>
                  <a:pt x="38735" y="13457"/>
                </a:lnTo>
                <a:lnTo>
                  <a:pt x="40632" y="7102"/>
                </a:lnTo>
                <a:lnTo>
                  <a:pt x="54988" y="0"/>
                </a:lnTo>
                <a:lnTo>
                  <a:pt x="68532" y="747"/>
                </a:lnTo>
                <a:lnTo>
                  <a:pt x="80722" y="7102"/>
                </a:lnTo>
                <a:lnTo>
                  <a:pt x="91828" y="18691"/>
                </a:lnTo>
                <a:lnTo>
                  <a:pt x="101309" y="34018"/>
                </a:lnTo>
                <a:lnTo>
                  <a:pt x="108893" y="51214"/>
                </a:lnTo>
                <a:lnTo>
                  <a:pt x="120000" y="85233"/>
                </a:lnTo>
                <a:lnTo>
                  <a:pt x="120000" y="94579"/>
                </a:lnTo>
                <a:lnTo>
                  <a:pt x="116478" y="100560"/>
                </a:lnTo>
                <a:lnTo>
                  <a:pt x="98600" y="110280"/>
                </a:lnTo>
                <a:lnTo>
                  <a:pt x="82618" y="112149"/>
                </a:lnTo>
                <a:lnTo>
                  <a:pt x="75304" y="112149"/>
                </a:lnTo>
                <a:lnTo>
                  <a:pt x="65823" y="114766"/>
                </a:lnTo>
                <a:lnTo>
                  <a:pt x="37381" y="119252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Shape 1229"/>
          <p:cNvSpPr/>
          <p:nvPr/>
        </p:nvSpPr>
        <p:spPr>
          <a:xfrm>
            <a:off x="7813675" y="2974975"/>
            <a:ext cx="79375" cy="139699"/>
          </a:xfrm>
          <a:custGeom>
            <a:pathLst>
              <a:path extrusionOk="0" h="120000" w="120000">
                <a:moveTo>
                  <a:pt x="109756" y="81369"/>
                </a:moveTo>
                <a:lnTo>
                  <a:pt x="97560" y="88219"/>
                </a:lnTo>
                <a:lnTo>
                  <a:pt x="81951" y="92876"/>
                </a:lnTo>
                <a:lnTo>
                  <a:pt x="66341" y="98082"/>
                </a:lnTo>
                <a:lnTo>
                  <a:pt x="57073" y="106301"/>
                </a:lnTo>
                <a:lnTo>
                  <a:pt x="52195" y="111232"/>
                </a:lnTo>
                <a:lnTo>
                  <a:pt x="41951" y="116712"/>
                </a:lnTo>
                <a:lnTo>
                  <a:pt x="27317" y="120000"/>
                </a:lnTo>
                <a:lnTo>
                  <a:pt x="19024" y="118904"/>
                </a:lnTo>
                <a:lnTo>
                  <a:pt x="9268" y="116164"/>
                </a:lnTo>
                <a:lnTo>
                  <a:pt x="1951" y="103287"/>
                </a:lnTo>
                <a:lnTo>
                  <a:pt x="0" y="89589"/>
                </a:lnTo>
                <a:lnTo>
                  <a:pt x="8292" y="63287"/>
                </a:lnTo>
                <a:lnTo>
                  <a:pt x="19024" y="38356"/>
                </a:lnTo>
                <a:lnTo>
                  <a:pt x="20487" y="27123"/>
                </a:lnTo>
                <a:lnTo>
                  <a:pt x="19024" y="16438"/>
                </a:lnTo>
                <a:lnTo>
                  <a:pt x="33170" y="9041"/>
                </a:lnTo>
                <a:lnTo>
                  <a:pt x="53170" y="2191"/>
                </a:lnTo>
                <a:lnTo>
                  <a:pt x="72195" y="0"/>
                </a:lnTo>
                <a:lnTo>
                  <a:pt x="80000" y="1369"/>
                </a:lnTo>
                <a:lnTo>
                  <a:pt x="86341" y="4931"/>
                </a:lnTo>
                <a:lnTo>
                  <a:pt x="101951" y="22191"/>
                </a:lnTo>
                <a:lnTo>
                  <a:pt x="116097" y="42465"/>
                </a:lnTo>
                <a:lnTo>
                  <a:pt x="120000" y="63287"/>
                </a:lnTo>
                <a:lnTo>
                  <a:pt x="117560" y="72876"/>
                </a:lnTo>
                <a:lnTo>
                  <a:pt x="109756" y="81369"/>
                </a:lnTo>
                <a:close/>
              </a:path>
            </a:pathLst>
          </a:custGeom>
          <a:solidFill>
            <a:srgbClr val="FFA3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Shape 1230"/>
          <p:cNvSpPr/>
          <p:nvPr/>
        </p:nvSpPr>
        <p:spPr>
          <a:xfrm>
            <a:off x="7818436" y="2976561"/>
            <a:ext cx="71436" cy="128587"/>
          </a:xfrm>
          <a:custGeom>
            <a:pathLst>
              <a:path extrusionOk="0" h="120000" w="120000">
                <a:moveTo>
                  <a:pt x="108266" y="81089"/>
                </a:moveTo>
                <a:lnTo>
                  <a:pt x="94933" y="88514"/>
                </a:lnTo>
                <a:lnTo>
                  <a:pt x="80000" y="93564"/>
                </a:lnTo>
                <a:lnTo>
                  <a:pt x="65600" y="99504"/>
                </a:lnTo>
                <a:lnTo>
                  <a:pt x="56533" y="107821"/>
                </a:lnTo>
                <a:lnTo>
                  <a:pt x="39466" y="117326"/>
                </a:lnTo>
                <a:lnTo>
                  <a:pt x="25066" y="120000"/>
                </a:lnTo>
                <a:lnTo>
                  <a:pt x="8000" y="117623"/>
                </a:lnTo>
                <a:lnTo>
                  <a:pt x="533" y="103960"/>
                </a:lnTo>
                <a:lnTo>
                  <a:pt x="0" y="90594"/>
                </a:lnTo>
                <a:lnTo>
                  <a:pt x="11200" y="63564"/>
                </a:lnTo>
                <a:lnTo>
                  <a:pt x="24000" y="39504"/>
                </a:lnTo>
                <a:lnTo>
                  <a:pt x="24000" y="27920"/>
                </a:lnTo>
                <a:lnTo>
                  <a:pt x="16533" y="16930"/>
                </a:lnTo>
                <a:lnTo>
                  <a:pt x="32000" y="8910"/>
                </a:lnTo>
                <a:lnTo>
                  <a:pt x="52800" y="2079"/>
                </a:lnTo>
                <a:lnTo>
                  <a:pt x="72000" y="0"/>
                </a:lnTo>
                <a:lnTo>
                  <a:pt x="80533" y="1782"/>
                </a:lnTo>
                <a:lnTo>
                  <a:pt x="87466" y="5049"/>
                </a:lnTo>
                <a:lnTo>
                  <a:pt x="104000" y="22871"/>
                </a:lnTo>
                <a:lnTo>
                  <a:pt x="116800" y="42475"/>
                </a:lnTo>
                <a:lnTo>
                  <a:pt x="120000" y="62376"/>
                </a:lnTo>
                <a:lnTo>
                  <a:pt x="116266" y="71584"/>
                </a:lnTo>
                <a:lnTo>
                  <a:pt x="108266" y="81089"/>
                </a:lnTo>
                <a:close/>
              </a:path>
            </a:pathLst>
          </a:custGeom>
          <a:solidFill>
            <a:srgbClr val="FFAB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7823200" y="2978150"/>
            <a:ext cx="63500" cy="117474"/>
          </a:xfrm>
          <a:custGeom>
            <a:pathLst>
              <a:path extrusionOk="0" h="120000" w="120000">
                <a:moveTo>
                  <a:pt x="106470" y="80322"/>
                </a:moveTo>
                <a:lnTo>
                  <a:pt x="92352" y="88387"/>
                </a:lnTo>
                <a:lnTo>
                  <a:pt x="77058" y="93548"/>
                </a:lnTo>
                <a:lnTo>
                  <a:pt x="64117" y="100322"/>
                </a:lnTo>
                <a:lnTo>
                  <a:pt x="54705" y="110000"/>
                </a:lnTo>
                <a:lnTo>
                  <a:pt x="37647" y="117741"/>
                </a:lnTo>
                <a:lnTo>
                  <a:pt x="23529" y="120000"/>
                </a:lnTo>
                <a:lnTo>
                  <a:pt x="8235" y="119354"/>
                </a:lnTo>
                <a:lnTo>
                  <a:pt x="0" y="104193"/>
                </a:lnTo>
                <a:lnTo>
                  <a:pt x="588" y="90322"/>
                </a:lnTo>
                <a:lnTo>
                  <a:pt x="17058" y="64838"/>
                </a:lnTo>
                <a:lnTo>
                  <a:pt x="24705" y="52580"/>
                </a:lnTo>
                <a:lnTo>
                  <a:pt x="29411" y="40645"/>
                </a:lnTo>
                <a:lnTo>
                  <a:pt x="26470" y="29354"/>
                </a:lnTo>
                <a:lnTo>
                  <a:pt x="13529" y="18064"/>
                </a:lnTo>
                <a:lnTo>
                  <a:pt x="30588" y="9354"/>
                </a:lnTo>
                <a:lnTo>
                  <a:pt x="51764" y="2258"/>
                </a:lnTo>
                <a:lnTo>
                  <a:pt x="72352" y="0"/>
                </a:lnTo>
                <a:lnTo>
                  <a:pt x="81176" y="1612"/>
                </a:lnTo>
                <a:lnTo>
                  <a:pt x="88823" y="5806"/>
                </a:lnTo>
                <a:lnTo>
                  <a:pt x="105294" y="23548"/>
                </a:lnTo>
                <a:lnTo>
                  <a:pt x="118823" y="42258"/>
                </a:lnTo>
                <a:lnTo>
                  <a:pt x="120000" y="60967"/>
                </a:lnTo>
                <a:lnTo>
                  <a:pt x="115294" y="70645"/>
                </a:lnTo>
                <a:lnTo>
                  <a:pt x="106470" y="80322"/>
                </a:lnTo>
                <a:close/>
              </a:path>
            </a:pathLst>
          </a:custGeom>
          <a:solidFill>
            <a:srgbClr val="FFB8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7824786" y="2978150"/>
            <a:ext cx="60324" cy="109537"/>
          </a:xfrm>
          <a:custGeom>
            <a:pathLst>
              <a:path extrusionOk="0" h="120000" w="120000">
                <a:moveTo>
                  <a:pt x="103957" y="78596"/>
                </a:moveTo>
                <a:lnTo>
                  <a:pt x="76363" y="93684"/>
                </a:lnTo>
                <a:lnTo>
                  <a:pt x="64171" y="100701"/>
                </a:lnTo>
                <a:lnTo>
                  <a:pt x="54545" y="111578"/>
                </a:lnTo>
                <a:lnTo>
                  <a:pt x="48128" y="115087"/>
                </a:lnTo>
                <a:lnTo>
                  <a:pt x="37219" y="117543"/>
                </a:lnTo>
                <a:lnTo>
                  <a:pt x="8983" y="120000"/>
                </a:lnTo>
                <a:lnTo>
                  <a:pt x="0" y="104561"/>
                </a:lnTo>
                <a:lnTo>
                  <a:pt x="3208" y="90175"/>
                </a:lnTo>
                <a:lnTo>
                  <a:pt x="24385" y="64912"/>
                </a:lnTo>
                <a:lnTo>
                  <a:pt x="34010" y="53333"/>
                </a:lnTo>
                <a:lnTo>
                  <a:pt x="37860" y="42456"/>
                </a:lnTo>
                <a:lnTo>
                  <a:pt x="32085" y="30877"/>
                </a:lnTo>
                <a:lnTo>
                  <a:pt x="12834" y="18947"/>
                </a:lnTo>
                <a:lnTo>
                  <a:pt x="30802" y="9824"/>
                </a:lnTo>
                <a:lnTo>
                  <a:pt x="52620" y="2105"/>
                </a:lnTo>
                <a:lnTo>
                  <a:pt x="74438" y="0"/>
                </a:lnTo>
                <a:lnTo>
                  <a:pt x="82780" y="2105"/>
                </a:lnTo>
                <a:lnTo>
                  <a:pt x="91122" y="5964"/>
                </a:lnTo>
                <a:lnTo>
                  <a:pt x="108449" y="24561"/>
                </a:lnTo>
                <a:lnTo>
                  <a:pt x="120000" y="41403"/>
                </a:lnTo>
                <a:lnTo>
                  <a:pt x="120000" y="59298"/>
                </a:lnTo>
                <a:lnTo>
                  <a:pt x="103957" y="78596"/>
                </a:lnTo>
                <a:close/>
              </a:path>
            </a:pathLst>
          </a:custGeom>
          <a:solidFill>
            <a:srgbClr val="FFC2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Shape 1233"/>
          <p:cNvSpPr/>
          <p:nvPr/>
        </p:nvSpPr>
        <p:spPr>
          <a:xfrm>
            <a:off x="7829550" y="2979736"/>
            <a:ext cx="53974" cy="100011"/>
          </a:xfrm>
          <a:custGeom>
            <a:pathLst>
              <a:path extrusionOk="0" h="120000" w="120000">
                <a:moveTo>
                  <a:pt x="51428" y="112429"/>
                </a:moveTo>
                <a:lnTo>
                  <a:pt x="44285" y="115457"/>
                </a:lnTo>
                <a:lnTo>
                  <a:pt x="33571" y="115835"/>
                </a:lnTo>
                <a:lnTo>
                  <a:pt x="20000" y="116971"/>
                </a:lnTo>
                <a:lnTo>
                  <a:pt x="8571" y="120000"/>
                </a:lnTo>
                <a:lnTo>
                  <a:pt x="0" y="103343"/>
                </a:lnTo>
                <a:lnTo>
                  <a:pt x="5000" y="89337"/>
                </a:lnTo>
                <a:lnTo>
                  <a:pt x="31428" y="64731"/>
                </a:lnTo>
                <a:lnTo>
                  <a:pt x="42857" y="54132"/>
                </a:lnTo>
                <a:lnTo>
                  <a:pt x="45714" y="43533"/>
                </a:lnTo>
                <a:lnTo>
                  <a:pt x="36428" y="32555"/>
                </a:lnTo>
                <a:lnTo>
                  <a:pt x="8571" y="20441"/>
                </a:lnTo>
                <a:lnTo>
                  <a:pt x="27857" y="10599"/>
                </a:lnTo>
                <a:lnTo>
                  <a:pt x="51428" y="2271"/>
                </a:lnTo>
                <a:lnTo>
                  <a:pt x="72142" y="0"/>
                </a:lnTo>
                <a:lnTo>
                  <a:pt x="91428" y="7570"/>
                </a:lnTo>
                <a:lnTo>
                  <a:pt x="110000" y="25741"/>
                </a:lnTo>
                <a:lnTo>
                  <a:pt x="120000" y="40883"/>
                </a:lnTo>
                <a:lnTo>
                  <a:pt x="117142" y="56782"/>
                </a:lnTo>
                <a:lnTo>
                  <a:pt x="99285" y="76845"/>
                </a:lnTo>
                <a:lnTo>
                  <a:pt x="71428" y="93123"/>
                </a:lnTo>
                <a:lnTo>
                  <a:pt x="60714" y="101829"/>
                </a:lnTo>
                <a:lnTo>
                  <a:pt x="51428" y="112429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6962775" y="3592512"/>
            <a:ext cx="26987" cy="15875"/>
          </a:xfrm>
          <a:custGeom>
            <a:pathLst>
              <a:path extrusionOk="0" h="120000" w="120000">
                <a:moveTo>
                  <a:pt x="120000" y="73469"/>
                </a:moveTo>
                <a:lnTo>
                  <a:pt x="103058" y="14693"/>
                </a:lnTo>
                <a:lnTo>
                  <a:pt x="69176" y="0"/>
                </a:lnTo>
                <a:lnTo>
                  <a:pt x="32470" y="19591"/>
                </a:lnTo>
                <a:lnTo>
                  <a:pt x="1411" y="53877"/>
                </a:lnTo>
                <a:lnTo>
                  <a:pt x="0" y="73469"/>
                </a:lnTo>
                <a:lnTo>
                  <a:pt x="11294" y="93061"/>
                </a:lnTo>
                <a:lnTo>
                  <a:pt x="52235" y="119999"/>
                </a:lnTo>
                <a:lnTo>
                  <a:pt x="100235" y="117551"/>
                </a:lnTo>
                <a:lnTo>
                  <a:pt x="117176" y="105306"/>
                </a:lnTo>
                <a:lnTo>
                  <a:pt x="120000" y="73469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6853236" y="3638550"/>
            <a:ext cx="26987" cy="17461"/>
          </a:xfrm>
          <a:custGeom>
            <a:pathLst>
              <a:path extrusionOk="0" h="120000" w="120000">
                <a:moveTo>
                  <a:pt x="120000" y="75294"/>
                </a:moveTo>
                <a:lnTo>
                  <a:pt x="103255" y="14117"/>
                </a:lnTo>
                <a:lnTo>
                  <a:pt x="68372" y="0"/>
                </a:lnTo>
                <a:lnTo>
                  <a:pt x="33488" y="21176"/>
                </a:lnTo>
                <a:lnTo>
                  <a:pt x="1395" y="58823"/>
                </a:lnTo>
                <a:lnTo>
                  <a:pt x="0" y="72941"/>
                </a:lnTo>
                <a:lnTo>
                  <a:pt x="11162" y="91764"/>
                </a:lnTo>
                <a:lnTo>
                  <a:pt x="54418" y="120000"/>
                </a:lnTo>
                <a:lnTo>
                  <a:pt x="101860" y="115294"/>
                </a:lnTo>
                <a:lnTo>
                  <a:pt x="115813" y="103529"/>
                </a:lnTo>
                <a:lnTo>
                  <a:pt x="120000" y="75294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Shape 1236"/>
          <p:cNvSpPr/>
          <p:nvPr/>
        </p:nvSpPr>
        <p:spPr>
          <a:xfrm>
            <a:off x="7631111" y="3848100"/>
            <a:ext cx="95250" cy="196850"/>
          </a:xfrm>
          <a:custGeom>
            <a:pathLst>
              <a:path extrusionOk="0" h="120000" w="120000">
                <a:moveTo>
                  <a:pt x="107200" y="17170"/>
                </a:moveTo>
                <a:lnTo>
                  <a:pt x="110400" y="9646"/>
                </a:lnTo>
                <a:lnTo>
                  <a:pt x="114800" y="3858"/>
                </a:lnTo>
                <a:lnTo>
                  <a:pt x="120000" y="192"/>
                </a:lnTo>
                <a:lnTo>
                  <a:pt x="120000" y="0"/>
                </a:lnTo>
                <a:lnTo>
                  <a:pt x="118400" y="192"/>
                </a:lnTo>
                <a:lnTo>
                  <a:pt x="110400" y="2122"/>
                </a:lnTo>
                <a:lnTo>
                  <a:pt x="80000" y="9260"/>
                </a:lnTo>
                <a:lnTo>
                  <a:pt x="22400" y="23536"/>
                </a:lnTo>
                <a:lnTo>
                  <a:pt x="10800" y="24501"/>
                </a:lnTo>
                <a:lnTo>
                  <a:pt x="4000" y="28360"/>
                </a:lnTo>
                <a:lnTo>
                  <a:pt x="1600" y="37041"/>
                </a:lnTo>
                <a:lnTo>
                  <a:pt x="1600" y="84308"/>
                </a:lnTo>
                <a:lnTo>
                  <a:pt x="0" y="120000"/>
                </a:lnTo>
                <a:lnTo>
                  <a:pt x="5200" y="81607"/>
                </a:lnTo>
                <a:lnTo>
                  <a:pt x="12800" y="53633"/>
                </a:lnTo>
                <a:lnTo>
                  <a:pt x="18000" y="43408"/>
                </a:lnTo>
                <a:lnTo>
                  <a:pt x="24400" y="38006"/>
                </a:lnTo>
                <a:lnTo>
                  <a:pt x="44000" y="31639"/>
                </a:lnTo>
                <a:lnTo>
                  <a:pt x="71600" y="24887"/>
                </a:lnTo>
                <a:lnTo>
                  <a:pt x="107200" y="1717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7640636" y="4065587"/>
            <a:ext cx="53974" cy="180975"/>
          </a:xfrm>
          <a:custGeom>
            <a:pathLst>
              <a:path extrusionOk="0" h="120000" w="120000">
                <a:moveTo>
                  <a:pt x="100118" y="17382"/>
                </a:moveTo>
                <a:lnTo>
                  <a:pt x="104378" y="10052"/>
                </a:lnTo>
                <a:lnTo>
                  <a:pt x="110059" y="4397"/>
                </a:lnTo>
                <a:lnTo>
                  <a:pt x="119289" y="628"/>
                </a:lnTo>
                <a:lnTo>
                  <a:pt x="120000" y="0"/>
                </a:lnTo>
                <a:lnTo>
                  <a:pt x="117159" y="1256"/>
                </a:lnTo>
                <a:lnTo>
                  <a:pt x="95147" y="5445"/>
                </a:lnTo>
                <a:lnTo>
                  <a:pt x="40473" y="15706"/>
                </a:lnTo>
                <a:lnTo>
                  <a:pt x="20591" y="16753"/>
                </a:lnTo>
                <a:lnTo>
                  <a:pt x="7810" y="20942"/>
                </a:lnTo>
                <a:lnTo>
                  <a:pt x="3550" y="30157"/>
                </a:lnTo>
                <a:lnTo>
                  <a:pt x="0" y="120000"/>
                </a:lnTo>
                <a:lnTo>
                  <a:pt x="9230" y="78534"/>
                </a:lnTo>
                <a:lnTo>
                  <a:pt x="23431" y="48167"/>
                </a:lnTo>
                <a:lnTo>
                  <a:pt x="32662" y="37068"/>
                </a:lnTo>
                <a:lnTo>
                  <a:pt x="43313" y="31204"/>
                </a:lnTo>
                <a:lnTo>
                  <a:pt x="100118" y="17382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7534275" y="3902075"/>
            <a:ext cx="76199" cy="180975"/>
          </a:xfrm>
          <a:custGeom>
            <a:pathLst>
              <a:path extrusionOk="0" h="120000" w="120000">
                <a:moveTo>
                  <a:pt x="106443" y="14450"/>
                </a:moveTo>
                <a:lnTo>
                  <a:pt x="108953" y="8376"/>
                </a:lnTo>
                <a:lnTo>
                  <a:pt x="112970" y="3979"/>
                </a:lnTo>
                <a:lnTo>
                  <a:pt x="120000" y="837"/>
                </a:lnTo>
                <a:lnTo>
                  <a:pt x="120000" y="0"/>
                </a:lnTo>
                <a:lnTo>
                  <a:pt x="115983" y="0"/>
                </a:lnTo>
                <a:lnTo>
                  <a:pt x="95899" y="1256"/>
                </a:lnTo>
                <a:lnTo>
                  <a:pt x="50209" y="7748"/>
                </a:lnTo>
                <a:lnTo>
                  <a:pt x="24100" y="9214"/>
                </a:lnTo>
                <a:lnTo>
                  <a:pt x="7029" y="13612"/>
                </a:lnTo>
                <a:lnTo>
                  <a:pt x="2008" y="17801"/>
                </a:lnTo>
                <a:lnTo>
                  <a:pt x="0" y="23455"/>
                </a:lnTo>
                <a:lnTo>
                  <a:pt x="17071" y="120000"/>
                </a:lnTo>
                <a:lnTo>
                  <a:pt x="9539" y="78324"/>
                </a:lnTo>
                <a:lnTo>
                  <a:pt x="9539" y="48167"/>
                </a:lnTo>
                <a:lnTo>
                  <a:pt x="12552" y="37068"/>
                </a:lnTo>
                <a:lnTo>
                  <a:pt x="19581" y="31204"/>
                </a:lnTo>
                <a:lnTo>
                  <a:pt x="41673" y="25130"/>
                </a:lnTo>
                <a:lnTo>
                  <a:pt x="70292" y="19895"/>
                </a:lnTo>
                <a:lnTo>
                  <a:pt x="106443" y="1445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Shape 1239"/>
          <p:cNvSpPr/>
          <p:nvPr/>
        </p:nvSpPr>
        <p:spPr>
          <a:xfrm>
            <a:off x="7545386" y="4108450"/>
            <a:ext cx="77787" cy="185736"/>
          </a:xfrm>
          <a:custGeom>
            <a:pathLst>
              <a:path extrusionOk="0" h="120000" w="120000">
                <a:moveTo>
                  <a:pt x="108433" y="16996"/>
                </a:moveTo>
                <a:lnTo>
                  <a:pt x="110843" y="9829"/>
                </a:lnTo>
                <a:lnTo>
                  <a:pt x="113734" y="4300"/>
                </a:lnTo>
                <a:lnTo>
                  <a:pt x="120000" y="409"/>
                </a:lnTo>
                <a:lnTo>
                  <a:pt x="120000" y="0"/>
                </a:lnTo>
                <a:lnTo>
                  <a:pt x="113734" y="1023"/>
                </a:lnTo>
                <a:lnTo>
                  <a:pt x="91084" y="4709"/>
                </a:lnTo>
                <a:lnTo>
                  <a:pt x="40481" y="14129"/>
                </a:lnTo>
                <a:lnTo>
                  <a:pt x="19277" y="15563"/>
                </a:lnTo>
                <a:lnTo>
                  <a:pt x="5301" y="19863"/>
                </a:lnTo>
                <a:lnTo>
                  <a:pt x="481" y="23959"/>
                </a:lnTo>
                <a:lnTo>
                  <a:pt x="0" y="29488"/>
                </a:lnTo>
                <a:lnTo>
                  <a:pt x="11084" y="120000"/>
                </a:lnTo>
                <a:lnTo>
                  <a:pt x="12530" y="78430"/>
                </a:lnTo>
                <a:lnTo>
                  <a:pt x="17349" y="48532"/>
                </a:lnTo>
                <a:lnTo>
                  <a:pt x="22168" y="37269"/>
                </a:lnTo>
                <a:lnTo>
                  <a:pt x="29397" y="31535"/>
                </a:lnTo>
                <a:lnTo>
                  <a:pt x="49638" y="26006"/>
                </a:lnTo>
                <a:lnTo>
                  <a:pt x="76144" y="21092"/>
                </a:lnTo>
                <a:lnTo>
                  <a:pt x="108433" y="16996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7631111" y="3649662"/>
            <a:ext cx="95250" cy="196850"/>
          </a:xfrm>
          <a:custGeom>
            <a:pathLst>
              <a:path extrusionOk="0" h="120000" w="120000">
                <a:moveTo>
                  <a:pt x="107200" y="17335"/>
                </a:moveTo>
                <a:lnTo>
                  <a:pt x="110400" y="9823"/>
                </a:lnTo>
                <a:lnTo>
                  <a:pt x="114800" y="4044"/>
                </a:lnTo>
                <a:lnTo>
                  <a:pt x="120000" y="385"/>
                </a:lnTo>
                <a:lnTo>
                  <a:pt x="120000" y="0"/>
                </a:lnTo>
                <a:lnTo>
                  <a:pt x="118400" y="385"/>
                </a:lnTo>
                <a:lnTo>
                  <a:pt x="110400" y="2311"/>
                </a:lnTo>
                <a:lnTo>
                  <a:pt x="80000" y="9438"/>
                </a:lnTo>
                <a:lnTo>
                  <a:pt x="22400" y="23691"/>
                </a:lnTo>
                <a:lnTo>
                  <a:pt x="10800" y="24462"/>
                </a:lnTo>
                <a:lnTo>
                  <a:pt x="4000" y="28507"/>
                </a:lnTo>
                <a:lnTo>
                  <a:pt x="1600" y="37367"/>
                </a:lnTo>
                <a:lnTo>
                  <a:pt x="1600" y="84365"/>
                </a:lnTo>
                <a:lnTo>
                  <a:pt x="0" y="120000"/>
                </a:lnTo>
                <a:lnTo>
                  <a:pt x="5200" y="81861"/>
                </a:lnTo>
                <a:lnTo>
                  <a:pt x="12800" y="53739"/>
                </a:lnTo>
                <a:lnTo>
                  <a:pt x="18000" y="43531"/>
                </a:lnTo>
                <a:lnTo>
                  <a:pt x="24400" y="37945"/>
                </a:lnTo>
                <a:lnTo>
                  <a:pt x="44000" y="31781"/>
                </a:lnTo>
                <a:lnTo>
                  <a:pt x="71600" y="24847"/>
                </a:lnTo>
                <a:lnTo>
                  <a:pt x="107200" y="17335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7758111" y="3632200"/>
            <a:ext cx="23812" cy="920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70400" y="4931"/>
                </a:lnTo>
                <a:lnTo>
                  <a:pt x="38400" y="11506"/>
                </a:lnTo>
                <a:lnTo>
                  <a:pt x="22400" y="21369"/>
                </a:lnTo>
                <a:lnTo>
                  <a:pt x="0" y="119999"/>
                </a:lnTo>
                <a:lnTo>
                  <a:pt x="46400" y="59178"/>
                </a:lnTo>
                <a:lnTo>
                  <a:pt x="84800" y="17671"/>
                </a:lnTo>
                <a:lnTo>
                  <a:pt x="102400" y="4520"/>
                </a:lnTo>
                <a:lnTo>
                  <a:pt x="120000" y="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7631111" y="3462337"/>
            <a:ext cx="95250" cy="196850"/>
          </a:xfrm>
          <a:custGeom>
            <a:pathLst>
              <a:path extrusionOk="0" h="120000" w="120000">
                <a:moveTo>
                  <a:pt x="107200" y="17004"/>
                </a:moveTo>
                <a:lnTo>
                  <a:pt x="110400" y="9855"/>
                </a:lnTo>
                <a:lnTo>
                  <a:pt x="114800" y="3864"/>
                </a:lnTo>
                <a:lnTo>
                  <a:pt x="120000" y="0"/>
                </a:lnTo>
                <a:lnTo>
                  <a:pt x="118400" y="193"/>
                </a:lnTo>
                <a:lnTo>
                  <a:pt x="110400" y="2125"/>
                </a:lnTo>
                <a:lnTo>
                  <a:pt x="80000" y="9468"/>
                </a:lnTo>
                <a:lnTo>
                  <a:pt x="22400" y="23381"/>
                </a:lnTo>
                <a:lnTo>
                  <a:pt x="10800" y="24541"/>
                </a:lnTo>
                <a:lnTo>
                  <a:pt x="4000" y="28405"/>
                </a:lnTo>
                <a:lnTo>
                  <a:pt x="1600" y="36908"/>
                </a:lnTo>
                <a:lnTo>
                  <a:pt x="1600" y="84637"/>
                </a:lnTo>
                <a:lnTo>
                  <a:pt x="0" y="120000"/>
                </a:lnTo>
                <a:lnTo>
                  <a:pt x="5200" y="81545"/>
                </a:lnTo>
                <a:lnTo>
                  <a:pt x="12800" y="53719"/>
                </a:lnTo>
                <a:lnTo>
                  <a:pt x="18000" y="43478"/>
                </a:lnTo>
                <a:lnTo>
                  <a:pt x="24400" y="37874"/>
                </a:lnTo>
                <a:lnTo>
                  <a:pt x="44000" y="31690"/>
                </a:lnTo>
                <a:lnTo>
                  <a:pt x="71600" y="24927"/>
                </a:lnTo>
                <a:lnTo>
                  <a:pt x="107200" y="17004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7635875" y="3282950"/>
            <a:ext cx="95250" cy="176212"/>
          </a:xfrm>
          <a:custGeom>
            <a:pathLst>
              <a:path extrusionOk="0" h="120000" w="120000">
                <a:moveTo>
                  <a:pt x="106843" y="18890"/>
                </a:moveTo>
                <a:lnTo>
                  <a:pt x="110033" y="10733"/>
                </a:lnTo>
                <a:lnTo>
                  <a:pt x="114418" y="4508"/>
                </a:lnTo>
                <a:lnTo>
                  <a:pt x="120000" y="0"/>
                </a:lnTo>
                <a:lnTo>
                  <a:pt x="118006" y="214"/>
                </a:lnTo>
                <a:lnTo>
                  <a:pt x="110033" y="2146"/>
                </a:lnTo>
                <a:lnTo>
                  <a:pt x="79734" y="10518"/>
                </a:lnTo>
                <a:lnTo>
                  <a:pt x="22724" y="25974"/>
                </a:lnTo>
                <a:lnTo>
                  <a:pt x="10764" y="27048"/>
                </a:lnTo>
                <a:lnTo>
                  <a:pt x="3986" y="31341"/>
                </a:lnTo>
                <a:lnTo>
                  <a:pt x="1993" y="41001"/>
                </a:lnTo>
                <a:lnTo>
                  <a:pt x="1993" y="87155"/>
                </a:lnTo>
                <a:lnTo>
                  <a:pt x="0" y="120000"/>
                </a:lnTo>
                <a:lnTo>
                  <a:pt x="5581" y="84364"/>
                </a:lnTo>
                <a:lnTo>
                  <a:pt x="13156" y="57531"/>
                </a:lnTo>
                <a:lnTo>
                  <a:pt x="17940" y="47871"/>
                </a:lnTo>
                <a:lnTo>
                  <a:pt x="24318" y="42075"/>
                </a:lnTo>
                <a:lnTo>
                  <a:pt x="44252" y="35205"/>
                </a:lnTo>
                <a:lnTo>
                  <a:pt x="71760" y="27692"/>
                </a:lnTo>
                <a:lnTo>
                  <a:pt x="106843" y="1889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7775575" y="3216275"/>
            <a:ext cx="93662" cy="176212"/>
          </a:xfrm>
          <a:custGeom>
            <a:pathLst>
              <a:path extrusionOk="0" h="120000" w="120000">
                <a:moveTo>
                  <a:pt x="106621" y="19061"/>
                </a:moveTo>
                <a:lnTo>
                  <a:pt x="109864" y="11046"/>
                </a:lnTo>
                <a:lnTo>
                  <a:pt x="114729" y="4332"/>
                </a:lnTo>
                <a:lnTo>
                  <a:pt x="120000" y="0"/>
                </a:lnTo>
                <a:lnTo>
                  <a:pt x="118378" y="216"/>
                </a:lnTo>
                <a:lnTo>
                  <a:pt x="109864" y="2382"/>
                </a:lnTo>
                <a:lnTo>
                  <a:pt x="79459" y="10613"/>
                </a:lnTo>
                <a:lnTo>
                  <a:pt x="21081" y="26209"/>
                </a:lnTo>
                <a:lnTo>
                  <a:pt x="9324" y="27509"/>
                </a:lnTo>
                <a:lnTo>
                  <a:pt x="2432" y="31841"/>
                </a:lnTo>
                <a:lnTo>
                  <a:pt x="0" y="41371"/>
                </a:lnTo>
                <a:lnTo>
                  <a:pt x="405" y="87509"/>
                </a:lnTo>
                <a:lnTo>
                  <a:pt x="0" y="120000"/>
                </a:lnTo>
                <a:lnTo>
                  <a:pt x="4864" y="84476"/>
                </a:lnTo>
                <a:lnTo>
                  <a:pt x="11351" y="58267"/>
                </a:lnTo>
                <a:lnTo>
                  <a:pt x="17027" y="48303"/>
                </a:lnTo>
                <a:lnTo>
                  <a:pt x="23108" y="42454"/>
                </a:lnTo>
                <a:lnTo>
                  <a:pt x="42972" y="35523"/>
                </a:lnTo>
                <a:lnTo>
                  <a:pt x="70945" y="27942"/>
                </a:lnTo>
                <a:lnTo>
                  <a:pt x="106621" y="19061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7769225" y="3403600"/>
            <a:ext cx="58737" cy="166686"/>
          </a:xfrm>
          <a:custGeom>
            <a:pathLst>
              <a:path extrusionOk="0" h="120000" w="120000">
                <a:moveTo>
                  <a:pt x="102673" y="19090"/>
                </a:moveTo>
                <a:lnTo>
                  <a:pt x="106524" y="10909"/>
                </a:lnTo>
                <a:lnTo>
                  <a:pt x="111657" y="4545"/>
                </a:lnTo>
                <a:lnTo>
                  <a:pt x="120000" y="0"/>
                </a:lnTo>
                <a:lnTo>
                  <a:pt x="115508" y="1363"/>
                </a:lnTo>
                <a:lnTo>
                  <a:pt x="89839" y="6590"/>
                </a:lnTo>
                <a:lnTo>
                  <a:pt x="30160" y="18409"/>
                </a:lnTo>
                <a:lnTo>
                  <a:pt x="25026" y="18863"/>
                </a:lnTo>
                <a:lnTo>
                  <a:pt x="13475" y="21136"/>
                </a:lnTo>
                <a:lnTo>
                  <a:pt x="3208" y="26818"/>
                </a:lnTo>
                <a:lnTo>
                  <a:pt x="0" y="37500"/>
                </a:lnTo>
                <a:lnTo>
                  <a:pt x="641" y="85454"/>
                </a:lnTo>
                <a:lnTo>
                  <a:pt x="0" y="120000"/>
                </a:lnTo>
                <a:lnTo>
                  <a:pt x="4491" y="81363"/>
                </a:lnTo>
                <a:lnTo>
                  <a:pt x="13475" y="53181"/>
                </a:lnTo>
                <a:lnTo>
                  <a:pt x="21176" y="42272"/>
                </a:lnTo>
                <a:lnTo>
                  <a:pt x="30160" y="36136"/>
                </a:lnTo>
                <a:lnTo>
                  <a:pt x="77005" y="24545"/>
                </a:lnTo>
                <a:lnTo>
                  <a:pt x="102673" y="1909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7567611" y="4329112"/>
            <a:ext cx="57150" cy="141287"/>
          </a:xfrm>
          <a:custGeom>
            <a:pathLst>
              <a:path extrusionOk="0" h="120000" w="120000">
                <a:moveTo>
                  <a:pt x="101639" y="21915"/>
                </a:moveTo>
                <a:lnTo>
                  <a:pt x="105573" y="12561"/>
                </a:lnTo>
                <a:lnTo>
                  <a:pt x="110819" y="5345"/>
                </a:lnTo>
                <a:lnTo>
                  <a:pt x="119344" y="801"/>
                </a:lnTo>
                <a:lnTo>
                  <a:pt x="120000" y="0"/>
                </a:lnTo>
                <a:lnTo>
                  <a:pt x="117377" y="1336"/>
                </a:lnTo>
                <a:lnTo>
                  <a:pt x="97049" y="6948"/>
                </a:lnTo>
                <a:lnTo>
                  <a:pt x="46557" y="19777"/>
                </a:lnTo>
                <a:lnTo>
                  <a:pt x="21639" y="22717"/>
                </a:lnTo>
                <a:lnTo>
                  <a:pt x="5901" y="28596"/>
                </a:lnTo>
                <a:lnTo>
                  <a:pt x="0" y="41158"/>
                </a:lnTo>
                <a:lnTo>
                  <a:pt x="9180" y="120000"/>
                </a:lnTo>
                <a:lnTo>
                  <a:pt x="17704" y="83385"/>
                </a:lnTo>
                <a:lnTo>
                  <a:pt x="30163" y="56124"/>
                </a:lnTo>
                <a:lnTo>
                  <a:pt x="39344" y="45701"/>
                </a:lnTo>
                <a:lnTo>
                  <a:pt x="49180" y="39554"/>
                </a:lnTo>
                <a:lnTo>
                  <a:pt x="101639" y="21915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7516811" y="3713162"/>
            <a:ext cx="74611" cy="180975"/>
          </a:xfrm>
          <a:custGeom>
            <a:pathLst>
              <a:path extrusionOk="0" h="120000" w="120000">
                <a:moveTo>
                  <a:pt x="106386" y="14475"/>
                </a:moveTo>
                <a:lnTo>
                  <a:pt x="109411" y="8391"/>
                </a:lnTo>
                <a:lnTo>
                  <a:pt x="113445" y="3776"/>
                </a:lnTo>
                <a:lnTo>
                  <a:pt x="120000" y="629"/>
                </a:lnTo>
                <a:lnTo>
                  <a:pt x="120000" y="0"/>
                </a:lnTo>
                <a:lnTo>
                  <a:pt x="115966" y="0"/>
                </a:lnTo>
                <a:lnTo>
                  <a:pt x="96302" y="1468"/>
                </a:lnTo>
                <a:lnTo>
                  <a:pt x="49411" y="7552"/>
                </a:lnTo>
                <a:lnTo>
                  <a:pt x="23697" y="9020"/>
                </a:lnTo>
                <a:lnTo>
                  <a:pt x="6554" y="13426"/>
                </a:lnTo>
                <a:lnTo>
                  <a:pt x="1008" y="17412"/>
                </a:lnTo>
                <a:lnTo>
                  <a:pt x="0" y="23286"/>
                </a:lnTo>
                <a:lnTo>
                  <a:pt x="17142" y="120000"/>
                </a:lnTo>
                <a:lnTo>
                  <a:pt x="9579" y="78461"/>
                </a:lnTo>
                <a:lnTo>
                  <a:pt x="9579" y="48461"/>
                </a:lnTo>
                <a:lnTo>
                  <a:pt x="11596" y="37132"/>
                </a:lnTo>
                <a:lnTo>
                  <a:pt x="18655" y="31258"/>
                </a:lnTo>
                <a:lnTo>
                  <a:pt x="41344" y="24965"/>
                </a:lnTo>
                <a:lnTo>
                  <a:pt x="70084" y="19930"/>
                </a:lnTo>
                <a:lnTo>
                  <a:pt x="106386" y="14475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Shape 1248"/>
          <p:cNvSpPr/>
          <p:nvPr/>
        </p:nvSpPr>
        <p:spPr>
          <a:xfrm>
            <a:off x="7502525" y="3522662"/>
            <a:ext cx="93662" cy="166686"/>
          </a:xfrm>
          <a:custGeom>
            <a:pathLst>
              <a:path extrusionOk="0" h="120000" w="120000">
                <a:moveTo>
                  <a:pt x="102328" y="18355"/>
                </a:moveTo>
                <a:lnTo>
                  <a:pt x="110547" y="15143"/>
                </a:lnTo>
                <a:lnTo>
                  <a:pt x="117123" y="9866"/>
                </a:lnTo>
                <a:lnTo>
                  <a:pt x="119999" y="1376"/>
                </a:lnTo>
                <a:lnTo>
                  <a:pt x="117123" y="0"/>
                </a:lnTo>
                <a:lnTo>
                  <a:pt x="109726" y="0"/>
                </a:lnTo>
                <a:lnTo>
                  <a:pt x="86712" y="2523"/>
                </a:lnTo>
                <a:lnTo>
                  <a:pt x="40273" y="11013"/>
                </a:lnTo>
                <a:lnTo>
                  <a:pt x="19315" y="13078"/>
                </a:lnTo>
                <a:lnTo>
                  <a:pt x="5342" y="17896"/>
                </a:lnTo>
                <a:lnTo>
                  <a:pt x="821" y="22256"/>
                </a:lnTo>
                <a:lnTo>
                  <a:pt x="0" y="27992"/>
                </a:lnTo>
                <a:lnTo>
                  <a:pt x="11506" y="120000"/>
                </a:lnTo>
                <a:lnTo>
                  <a:pt x="6575" y="81453"/>
                </a:lnTo>
                <a:lnTo>
                  <a:pt x="6986" y="53690"/>
                </a:lnTo>
                <a:lnTo>
                  <a:pt x="9863" y="43135"/>
                </a:lnTo>
                <a:lnTo>
                  <a:pt x="15205" y="36940"/>
                </a:lnTo>
                <a:lnTo>
                  <a:pt x="36164" y="30286"/>
                </a:lnTo>
                <a:lnTo>
                  <a:pt x="64931" y="24321"/>
                </a:lnTo>
                <a:lnTo>
                  <a:pt x="102328" y="18355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7480300" y="3355975"/>
            <a:ext cx="109537" cy="155574"/>
          </a:xfrm>
          <a:custGeom>
            <a:pathLst>
              <a:path extrusionOk="0" h="120000" w="120000">
                <a:moveTo>
                  <a:pt x="103859" y="21663"/>
                </a:moveTo>
                <a:lnTo>
                  <a:pt x="111578" y="16795"/>
                </a:lnTo>
                <a:lnTo>
                  <a:pt x="116842" y="10466"/>
                </a:lnTo>
                <a:lnTo>
                  <a:pt x="120000" y="973"/>
                </a:lnTo>
                <a:lnTo>
                  <a:pt x="116842" y="0"/>
                </a:lnTo>
                <a:lnTo>
                  <a:pt x="109473" y="0"/>
                </a:lnTo>
                <a:lnTo>
                  <a:pt x="85964" y="2190"/>
                </a:lnTo>
                <a:lnTo>
                  <a:pt x="41403" y="10466"/>
                </a:lnTo>
                <a:lnTo>
                  <a:pt x="20000" y="12413"/>
                </a:lnTo>
                <a:lnTo>
                  <a:pt x="4912" y="17525"/>
                </a:lnTo>
                <a:lnTo>
                  <a:pt x="1052" y="22393"/>
                </a:lnTo>
                <a:lnTo>
                  <a:pt x="0" y="28235"/>
                </a:lnTo>
                <a:lnTo>
                  <a:pt x="8421" y="81784"/>
                </a:lnTo>
                <a:lnTo>
                  <a:pt x="16140" y="120000"/>
                </a:lnTo>
                <a:lnTo>
                  <a:pt x="10526" y="84705"/>
                </a:lnTo>
                <a:lnTo>
                  <a:pt x="9473" y="58417"/>
                </a:lnTo>
                <a:lnTo>
                  <a:pt x="11929" y="48438"/>
                </a:lnTo>
                <a:lnTo>
                  <a:pt x="16140" y="42109"/>
                </a:lnTo>
                <a:lnTo>
                  <a:pt x="35789" y="35294"/>
                </a:lnTo>
                <a:lnTo>
                  <a:pt x="65614" y="28722"/>
                </a:lnTo>
                <a:lnTo>
                  <a:pt x="103859" y="21663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7324725" y="3560762"/>
            <a:ext cx="142875" cy="52387"/>
          </a:xfrm>
          <a:custGeom>
            <a:pathLst>
              <a:path extrusionOk="0" h="120000" w="120000">
                <a:moveTo>
                  <a:pt x="113557" y="0"/>
                </a:moveTo>
                <a:lnTo>
                  <a:pt x="0" y="63354"/>
                </a:lnTo>
                <a:lnTo>
                  <a:pt x="2416" y="120000"/>
                </a:lnTo>
                <a:lnTo>
                  <a:pt x="45906" y="88695"/>
                </a:lnTo>
                <a:lnTo>
                  <a:pt x="78926" y="66335"/>
                </a:lnTo>
                <a:lnTo>
                  <a:pt x="101476" y="55900"/>
                </a:lnTo>
                <a:lnTo>
                  <a:pt x="106308" y="54409"/>
                </a:lnTo>
                <a:lnTo>
                  <a:pt x="111140" y="47701"/>
                </a:lnTo>
                <a:lnTo>
                  <a:pt x="118389" y="26832"/>
                </a:lnTo>
                <a:lnTo>
                  <a:pt x="120000" y="7453"/>
                </a:lnTo>
                <a:lnTo>
                  <a:pt x="117852" y="2236"/>
                </a:lnTo>
                <a:lnTo>
                  <a:pt x="113557" y="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7304086" y="3390900"/>
            <a:ext cx="141287" cy="50799"/>
          </a:xfrm>
          <a:custGeom>
            <a:pathLst>
              <a:path extrusionOk="0" h="120000" w="120000">
                <a:moveTo>
                  <a:pt x="113825" y="0"/>
                </a:moveTo>
                <a:lnTo>
                  <a:pt x="0" y="63354"/>
                </a:lnTo>
                <a:lnTo>
                  <a:pt x="2684" y="120000"/>
                </a:lnTo>
                <a:lnTo>
                  <a:pt x="45906" y="88695"/>
                </a:lnTo>
                <a:lnTo>
                  <a:pt x="79194" y="65590"/>
                </a:lnTo>
                <a:lnTo>
                  <a:pt x="101476" y="55900"/>
                </a:lnTo>
                <a:lnTo>
                  <a:pt x="106577" y="53664"/>
                </a:lnTo>
                <a:lnTo>
                  <a:pt x="111140" y="46956"/>
                </a:lnTo>
                <a:lnTo>
                  <a:pt x="118389" y="26832"/>
                </a:lnTo>
                <a:lnTo>
                  <a:pt x="120000" y="7453"/>
                </a:lnTo>
                <a:lnTo>
                  <a:pt x="117852" y="1490"/>
                </a:lnTo>
                <a:lnTo>
                  <a:pt x="113825" y="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7366000" y="3944937"/>
            <a:ext cx="128587" cy="53974"/>
          </a:xfrm>
          <a:custGeom>
            <a:pathLst>
              <a:path extrusionOk="0" h="120000" w="120000">
                <a:moveTo>
                  <a:pt x="108712" y="5680"/>
                </a:moveTo>
                <a:lnTo>
                  <a:pt x="0" y="66035"/>
                </a:lnTo>
                <a:lnTo>
                  <a:pt x="2970" y="120000"/>
                </a:lnTo>
                <a:lnTo>
                  <a:pt x="46039" y="90887"/>
                </a:lnTo>
                <a:lnTo>
                  <a:pt x="79306" y="71715"/>
                </a:lnTo>
                <a:lnTo>
                  <a:pt x="102178" y="63195"/>
                </a:lnTo>
                <a:lnTo>
                  <a:pt x="107821" y="58934"/>
                </a:lnTo>
                <a:lnTo>
                  <a:pt x="112871" y="48994"/>
                </a:lnTo>
                <a:lnTo>
                  <a:pt x="120000" y="24142"/>
                </a:lnTo>
                <a:lnTo>
                  <a:pt x="119702" y="3550"/>
                </a:lnTo>
                <a:lnTo>
                  <a:pt x="115544" y="0"/>
                </a:lnTo>
                <a:lnTo>
                  <a:pt x="108712" y="568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7348536" y="3749675"/>
            <a:ext cx="128587" cy="53974"/>
          </a:xfrm>
          <a:custGeom>
            <a:pathLst>
              <a:path extrusionOk="0" h="120000" w="120000">
                <a:moveTo>
                  <a:pt x="108982" y="5680"/>
                </a:moveTo>
                <a:lnTo>
                  <a:pt x="0" y="66035"/>
                </a:lnTo>
                <a:lnTo>
                  <a:pt x="2977" y="120000"/>
                </a:lnTo>
                <a:lnTo>
                  <a:pt x="46153" y="90887"/>
                </a:lnTo>
                <a:lnTo>
                  <a:pt x="78908" y="71715"/>
                </a:lnTo>
                <a:lnTo>
                  <a:pt x="102133" y="63195"/>
                </a:lnTo>
                <a:lnTo>
                  <a:pt x="108089" y="58934"/>
                </a:lnTo>
                <a:lnTo>
                  <a:pt x="113151" y="48994"/>
                </a:lnTo>
                <a:lnTo>
                  <a:pt x="120000" y="24142"/>
                </a:lnTo>
                <a:lnTo>
                  <a:pt x="119404" y="3550"/>
                </a:lnTo>
                <a:lnTo>
                  <a:pt x="115533" y="0"/>
                </a:lnTo>
                <a:lnTo>
                  <a:pt x="108982" y="568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7394575" y="4160837"/>
            <a:ext cx="117474" cy="55561"/>
          </a:xfrm>
          <a:custGeom>
            <a:pathLst>
              <a:path extrusionOk="0" h="120000" w="120000">
                <a:moveTo>
                  <a:pt x="108449" y="5393"/>
                </a:moveTo>
                <a:lnTo>
                  <a:pt x="0" y="62696"/>
                </a:lnTo>
                <a:lnTo>
                  <a:pt x="2566" y="120000"/>
                </a:lnTo>
                <a:lnTo>
                  <a:pt x="44919" y="90337"/>
                </a:lnTo>
                <a:lnTo>
                  <a:pt x="77647" y="68764"/>
                </a:lnTo>
                <a:lnTo>
                  <a:pt x="100748" y="59325"/>
                </a:lnTo>
                <a:lnTo>
                  <a:pt x="107165" y="55955"/>
                </a:lnTo>
                <a:lnTo>
                  <a:pt x="112941" y="46516"/>
                </a:lnTo>
                <a:lnTo>
                  <a:pt x="120000" y="22921"/>
                </a:lnTo>
                <a:lnTo>
                  <a:pt x="119679" y="3370"/>
                </a:lnTo>
                <a:lnTo>
                  <a:pt x="115508" y="0"/>
                </a:lnTo>
                <a:lnTo>
                  <a:pt x="108449" y="5393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7423150" y="4375150"/>
            <a:ext cx="107949" cy="55561"/>
          </a:xfrm>
          <a:custGeom>
            <a:pathLst>
              <a:path extrusionOk="0" h="120000" w="120000">
                <a:moveTo>
                  <a:pt x="106863" y="5549"/>
                </a:moveTo>
                <a:lnTo>
                  <a:pt x="0" y="77687"/>
                </a:lnTo>
                <a:lnTo>
                  <a:pt x="2130" y="120000"/>
                </a:lnTo>
                <a:lnTo>
                  <a:pt x="42248" y="90173"/>
                </a:lnTo>
                <a:lnTo>
                  <a:pt x="74556" y="70057"/>
                </a:lnTo>
                <a:lnTo>
                  <a:pt x="98698" y="61040"/>
                </a:lnTo>
                <a:lnTo>
                  <a:pt x="105443" y="57572"/>
                </a:lnTo>
                <a:lnTo>
                  <a:pt x="111479" y="47861"/>
                </a:lnTo>
                <a:lnTo>
                  <a:pt x="120000" y="23583"/>
                </a:lnTo>
                <a:lnTo>
                  <a:pt x="119289" y="3468"/>
                </a:lnTo>
                <a:lnTo>
                  <a:pt x="114319" y="0"/>
                </a:lnTo>
                <a:lnTo>
                  <a:pt x="106863" y="5549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7445375" y="4543425"/>
            <a:ext cx="101599" cy="53974"/>
          </a:xfrm>
          <a:custGeom>
            <a:pathLst>
              <a:path extrusionOk="0" h="120000" w="120000">
                <a:moveTo>
                  <a:pt x="107250" y="5581"/>
                </a:moveTo>
                <a:lnTo>
                  <a:pt x="0" y="77441"/>
                </a:lnTo>
                <a:lnTo>
                  <a:pt x="3750" y="120000"/>
                </a:lnTo>
                <a:lnTo>
                  <a:pt x="39375" y="101162"/>
                </a:lnTo>
                <a:lnTo>
                  <a:pt x="70500" y="82325"/>
                </a:lnTo>
                <a:lnTo>
                  <a:pt x="99000" y="62093"/>
                </a:lnTo>
                <a:lnTo>
                  <a:pt x="111375" y="41162"/>
                </a:lnTo>
                <a:lnTo>
                  <a:pt x="120000" y="17441"/>
                </a:lnTo>
                <a:lnTo>
                  <a:pt x="120000" y="1395"/>
                </a:lnTo>
                <a:lnTo>
                  <a:pt x="115875" y="0"/>
                </a:lnTo>
                <a:lnTo>
                  <a:pt x="107250" y="5581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7461250" y="4718050"/>
            <a:ext cx="80961" cy="55561"/>
          </a:xfrm>
          <a:custGeom>
            <a:pathLst>
              <a:path extrusionOk="0" h="120000" w="120000">
                <a:moveTo>
                  <a:pt x="104062" y="5393"/>
                </a:moveTo>
                <a:lnTo>
                  <a:pt x="0" y="70786"/>
                </a:lnTo>
                <a:lnTo>
                  <a:pt x="2812" y="120000"/>
                </a:lnTo>
                <a:lnTo>
                  <a:pt x="92812" y="59325"/>
                </a:lnTo>
                <a:lnTo>
                  <a:pt x="108750" y="39101"/>
                </a:lnTo>
                <a:lnTo>
                  <a:pt x="120000" y="16179"/>
                </a:lnTo>
                <a:lnTo>
                  <a:pt x="120000" y="674"/>
                </a:lnTo>
                <a:lnTo>
                  <a:pt x="114375" y="0"/>
                </a:lnTo>
                <a:lnTo>
                  <a:pt x="104062" y="5393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7096125" y="3367087"/>
            <a:ext cx="174625" cy="60324"/>
          </a:xfrm>
          <a:custGeom>
            <a:pathLst>
              <a:path extrusionOk="0" h="120000" w="120000">
                <a:moveTo>
                  <a:pt x="119781" y="108510"/>
                </a:moveTo>
                <a:lnTo>
                  <a:pt x="120000" y="52978"/>
                </a:lnTo>
                <a:lnTo>
                  <a:pt x="117381" y="15319"/>
                </a:lnTo>
                <a:lnTo>
                  <a:pt x="114109" y="3829"/>
                </a:lnTo>
                <a:lnTo>
                  <a:pt x="109745" y="0"/>
                </a:lnTo>
                <a:lnTo>
                  <a:pt x="872" y="67021"/>
                </a:lnTo>
                <a:lnTo>
                  <a:pt x="0" y="93829"/>
                </a:lnTo>
                <a:lnTo>
                  <a:pt x="2618" y="112340"/>
                </a:lnTo>
                <a:lnTo>
                  <a:pt x="5890" y="118085"/>
                </a:lnTo>
                <a:lnTo>
                  <a:pt x="10909" y="120000"/>
                </a:lnTo>
                <a:lnTo>
                  <a:pt x="56290" y="90000"/>
                </a:lnTo>
                <a:lnTo>
                  <a:pt x="89236" y="70212"/>
                </a:lnTo>
                <a:lnTo>
                  <a:pt x="107781" y="67021"/>
                </a:lnTo>
                <a:lnTo>
                  <a:pt x="116290" y="86170"/>
                </a:lnTo>
                <a:lnTo>
                  <a:pt x="119781" y="10851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Shape 1259"/>
          <p:cNvSpPr/>
          <p:nvPr/>
        </p:nvSpPr>
        <p:spPr>
          <a:xfrm>
            <a:off x="7115175" y="3560762"/>
            <a:ext cx="174625" cy="60324"/>
          </a:xfrm>
          <a:custGeom>
            <a:pathLst>
              <a:path extrusionOk="0" h="120000" w="120000">
                <a:moveTo>
                  <a:pt x="119565" y="108510"/>
                </a:moveTo>
                <a:lnTo>
                  <a:pt x="120000" y="52978"/>
                </a:lnTo>
                <a:lnTo>
                  <a:pt x="117391" y="15319"/>
                </a:lnTo>
                <a:lnTo>
                  <a:pt x="114130" y="3829"/>
                </a:lnTo>
                <a:lnTo>
                  <a:pt x="109782" y="0"/>
                </a:lnTo>
                <a:lnTo>
                  <a:pt x="1086" y="67021"/>
                </a:lnTo>
                <a:lnTo>
                  <a:pt x="0" y="93829"/>
                </a:lnTo>
                <a:lnTo>
                  <a:pt x="2826" y="111063"/>
                </a:lnTo>
                <a:lnTo>
                  <a:pt x="5869" y="116808"/>
                </a:lnTo>
                <a:lnTo>
                  <a:pt x="11086" y="120000"/>
                </a:lnTo>
                <a:lnTo>
                  <a:pt x="56086" y="89361"/>
                </a:lnTo>
                <a:lnTo>
                  <a:pt x="89347" y="70212"/>
                </a:lnTo>
                <a:lnTo>
                  <a:pt x="107391" y="67021"/>
                </a:lnTo>
                <a:lnTo>
                  <a:pt x="116086" y="86170"/>
                </a:lnTo>
                <a:lnTo>
                  <a:pt x="119565" y="10851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Shape 1260"/>
          <p:cNvSpPr/>
          <p:nvPr/>
        </p:nvSpPr>
        <p:spPr>
          <a:xfrm>
            <a:off x="7146925" y="3776662"/>
            <a:ext cx="163511" cy="53974"/>
          </a:xfrm>
          <a:custGeom>
            <a:pathLst>
              <a:path extrusionOk="0" h="120000" w="120000">
                <a:moveTo>
                  <a:pt x="119768" y="120000"/>
                </a:moveTo>
                <a:lnTo>
                  <a:pt x="120000" y="55058"/>
                </a:lnTo>
                <a:lnTo>
                  <a:pt x="116756" y="12705"/>
                </a:lnTo>
                <a:lnTo>
                  <a:pt x="113745" y="705"/>
                </a:lnTo>
                <a:lnTo>
                  <a:pt x="108880" y="0"/>
                </a:lnTo>
                <a:lnTo>
                  <a:pt x="80154" y="19764"/>
                </a:lnTo>
                <a:lnTo>
                  <a:pt x="44015" y="40941"/>
                </a:lnTo>
                <a:lnTo>
                  <a:pt x="0" y="60705"/>
                </a:lnTo>
                <a:lnTo>
                  <a:pt x="1158" y="84000"/>
                </a:lnTo>
                <a:lnTo>
                  <a:pt x="5791" y="99529"/>
                </a:lnTo>
                <a:lnTo>
                  <a:pt x="15057" y="108000"/>
                </a:lnTo>
                <a:lnTo>
                  <a:pt x="57915" y="85411"/>
                </a:lnTo>
                <a:lnTo>
                  <a:pt x="88957" y="72705"/>
                </a:lnTo>
                <a:lnTo>
                  <a:pt x="106795" y="74117"/>
                </a:lnTo>
                <a:lnTo>
                  <a:pt x="116061" y="93882"/>
                </a:lnTo>
                <a:lnTo>
                  <a:pt x="119768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Shape 1261"/>
          <p:cNvSpPr/>
          <p:nvPr/>
        </p:nvSpPr>
        <p:spPr>
          <a:xfrm>
            <a:off x="7183436" y="3986212"/>
            <a:ext cx="155574" cy="53974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57514"/>
                </a:lnTo>
                <a:lnTo>
                  <a:pt x="117085" y="15621"/>
                </a:lnTo>
                <a:lnTo>
                  <a:pt x="113441" y="2130"/>
                </a:lnTo>
                <a:lnTo>
                  <a:pt x="108825" y="0"/>
                </a:lnTo>
                <a:lnTo>
                  <a:pt x="3400" y="67455"/>
                </a:lnTo>
                <a:lnTo>
                  <a:pt x="0" y="87337"/>
                </a:lnTo>
                <a:lnTo>
                  <a:pt x="1700" y="100828"/>
                </a:lnTo>
                <a:lnTo>
                  <a:pt x="10202" y="107218"/>
                </a:lnTo>
                <a:lnTo>
                  <a:pt x="54898" y="85207"/>
                </a:lnTo>
                <a:lnTo>
                  <a:pt x="87692" y="73136"/>
                </a:lnTo>
                <a:lnTo>
                  <a:pt x="106639" y="73846"/>
                </a:lnTo>
                <a:lnTo>
                  <a:pt x="115627" y="9372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Shape 1262"/>
          <p:cNvSpPr/>
          <p:nvPr/>
        </p:nvSpPr>
        <p:spPr>
          <a:xfrm>
            <a:off x="7224711" y="4211637"/>
            <a:ext cx="139699" cy="523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57514"/>
                </a:lnTo>
                <a:lnTo>
                  <a:pt x="116697" y="15621"/>
                </a:lnTo>
                <a:lnTo>
                  <a:pt x="112568" y="2130"/>
                </a:lnTo>
                <a:lnTo>
                  <a:pt x="107339" y="0"/>
                </a:lnTo>
                <a:lnTo>
                  <a:pt x="46788" y="35502"/>
                </a:lnTo>
                <a:lnTo>
                  <a:pt x="0" y="67455"/>
                </a:lnTo>
                <a:lnTo>
                  <a:pt x="0" y="93017"/>
                </a:lnTo>
                <a:lnTo>
                  <a:pt x="4128" y="111479"/>
                </a:lnTo>
                <a:lnTo>
                  <a:pt x="8532" y="117159"/>
                </a:lnTo>
                <a:lnTo>
                  <a:pt x="15137" y="120000"/>
                </a:lnTo>
                <a:lnTo>
                  <a:pt x="56146" y="91597"/>
                </a:lnTo>
                <a:lnTo>
                  <a:pt x="86146" y="74556"/>
                </a:lnTo>
                <a:lnTo>
                  <a:pt x="104862" y="73846"/>
                </a:lnTo>
                <a:lnTo>
                  <a:pt x="115045" y="9372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7265986" y="4454525"/>
            <a:ext cx="139699" cy="8731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17813" y="56263"/>
                </a:lnTo>
                <a:lnTo>
                  <a:pt x="113166" y="14505"/>
                </a:lnTo>
                <a:lnTo>
                  <a:pt x="109066" y="2637"/>
                </a:lnTo>
                <a:lnTo>
                  <a:pt x="103325" y="0"/>
                </a:lnTo>
                <a:lnTo>
                  <a:pt x="71890" y="14945"/>
                </a:lnTo>
                <a:lnTo>
                  <a:pt x="39088" y="29010"/>
                </a:lnTo>
                <a:lnTo>
                  <a:pt x="820" y="41758"/>
                </a:lnTo>
                <a:lnTo>
                  <a:pt x="0" y="61978"/>
                </a:lnTo>
                <a:lnTo>
                  <a:pt x="4100" y="76483"/>
                </a:lnTo>
                <a:lnTo>
                  <a:pt x="8473" y="80879"/>
                </a:lnTo>
                <a:lnTo>
                  <a:pt x="15034" y="83076"/>
                </a:lnTo>
                <a:lnTo>
                  <a:pt x="55216" y="63736"/>
                </a:lnTo>
                <a:lnTo>
                  <a:pt x="85558" y="53186"/>
                </a:lnTo>
                <a:lnTo>
                  <a:pt x="103325" y="51868"/>
                </a:lnTo>
                <a:lnTo>
                  <a:pt x="110159" y="63736"/>
                </a:lnTo>
                <a:lnTo>
                  <a:pt x="114533" y="83956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Shape 1264"/>
          <p:cNvSpPr/>
          <p:nvPr/>
        </p:nvSpPr>
        <p:spPr>
          <a:xfrm>
            <a:off x="7300911" y="4713287"/>
            <a:ext cx="131761" cy="47625"/>
          </a:xfrm>
          <a:custGeom>
            <a:pathLst>
              <a:path extrusionOk="0" h="120000" w="120000">
                <a:moveTo>
                  <a:pt x="119136" y="113600"/>
                </a:moveTo>
                <a:lnTo>
                  <a:pt x="119999" y="50400"/>
                </a:lnTo>
                <a:lnTo>
                  <a:pt x="117410" y="10400"/>
                </a:lnTo>
                <a:lnTo>
                  <a:pt x="113956" y="0"/>
                </a:lnTo>
                <a:lnTo>
                  <a:pt x="108489" y="800"/>
                </a:lnTo>
                <a:lnTo>
                  <a:pt x="41151" y="56000"/>
                </a:lnTo>
                <a:lnTo>
                  <a:pt x="2589" y="84000"/>
                </a:lnTo>
                <a:lnTo>
                  <a:pt x="0" y="101600"/>
                </a:lnTo>
                <a:lnTo>
                  <a:pt x="2589" y="113600"/>
                </a:lnTo>
                <a:lnTo>
                  <a:pt x="13812" y="120000"/>
                </a:lnTo>
                <a:lnTo>
                  <a:pt x="54388" y="84000"/>
                </a:lnTo>
                <a:lnTo>
                  <a:pt x="84316" y="64000"/>
                </a:lnTo>
                <a:lnTo>
                  <a:pt x="103309" y="60800"/>
                </a:lnTo>
                <a:lnTo>
                  <a:pt x="113956" y="84000"/>
                </a:lnTo>
                <a:lnTo>
                  <a:pt x="119136" y="1136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Shape 1265"/>
          <p:cNvSpPr/>
          <p:nvPr/>
        </p:nvSpPr>
        <p:spPr>
          <a:xfrm>
            <a:off x="7346950" y="4933950"/>
            <a:ext cx="127000" cy="55561"/>
          </a:xfrm>
          <a:custGeom>
            <a:pathLst>
              <a:path extrusionOk="0" h="120000" w="120000">
                <a:moveTo>
                  <a:pt x="120000" y="101271"/>
                </a:moveTo>
                <a:lnTo>
                  <a:pt x="119402" y="43005"/>
                </a:lnTo>
                <a:lnTo>
                  <a:pt x="115820" y="9017"/>
                </a:lnTo>
                <a:lnTo>
                  <a:pt x="111641" y="0"/>
                </a:lnTo>
                <a:lnTo>
                  <a:pt x="106567" y="3468"/>
                </a:lnTo>
                <a:lnTo>
                  <a:pt x="72835" y="40231"/>
                </a:lnTo>
                <a:lnTo>
                  <a:pt x="40000" y="65895"/>
                </a:lnTo>
                <a:lnTo>
                  <a:pt x="5373" y="88786"/>
                </a:lnTo>
                <a:lnTo>
                  <a:pt x="0" y="103352"/>
                </a:lnTo>
                <a:lnTo>
                  <a:pt x="1492" y="113757"/>
                </a:lnTo>
                <a:lnTo>
                  <a:pt x="12238" y="120000"/>
                </a:lnTo>
                <a:lnTo>
                  <a:pt x="42388" y="101271"/>
                </a:lnTo>
                <a:lnTo>
                  <a:pt x="103582" y="55491"/>
                </a:lnTo>
                <a:lnTo>
                  <a:pt x="110746" y="55491"/>
                </a:lnTo>
                <a:lnTo>
                  <a:pt x="115522" y="66589"/>
                </a:lnTo>
                <a:lnTo>
                  <a:pt x="120000" y="101271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Shape 1266"/>
          <p:cNvSpPr/>
          <p:nvPr/>
        </p:nvSpPr>
        <p:spPr>
          <a:xfrm>
            <a:off x="7029450" y="4037012"/>
            <a:ext cx="141287" cy="16986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1409" y="59437"/>
                </a:lnTo>
                <a:lnTo>
                  <a:pt x="104161" y="18236"/>
                </a:lnTo>
                <a:lnTo>
                  <a:pt x="100671" y="4727"/>
                </a:lnTo>
                <a:lnTo>
                  <a:pt x="97181" y="0"/>
                </a:lnTo>
                <a:lnTo>
                  <a:pt x="66308" y="4727"/>
                </a:lnTo>
                <a:lnTo>
                  <a:pt x="34630" y="7429"/>
                </a:lnTo>
                <a:lnTo>
                  <a:pt x="0" y="8780"/>
                </a:lnTo>
                <a:lnTo>
                  <a:pt x="805" y="13733"/>
                </a:lnTo>
                <a:lnTo>
                  <a:pt x="5637" y="17560"/>
                </a:lnTo>
                <a:lnTo>
                  <a:pt x="16375" y="19362"/>
                </a:lnTo>
                <a:lnTo>
                  <a:pt x="47248" y="16660"/>
                </a:lnTo>
                <a:lnTo>
                  <a:pt x="92080" y="13733"/>
                </a:lnTo>
                <a:lnTo>
                  <a:pt x="96644" y="18236"/>
                </a:lnTo>
                <a:lnTo>
                  <a:pt x="101208" y="29268"/>
                </a:lnTo>
                <a:lnTo>
                  <a:pt x="109798" y="64615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Shape 1267"/>
          <p:cNvSpPr/>
          <p:nvPr/>
        </p:nvSpPr>
        <p:spPr>
          <a:xfrm>
            <a:off x="6986586" y="3817937"/>
            <a:ext cx="138112" cy="1270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2860" y="59100"/>
                </a:lnTo>
                <a:lnTo>
                  <a:pt x="106270" y="17700"/>
                </a:lnTo>
                <a:lnTo>
                  <a:pt x="102974" y="4500"/>
                </a:lnTo>
                <a:lnTo>
                  <a:pt x="99405" y="0"/>
                </a:lnTo>
                <a:lnTo>
                  <a:pt x="67826" y="6000"/>
                </a:lnTo>
                <a:lnTo>
                  <a:pt x="35423" y="9900"/>
                </a:lnTo>
                <a:lnTo>
                  <a:pt x="0" y="11400"/>
                </a:lnTo>
                <a:lnTo>
                  <a:pt x="823" y="18300"/>
                </a:lnTo>
                <a:lnTo>
                  <a:pt x="5766" y="23100"/>
                </a:lnTo>
                <a:lnTo>
                  <a:pt x="17025" y="25800"/>
                </a:lnTo>
                <a:lnTo>
                  <a:pt x="47505" y="21900"/>
                </a:lnTo>
                <a:lnTo>
                  <a:pt x="94187" y="18300"/>
                </a:lnTo>
                <a:lnTo>
                  <a:pt x="98855" y="21900"/>
                </a:lnTo>
                <a:lnTo>
                  <a:pt x="103249" y="33000"/>
                </a:lnTo>
                <a:lnTo>
                  <a:pt x="110663" y="657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Shape 1268"/>
          <p:cNvSpPr/>
          <p:nvPr/>
        </p:nvSpPr>
        <p:spPr>
          <a:xfrm>
            <a:off x="6884986" y="3838575"/>
            <a:ext cx="92074" cy="12223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6993" y="58597"/>
                </a:lnTo>
                <a:lnTo>
                  <a:pt x="95664" y="17142"/>
                </a:lnTo>
                <a:lnTo>
                  <a:pt x="90209" y="4051"/>
                </a:lnTo>
                <a:lnTo>
                  <a:pt x="84755" y="0"/>
                </a:lnTo>
                <a:lnTo>
                  <a:pt x="46573" y="4675"/>
                </a:lnTo>
                <a:lnTo>
                  <a:pt x="20139" y="5922"/>
                </a:lnTo>
                <a:lnTo>
                  <a:pt x="0" y="4051"/>
                </a:lnTo>
                <a:lnTo>
                  <a:pt x="4615" y="10285"/>
                </a:lnTo>
                <a:lnTo>
                  <a:pt x="19300" y="21818"/>
                </a:lnTo>
                <a:lnTo>
                  <a:pt x="83076" y="19948"/>
                </a:lnTo>
                <a:lnTo>
                  <a:pt x="90209" y="23688"/>
                </a:lnTo>
                <a:lnTo>
                  <a:pt x="96083" y="34285"/>
                </a:lnTo>
                <a:lnTo>
                  <a:pt x="106993" y="6638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Shape 1269"/>
          <p:cNvSpPr/>
          <p:nvPr/>
        </p:nvSpPr>
        <p:spPr>
          <a:xfrm>
            <a:off x="6938961" y="4048125"/>
            <a:ext cx="85724" cy="11906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7415" y="60477"/>
                </a:lnTo>
                <a:lnTo>
                  <a:pt x="95730" y="20689"/>
                </a:lnTo>
                <a:lnTo>
                  <a:pt x="89438" y="7639"/>
                </a:lnTo>
                <a:lnTo>
                  <a:pt x="84494" y="3183"/>
                </a:lnTo>
                <a:lnTo>
                  <a:pt x="45842" y="5411"/>
                </a:lnTo>
                <a:lnTo>
                  <a:pt x="19325" y="4137"/>
                </a:lnTo>
                <a:lnTo>
                  <a:pt x="0" y="0"/>
                </a:lnTo>
                <a:lnTo>
                  <a:pt x="4494" y="5729"/>
                </a:lnTo>
                <a:lnTo>
                  <a:pt x="18876" y="16551"/>
                </a:lnTo>
                <a:lnTo>
                  <a:pt x="33258" y="18779"/>
                </a:lnTo>
                <a:lnTo>
                  <a:pt x="72359" y="21007"/>
                </a:lnTo>
                <a:lnTo>
                  <a:pt x="80000" y="24827"/>
                </a:lnTo>
                <a:lnTo>
                  <a:pt x="87640" y="34694"/>
                </a:lnTo>
                <a:lnTo>
                  <a:pt x="102022" y="6716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7056436" y="4518025"/>
            <a:ext cx="55561" cy="157162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91200" y="59757"/>
                </a:lnTo>
                <a:lnTo>
                  <a:pt x="66514" y="18461"/>
                </a:lnTo>
                <a:lnTo>
                  <a:pt x="55542" y="4858"/>
                </a:lnTo>
                <a:lnTo>
                  <a:pt x="46628" y="0"/>
                </a:lnTo>
                <a:lnTo>
                  <a:pt x="0" y="1214"/>
                </a:lnTo>
                <a:lnTo>
                  <a:pt x="13714" y="1214"/>
                </a:lnTo>
                <a:lnTo>
                  <a:pt x="8914" y="3643"/>
                </a:lnTo>
                <a:lnTo>
                  <a:pt x="8914" y="9959"/>
                </a:lnTo>
                <a:lnTo>
                  <a:pt x="26742" y="10202"/>
                </a:lnTo>
                <a:lnTo>
                  <a:pt x="38400" y="14574"/>
                </a:lnTo>
                <a:lnTo>
                  <a:pt x="52799" y="26477"/>
                </a:lnTo>
                <a:lnTo>
                  <a:pt x="82971" y="62672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/>
          <p:nvPr/>
        </p:nvSpPr>
        <p:spPr>
          <a:xfrm>
            <a:off x="7107236" y="4498975"/>
            <a:ext cx="147636" cy="17621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9655" y="59459"/>
                </a:lnTo>
                <a:lnTo>
                  <a:pt x="100862" y="17945"/>
                </a:lnTo>
                <a:lnTo>
                  <a:pt x="96982" y="4324"/>
                </a:lnTo>
                <a:lnTo>
                  <a:pt x="93362" y="0"/>
                </a:lnTo>
                <a:lnTo>
                  <a:pt x="63620" y="4324"/>
                </a:lnTo>
                <a:lnTo>
                  <a:pt x="33103" y="7351"/>
                </a:lnTo>
                <a:lnTo>
                  <a:pt x="0" y="9081"/>
                </a:lnTo>
                <a:lnTo>
                  <a:pt x="1293" y="18810"/>
                </a:lnTo>
                <a:lnTo>
                  <a:pt x="5948" y="25081"/>
                </a:lnTo>
                <a:lnTo>
                  <a:pt x="10603" y="27675"/>
                </a:lnTo>
                <a:lnTo>
                  <a:pt x="16551" y="28540"/>
                </a:lnTo>
                <a:lnTo>
                  <a:pt x="92586" y="25729"/>
                </a:lnTo>
                <a:lnTo>
                  <a:pt x="96982" y="29405"/>
                </a:lnTo>
                <a:lnTo>
                  <a:pt x="101379" y="39351"/>
                </a:lnTo>
                <a:lnTo>
                  <a:pt x="109655" y="7048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Shape 1272"/>
          <p:cNvSpPr/>
          <p:nvPr/>
        </p:nvSpPr>
        <p:spPr>
          <a:xfrm>
            <a:off x="6989761" y="4265612"/>
            <a:ext cx="71436" cy="16033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97600" y="60831"/>
                </a:lnTo>
                <a:lnTo>
                  <a:pt x="78933" y="20435"/>
                </a:lnTo>
                <a:lnTo>
                  <a:pt x="69866" y="7366"/>
                </a:lnTo>
                <a:lnTo>
                  <a:pt x="62400" y="2376"/>
                </a:lnTo>
                <a:lnTo>
                  <a:pt x="7466" y="1663"/>
                </a:lnTo>
                <a:lnTo>
                  <a:pt x="0" y="0"/>
                </a:lnTo>
                <a:lnTo>
                  <a:pt x="4800" y="4039"/>
                </a:lnTo>
                <a:lnTo>
                  <a:pt x="21866" y="11168"/>
                </a:lnTo>
                <a:lnTo>
                  <a:pt x="20266" y="11881"/>
                </a:lnTo>
                <a:lnTo>
                  <a:pt x="47466" y="12356"/>
                </a:lnTo>
                <a:lnTo>
                  <a:pt x="57066" y="16633"/>
                </a:lnTo>
                <a:lnTo>
                  <a:pt x="67733" y="28277"/>
                </a:lnTo>
                <a:lnTo>
                  <a:pt x="90666" y="6368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7061200" y="4260850"/>
            <a:ext cx="144462" cy="158750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11824" y="59398"/>
                </a:lnTo>
                <a:lnTo>
                  <a:pt x="103912" y="18036"/>
                </a:lnTo>
                <a:lnTo>
                  <a:pt x="99956" y="4328"/>
                </a:lnTo>
                <a:lnTo>
                  <a:pt x="96791" y="0"/>
                </a:lnTo>
                <a:lnTo>
                  <a:pt x="66197" y="4088"/>
                </a:lnTo>
                <a:lnTo>
                  <a:pt x="34813" y="5531"/>
                </a:lnTo>
                <a:lnTo>
                  <a:pt x="0" y="4328"/>
                </a:lnTo>
                <a:lnTo>
                  <a:pt x="0" y="11302"/>
                </a:lnTo>
                <a:lnTo>
                  <a:pt x="4483" y="15631"/>
                </a:lnTo>
                <a:lnTo>
                  <a:pt x="14505" y="18276"/>
                </a:lnTo>
                <a:lnTo>
                  <a:pt x="92043" y="14909"/>
                </a:lnTo>
                <a:lnTo>
                  <a:pt x="96527" y="18997"/>
                </a:lnTo>
                <a:lnTo>
                  <a:pt x="101010" y="30060"/>
                </a:lnTo>
                <a:lnTo>
                  <a:pt x="109450" y="64689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Shape 1274"/>
          <p:cNvSpPr/>
          <p:nvPr/>
        </p:nvSpPr>
        <p:spPr>
          <a:xfrm>
            <a:off x="7131050" y="4762500"/>
            <a:ext cx="155574" cy="17621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9959" y="59352"/>
                </a:lnTo>
                <a:lnTo>
                  <a:pt x="101632" y="18129"/>
                </a:lnTo>
                <a:lnTo>
                  <a:pt x="97959" y="4532"/>
                </a:lnTo>
                <a:lnTo>
                  <a:pt x="94775" y="0"/>
                </a:lnTo>
                <a:lnTo>
                  <a:pt x="65387" y="4532"/>
                </a:lnTo>
                <a:lnTo>
                  <a:pt x="34775" y="7338"/>
                </a:lnTo>
                <a:lnTo>
                  <a:pt x="0" y="9280"/>
                </a:lnTo>
                <a:lnTo>
                  <a:pt x="2204" y="16187"/>
                </a:lnTo>
                <a:lnTo>
                  <a:pt x="8081" y="21366"/>
                </a:lnTo>
                <a:lnTo>
                  <a:pt x="18612" y="23525"/>
                </a:lnTo>
                <a:lnTo>
                  <a:pt x="91346" y="19640"/>
                </a:lnTo>
                <a:lnTo>
                  <a:pt x="95510" y="23309"/>
                </a:lnTo>
                <a:lnTo>
                  <a:pt x="99918" y="34316"/>
                </a:lnTo>
                <a:lnTo>
                  <a:pt x="108979" y="6733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7185025" y="5019675"/>
            <a:ext cx="153987" cy="17621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9693" y="59136"/>
                </a:lnTo>
                <a:lnTo>
                  <a:pt x="101595" y="17913"/>
                </a:lnTo>
                <a:lnTo>
                  <a:pt x="98159" y="4532"/>
                </a:lnTo>
                <a:lnTo>
                  <a:pt x="94723" y="0"/>
                </a:lnTo>
                <a:lnTo>
                  <a:pt x="65521" y="4532"/>
                </a:lnTo>
                <a:lnTo>
                  <a:pt x="34355" y="7338"/>
                </a:lnTo>
                <a:lnTo>
                  <a:pt x="0" y="9064"/>
                </a:lnTo>
                <a:lnTo>
                  <a:pt x="2208" y="16187"/>
                </a:lnTo>
                <a:lnTo>
                  <a:pt x="7607" y="21151"/>
                </a:lnTo>
                <a:lnTo>
                  <a:pt x="18404" y="23525"/>
                </a:lnTo>
                <a:lnTo>
                  <a:pt x="91533" y="19424"/>
                </a:lnTo>
                <a:lnTo>
                  <a:pt x="95705" y="23309"/>
                </a:lnTo>
                <a:lnTo>
                  <a:pt x="99877" y="34100"/>
                </a:lnTo>
                <a:lnTo>
                  <a:pt x="108711" y="6755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7248525" y="5272087"/>
            <a:ext cx="134936" cy="14446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12907" y="58947"/>
                </a:lnTo>
                <a:lnTo>
                  <a:pt x="106666" y="17631"/>
                </a:lnTo>
                <a:lnTo>
                  <a:pt x="102978" y="4473"/>
                </a:lnTo>
                <a:lnTo>
                  <a:pt x="100141" y="0"/>
                </a:lnTo>
                <a:lnTo>
                  <a:pt x="67517" y="5263"/>
                </a:lnTo>
                <a:lnTo>
                  <a:pt x="34893" y="8947"/>
                </a:lnTo>
                <a:lnTo>
                  <a:pt x="0" y="11052"/>
                </a:lnTo>
                <a:lnTo>
                  <a:pt x="4822" y="18947"/>
                </a:lnTo>
                <a:lnTo>
                  <a:pt x="10780" y="24473"/>
                </a:lnTo>
                <a:lnTo>
                  <a:pt x="18723" y="27105"/>
                </a:lnTo>
                <a:lnTo>
                  <a:pt x="96170" y="23421"/>
                </a:lnTo>
                <a:lnTo>
                  <a:pt x="100425" y="27105"/>
                </a:lnTo>
                <a:lnTo>
                  <a:pt x="104397" y="37368"/>
                </a:lnTo>
                <a:lnTo>
                  <a:pt x="111773" y="6894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Shape 1277"/>
          <p:cNvSpPr/>
          <p:nvPr/>
        </p:nvSpPr>
        <p:spPr>
          <a:xfrm>
            <a:off x="7399336" y="5248275"/>
            <a:ext cx="34924" cy="730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67777" y="5714"/>
                </a:lnTo>
                <a:lnTo>
                  <a:pt x="28888" y="12987"/>
                </a:lnTo>
                <a:lnTo>
                  <a:pt x="4444" y="21818"/>
                </a:lnTo>
                <a:lnTo>
                  <a:pt x="0" y="41558"/>
                </a:lnTo>
                <a:lnTo>
                  <a:pt x="6666" y="74805"/>
                </a:lnTo>
                <a:lnTo>
                  <a:pt x="22222" y="119999"/>
                </a:lnTo>
                <a:lnTo>
                  <a:pt x="22222" y="104415"/>
                </a:lnTo>
                <a:lnTo>
                  <a:pt x="30000" y="70129"/>
                </a:lnTo>
                <a:lnTo>
                  <a:pt x="42222" y="49350"/>
                </a:lnTo>
                <a:lnTo>
                  <a:pt x="58888" y="29610"/>
                </a:lnTo>
                <a:lnTo>
                  <a:pt x="84444" y="12987"/>
                </a:lnTo>
                <a:lnTo>
                  <a:pt x="120000" y="0"/>
                </a:lnTo>
                <a:close/>
              </a:path>
            </a:pathLst>
          </a:custGeom>
          <a:solidFill>
            <a:srgbClr val="260D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Shape 1278"/>
          <p:cNvSpPr/>
          <p:nvPr/>
        </p:nvSpPr>
        <p:spPr>
          <a:xfrm>
            <a:off x="7361236" y="3651250"/>
            <a:ext cx="336549" cy="10477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5465" y="108363"/>
                </a:lnTo>
                <a:lnTo>
                  <a:pt x="51589" y="78909"/>
                </a:lnTo>
                <a:lnTo>
                  <a:pt x="72135" y="61090"/>
                </a:lnTo>
                <a:lnTo>
                  <a:pt x="91665" y="40363"/>
                </a:lnTo>
                <a:lnTo>
                  <a:pt x="108372" y="19636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Shape 1279"/>
          <p:cNvSpPr/>
          <p:nvPr/>
        </p:nvSpPr>
        <p:spPr>
          <a:xfrm>
            <a:off x="7366000" y="3830637"/>
            <a:ext cx="338136" cy="1143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5338" y="108907"/>
                </a:lnTo>
                <a:lnTo>
                  <a:pt x="50864" y="81344"/>
                </a:lnTo>
                <a:lnTo>
                  <a:pt x="71390" y="63193"/>
                </a:lnTo>
                <a:lnTo>
                  <a:pt x="90902" y="42689"/>
                </a:lnTo>
                <a:lnTo>
                  <a:pt x="107819" y="21512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Shape 1280"/>
          <p:cNvSpPr/>
          <p:nvPr/>
        </p:nvSpPr>
        <p:spPr>
          <a:xfrm>
            <a:off x="7327900" y="3440112"/>
            <a:ext cx="400049" cy="13017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5118" y="108985"/>
                </a:lnTo>
                <a:lnTo>
                  <a:pt x="50206" y="81449"/>
                </a:lnTo>
                <a:lnTo>
                  <a:pt x="70649" y="63188"/>
                </a:lnTo>
                <a:lnTo>
                  <a:pt x="90237" y="43188"/>
                </a:lnTo>
                <a:lnTo>
                  <a:pt x="107448" y="21739"/>
                </a:lnTo>
                <a:lnTo>
                  <a:pt x="114294" y="10724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Shape 1281"/>
          <p:cNvSpPr/>
          <p:nvPr/>
        </p:nvSpPr>
        <p:spPr>
          <a:xfrm>
            <a:off x="7394575" y="4097337"/>
            <a:ext cx="217487" cy="7461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89387" y="35897"/>
                </a:lnTo>
                <a:lnTo>
                  <a:pt x="51953" y="74871"/>
                </a:lnTo>
                <a:lnTo>
                  <a:pt x="0" y="12000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Shape 1282"/>
          <p:cNvSpPr/>
          <p:nvPr/>
        </p:nvSpPr>
        <p:spPr>
          <a:xfrm>
            <a:off x="7423150" y="4330700"/>
            <a:ext cx="141287" cy="539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0678" y="37411"/>
                </a:lnTo>
                <a:lnTo>
                  <a:pt x="53212" y="75529"/>
                </a:lnTo>
                <a:lnTo>
                  <a:pt x="0" y="12000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Shape 1283"/>
          <p:cNvSpPr/>
          <p:nvPr/>
        </p:nvSpPr>
        <p:spPr>
          <a:xfrm>
            <a:off x="7196136" y="4411662"/>
            <a:ext cx="182561" cy="444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1547" y="76901"/>
                </a:lnTo>
                <a:lnTo>
                  <a:pt x="91200" y="37183"/>
                </a:lnTo>
                <a:lnTo>
                  <a:pt x="107686" y="18591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7169150" y="4171950"/>
            <a:ext cx="182561" cy="4127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1428" y="75114"/>
                </a:lnTo>
                <a:lnTo>
                  <a:pt x="91358" y="34809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Shape 1285"/>
          <p:cNvSpPr/>
          <p:nvPr/>
        </p:nvSpPr>
        <p:spPr>
          <a:xfrm>
            <a:off x="7148511" y="3951287"/>
            <a:ext cx="185736" cy="380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6603" y="68852"/>
                </a:lnTo>
                <a:lnTo>
                  <a:pt x="97564" y="28524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Shape 1286"/>
          <p:cNvSpPr/>
          <p:nvPr/>
        </p:nvSpPr>
        <p:spPr>
          <a:xfrm>
            <a:off x="7124700" y="3738562"/>
            <a:ext cx="176212" cy="380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5783" y="72786"/>
                </a:lnTo>
                <a:lnTo>
                  <a:pt x="96216" y="33442"/>
                </a:lnTo>
                <a:lnTo>
                  <a:pt x="111567" y="13770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/>
          <p:nvPr/>
        </p:nvSpPr>
        <p:spPr>
          <a:xfrm>
            <a:off x="7097711" y="3535362"/>
            <a:ext cx="179386" cy="380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65840" y="60000"/>
                </a:lnTo>
                <a:lnTo>
                  <a:pt x="25486" y="101311"/>
                </a:lnTo>
                <a:lnTo>
                  <a:pt x="0" y="12000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/>
          <p:nvPr/>
        </p:nvSpPr>
        <p:spPr>
          <a:xfrm>
            <a:off x="7461250" y="3321050"/>
            <a:ext cx="87311" cy="1054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51119" y="45009"/>
                </a:lnTo>
                <a:lnTo>
                  <a:pt x="85776" y="77375"/>
                </a:lnTo>
                <a:lnTo>
                  <a:pt x="100072" y="95147"/>
                </a:lnTo>
                <a:lnTo>
                  <a:pt x="120000" y="12000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9" name="Shape 1289"/>
          <p:cNvCxnSpPr/>
          <p:nvPr/>
        </p:nvCxnSpPr>
        <p:spPr>
          <a:xfrm>
            <a:off x="7278686" y="3355975"/>
            <a:ext cx="184149" cy="1508124"/>
          </a:xfrm>
          <a:prstGeom prst="straightConnector1">
            <a:avLst/>
          </a:prstGeom>
          <a:noFill/>
          <a:ln cap="flat" cmpd="sng" w="11100">
            <a:solidFill>
              <a:srgbClr val="B08C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0" name="Shape 1290"/>
          <p:cNvCxnSpPr/>
          <p:nvPr/>
        </p:nvCxnSpPr>
        <p:spPr>
          <a:xfrm>
            <a:off x="7618411" y="3332162"/>
            <a:ext cx="4762" cy="681037"/>
          </a:xfrm>
          <a:prstGeom prst="straightConnector1">
            <a:avLst/>
          </a:prstGeom>
          <a:noFill/>
          <a:ln cap="flat" cmpd="sng" w="11100">
            <a:solidFill>
              <a:srgbClr val="B08C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91" name="Shape 1291"/>
          <p:cNvSpPr/>
          <p:nvPr/>
        </p:nvSpPr>
        <p:spPr>
          <a:xfrm>
            <a:off x="7158036" y="4043362"/>
            <a:ext cx="211136" cy="1214437"/>
          </a:xfrm>
          <a:custGeom>
            <a:pathLst>
              <a:path extrusionOk="0" h="120000" w="120000">
                <a:moveTo>
                  <a:pt x="0" y="0"/>
                </a:moveTo>
                <a:lnTo>
                  <a:pt x="57399" y="58777"/>
                </a:lnTo>
                <a:lnTo>
                  <a:pt x="98295" y="99843"/>
                </a:lnTo>
                <a:lnTo>
                  <a:pt x="120000" y="120000"/>
                </a:lnTo>
              </a:path>
            </a:pathLst>
          </a:custGeom>
          <a:noFill/>
          <a:ln cap="flat" cmpd="sng" w="11100">
            <a:solidFill>
              <a:srgbClr val="A6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6496050" y="1695450"/>
            <a:ext cx="1633536" cy="1616074"/>
          </a:xfrm>
          <a:custGeom>
            <a:pathLst>
              <a:path extrusionOk="0" h="120000" w="120000">
                <a:moveTo>
                  <a:pt x="119790" y="97924"/>
                </a:moveTo>
                <a:lnTo>
                  <a:pt x="118716" y="97358"/>
                </a:lnTo>
                <a:lnTo>
                  <a:pt x="117830" y="96650"/>
                </a:lnTo>
                <a:lnTo>
                  <a:pt x="117153" y="95731"/>
                </a:lnTo>
                <a:lnTo>
                  <a:pt x="116360" y="94363"/>
                </a:lnTo>
                <a:lnTo>
                  <a:pt x="115146" y="92547"/>
                </a:lnTo>
                <a:lnTo>
                  <a:pt x="113723" y="90966"/>
                </a:lnTo>
                <a:lnTo>
                  <a:pt x="112976" y="90400"/>
                </a:lnTo>
                <a:lnTo>
                  <a:pt x="112323" y="90165"/>
                </a:lnTo>
                <a:lnTo>
                  <a:pt x="111740" y="90000"/>
                </a:lnTo>
                <a:lnTo>
                  <a:pt x="111366" y="89716"/>
                </a:lnTo>
                <a:lnTo>
                  <a:pt x="111180" y="89339"/>
                </a:lnTo>
                <a:lnTo>
                  <a:pt x="111110" y="88891"/>
                </a:lnTo>
                <a:lnTo>
                  <a:pt x="111343" y="87900"/>
                </a:lnTo>
                <a:lnTo>
                  <a:pt x="111880" y="87051"/>
                </a:lnTo>
                <a:lnTo>
                  <a:pt x="113420" y="85518"/>
                </a:lnTo>
                <a:lnTo>
                  <a:pt x="114026" y="84316"/>
                </a:lnTo>
                <a:lnTo>
                  <a:pt x="114306" y="82617"/>
                </a:lnTo>
                <a:lnTo>
                  <a:pt x="114353" y="79127"/>
                </a:lnTo>
                <a:lnTo>
                  <a:pt x="114306" y="77735"/>
                </a:lnTo>
                <a:lnTo>
                  <a:pt x="114096" y="76603"/>
                </a:lnTo>
                <a:lnTo>
                  <a:pt x="113793" y="73207"/>
                </a:lnTo>
                <a:lnTo>
                  <a:pt x="113630" y="67028"/>
                </a:lnTo>
                <a:lnTo>
                  <a:pt x="113630" y="60943"/>
                </a:lnTo>
                <a:lnTo>
                  <a:pt x="113886" y="57900"/>
                </a:lnTo>
                <a:lnTo>
                  <a:pt x="113980" y="56132"/>
                </a:lnTo>
                <a:lnTo>
                  <a:pt x="113770" y="52783"/>
                </a:lnTo>
                <a:lnTo>
                  <a:pt x="113280" y="49316"/>
                </a:lnTo>
                <a:lnTo>
                  <a:pt x="112930" y="48042"/>
                </a:lnTo>
                <a:lnTo>
                  <a:pt x="112533" y="47264"/>
                </a:lnTo>
                <a:lnTo>
                  <a:pt x="111180" y="45000"/>
                </a:lnTo>
                <a:lnTo>
                  <a:pt x="109196" y="40943"/>
                </a:lnTo>
                <a:lnTo>
                  <a:pt x="107167" y="36981"/>
                </a:lnTo>
                <a:lnTo>
                  <a:pt x="106327" y="35566"/>
                </a:lnTo>
                <a:lnTo>
                  <a:pt x="105720" y="34787"/>
                </a:lnTo>
                <a:lnTo>
                  <a:pt x="105043" y="33962"/>
                </a:lnTo>
                <a:lnTo>
                  <a:pt x="104063" y="32216"/>
                </a:lnTo>
                <a:lnTo>
                  <a:pt x="101427" y="27146"/>
                </a:lnTo>
                <a:lnTo>
                  <a:pt x="98463" y="21721"/>
                </a:lnTo>
                <a:lnTo>
                  <a:pt x="97087" y="19575"/>
                </a:lnTo>
                <a:lnTo>
                  <a:pt x="95850" y="18113"/>
                </a:lnTo>
                <a:lnTo>
                  <a:pt x="92117" y="14952"/>
                </a:lnTo>
                <a:lnTo>
                  <a:pt x="89224" y="12712"/>
                </a:lnTo>
                <a:lnTo>
                  <a:pt x="85654" y="10259"/>
                </a:lnTo>
                <a:lnTo>
                  <a:pt x="81361" y="7641"/>
                </a:lnTo>
                <a:lnTo>
                  <a:pt x="76461" y="5117"/>
                </a:lnTo>
                <a:lnTo>
                  <a:pt x="70861" y="2783"/>
                </a:lnTo>
                <a:lnTo>
                  <a:pt x="64584" y="801"/>
                </a:lnTo>
                <a:lnTo>
                  <a:pt x="62158" y="424"/>
                </a:lnTo>
                <a:lnTo>
                  <a:pt x="56021" y="0"/>
                </a:lnTo>
                <a:lnTo>
                  <a:pt x="52008" y="0"/>
                </a:lnTo>
                <a:lnTo>
                  <a:pt x="47645" y="330"/>
                </a:lnTo>
                <a:lnTo>
                  <a:pt x="43142" y="1061"/>
                </a:lnTo>
                <a:lnTo>
                  <a:pt x="38685" y="2334"/>
                </a:lnTo>
                <a:lnTo>
                  <a:pt x="34602" y="4103"/>
                </a:lnTo>
                <a:lnTo>
                  <a:pt x="30985" y="6273"/>
                </a:lnTo>
                <a:lnTo>
                  <a:pt x="27835" y="8561"/>
                </a:lnTo>
                <a:lnTo>
                  <a:pt x="25222" y="10943"/>
                </a:lnTo>
                <a:lnTo>
                  <a:pt x="23052" y="13231"/>
                </a:lnTo>
                <a:lnTo>
                  <a:pt x="21349" y="15306"/>
                </a:lnTo>
                <a:lnTo>
                  <a:pt x="19319" y="18325"/>
                </a:lnTo>
                <a:lnTo>
                  <a:pt x="13696" y="27853"/>
                </a:lnTo>
                <a:lnTo>
                  <a:pt x="10406" y="33844"/>
                </a:lnTo>
                <a:lnTo>
                  <a:pt x="9239" y="36344"/>
                </a:lnTo>
                <a:lnTo>
                  <a:pt x="8539" y="38136"/>
                </a:lnTo>
                <a:lnTo>
                  <a:pt x="7443" y="41886"/>
                </a:lnTo>
                <a:lnTo>
                  <a:pt x="5833" y="46627"/>
                </a:lnTo>
                <a:lnTo>
                  <a:pt x="4433" y="51061"/>
                </a:lnTo>
                <a:lnTo>
                  <a:pt x="4059" y="52759"/>
                </a:lnTo>
                <a:lnTo>
                  <a:pt x="3943" y="53891"/>
                </a:lnTo>
                <a:lnTo>
                  <a:pt x="3779" y="55660"/>
                </a:lnTo>
                <a:lnTo>
                  <a:pt x="3149" y="57334"/>
                </a:lnTo>
                <a:lnTo>
                  <a:pt x="2169" y="59033"/>
                </a:lnTo>
                <a:lnTo>
                  <a:pt x="769" y="65542"/>
                </a:lnTo>
                <a:lnTo>
                  <a:pt x="46" y="70801"/>
                </a:lnTo>
                <a:lnTo>
                  <a:pt x="0" y="73066"/>
                </a:lnTo>
                <a:lnTo>
                  <a:pt x="209" y="74811"/>
                </a:lnTo>
                <a:lnTo>
                  <a:pt x="746" y="77665"/>
                </a:lnTo>
                <a:lnTo>
                  <a:pt x="909" y="80424"/>
                </a:lnTo>
                <a:lnTo>
                  <a:pt x="933" y="82877"/>
                </a:lnTo>
                <a:lnTo>
                  <a:pt x="1049" y="84858"/>
                </a:lnTo>
                <a:lnTo>
                  <a:pt x="1726" y="88750"/>
                </a:lnTo>
                <a:lnTo>
                  <a:pt x="2169" y="90801"/>
                </a:lnTo>
                <a:lnTo>
                  <a:pt x="2823" y="92617"/>
                </a:lnTo>
                <a:lnTo>
                  <a:pt x="3476" y="94033"/>
                </a:lnTo>
                <a:lnTo>
                  <a:pt x="3849" y="95000"/>
                </a:lnTo>
                <a:lnTo>
                  <a:pt x="3849" y="95660"/>
                </a:lnTo>
                <a:lnTo>
                  <a:pt x="3476" y="96155"/>
                </a:lnTo>
                <a:lnTo>
                  <a:pt x="2356" y="97547"/>
                </a:lnTo>
                <a:lnTo>
                  <a:pt x="2006" y="98396"/>
                </a:lnTo>
                <a:lnTo>
                  <a:pt x="2169" y="99268"/>
                </a:lnTo>
                <a:lnTo>
                  <a:pt x="5179" y="103466"/>
                </a:lnTo>
                <a:lnTo>
                  <a:pt x="7676" y="106816"/>
                </a:lnTo>
                <a:lnTo>
                  <a:pt x="12086" y="113278"/>
                </a:lnTo>
                <a:lnTo>
                  <a:pt x="12832" y="113985"/>
                </a:lnTo>
                <a:lnTo>
                  <a:pt x="13766" y="114410"/>
                </a:lnTo>
                <a:lnTo>
                  <a:pt x="14676" y="114834"/>
                </a:lnTo>
                <a:lnTo>
                  <a:pt x="15142" y="115259"/>
                </a:lnTo>
                <a:lnTo>
                  <a:pt x="15492" y="115495"/>
                </a:lnTo>
                <a:lnTo>
                  <a:pt x="16052" y="115306"/>
                </a:lnTo>
                <a:lnTo>
                  <a:pt x="16706" y="114811"/>
                </a:lnTo>
                <a:lnTo>
                  <a:pt x="17382" y="112877"/>
                </a:lnTo>
                <a:lnTo>
                  <a:pt x="18106" y="111745"/>
                </a:lnTo>
                <a:lnTo>
                  <a:pt x="18479" y="111533"/>
                </a:lnTo>
                <a:lnTo>
                  <a:pt x="18899" y="111698"/>
                </a:lnTo>
                <a:lnTo>
                  <a:pt x="19296" y="111957"/>
                </a:lnTo>
                <a:lnTo>
                  <a:pt x="19622" y="111933"/>
                </a:lnTo>
                <a:lnTo>
                  <a:pt x="20276" y="111273"/>
                </a:lnTo>
                <a:lnTo>
                  <a:pt x="20812" y="110377"/>
                </a:lnTo>
                <a:lnTo>
                  <a:pt x="21302" y="109929"/>
                </a:lnTo>
                <a:lnTo>
                  <a:pt x="24149" y="110306"/>
                </a:lnTo>
                <a:lnTo>
                  <a:pt x="26039" y="110778"/>
                </a:lnTo>
                <a:lnTo>
                  <a:pt x="27462" y="111485"/>
                </a:lnTo>
                <a:lnTo>
                  <a:pt x="29655" y="113608"/>
                </a:lnTo>
                <a:lnTo>
                  <a:pt x="30705" y="114646"/>
                </a:lnTo>
                <a:lnTo>
                  <a:pt x="31639" y="115259"/>
                </a:lnTo>
                <a:lnTo>
                  <a:pt x="32875" y="115424"/>
                </a:lnTo>
                <a:lnTo>
                  <a:pt x="34649" y="115330"/>
                </a:lnTo>
                <a:lnTo>
                  <a:pt x="36468" y="115330"/>
                </a:lnTo>
                <a:lnTo>
                  <a:pt x="37192" y="115448"/>
                </a:lnTo>
                <a:lnTo>
                  <a:pt x="37775" y="115707"/>
                </a:lnTo>
                <a:lnTo>
                  <a:pt x="39735" y="116816"/>
                </a:lnTo>
                <a:lnTo>
                  <a:pt x="41298" y="117264"/>
                </a:lnTo>
                <a:lnTo>
                  <a:pt x="42488" y="117570"/>
                </a:lnTo>
                <a:lnTo>
                  <a:pt x="44215" y="118254"/>
                </a:lnTo>
                <a:lnTo>
                  <a:pt x="47248" y="119693"/>
                </a:lnTo>
                <a:lnTo>
                  <a:pt x="48578" y="120000"/>
                </a:lnTo>
                <a:lnTo>
                  <a:pt x="50445" y="119905"/>
                </a:lnTo>
                <a:lnTo>
                  <a:pt x="52311" y="119551"/>
                </a:lnTo>
                <a:lnTo>
                  <a:pt x="53618" y="119033"/>
                </a:lnTo>
                <a:lnTo>
                  <a:pt x="55461" y="118254"/>
                </a:lnTo>
                <a:lnTo>
                  <a:pt x="58518" y="117146"/>
                </a:lnTo>
                <a:lnTo>
                  <a:pt x="61668" y="115966"/>
                </a:lnTo>
                <a:lnTo>
                  <a:pt x="63744" y="115023"/>
                </a:lnTo>
                <a:lnTo>
                  <a:pt x="65004" y="114410"/>
                </a:lnTo>
                <a:lnTo>
                  <a:pt x="66428" y="113938"/>
                </a:lnTo>
                <a:lnTo>
                  <a:pt x="67828" y="113820"/>
                </a:lnTo>
                <a:lnTo>
                  <a:pt x="68458" y="113915"/>
                </a:lnTo>
                <a:lnTo>
                  <a:pt x="68994" y="114150"/>
                </a:lnTo>
                <a:lnTo>
                  <a:pt x="70044" y="114693"/>
                </a:lnTo>
                <a:lnTo>
                  <a:pt x="71234" y="114952"/>
                </a:lnTo>
                <a:lnTo>
                  <a:pt x="73847" y="115023"/>
                </a:lnTo>
                <a:lnTo>
                  <a:pt x="75481" y="115330"/>
                </a:lnTo>
                <a:lnTo>
                  <a:pt x="77511" y="115966"/>
                </a:lnTo>
                <a:lnTo>
                  <a:pt x="79447" y="116863"/>
                </a:lnTo>
                <a:lnTo>
                  <a:pt x="80871" y="117735"/>
                </a:lnTo>
                <a:lnTo>
                  <a:pt x="81477" y="118042"/>
                </a:lnTo>
                <a:lnTo>
                  <a:pt x="82247" y="118183"/>
                </a:lnTo>
                <a:lnTo>
                  <a:pt x="84114" y="117900"/>
                </a:lnTo>
                <a:lnTo>
                  <a:pt x="86074" y="117146"/>
                </a:lnTo>
                <a:lnTo>
                  <a:pt x="87707" y="115943"/>
                </a:lnTo>
                <a:lnTo>
                  <a:pt x="88780" y="114410"/>
                </a:lnTo>
                <a:lnTo>
                  <a:pt x="89690" y="112924"/>
                </a:lnTo>
                <a:lnTo>
                  <a:pt x="90180" y="112334"/>
                </a:lnTo>
                <a:lnTo>
                  <a:pt x="90810" y="111933"/>
                </a:lnTo>
                <a:lnTo>
                  <a:pt x="91557" y="111792"/>
                </a:lnTo>
                <a:lnTo>
                  <a:pt x="92537" y="111933"/>
                </a:lnTo>
                <a:lnTo>
                  <a:pt x="93634" y="112122"/>
                </a:lnTo>
                <a:lnTo>
                  <a:pt x="94824" y="112075"/>
                </a:lnTo>
                <a:lnTo>
                  <a:pt x="97250" y="111367"/>
                </a:lnTo>
                <a:lnTo>
                  <a:pt x="99233" y="110377"/>
                </a:lnTo>
                <a:lnTo>
                  <a:pt x="100447" y="109504"/>
                </a:lnTo>
                <a:lnTo>
                  <a:pt x="101427" y="108490"/>
                </a:lnTo>
                <a:lnTo>
                  <a:pt x="102873" y="107193"/>
                </a:lnTo>
                <a:lnTo>
                  <a:pt x="103690" y="106650"/>
                </a:lnTo>
                <a:lnTo>
                  <a:pt x="104553" y="106297"/>
                </a:lnTo>
                <a:lnTo>
                  <a:pt x="105370" y="106179"/>
                </a:lnTo>
                <a:lnTo>
                  <a:pt x="106163" y="106367"/>
                </a:lnTo>
                <a:lnTo>
                  <a:pt x="108426" y="107783"/>
                </a:lnTo>
                <a:lnTo>
                  <a:pt x="109383" y="108136"/>
                </a:lnTo>
                <a:lnTo>
                  <a:pt x="110573" y="108136"/>
                </a:lnTo>
                <a:lnTo>
                  <a:pt x="111296" y="107924"/>
                </a:lnTo>
                <a:lnTo>
                  <a:pt x="112183" y="107429"/>
                </a:lnTo>
                <a:lnTo>
                  <a:pt x="114073" y="105990"/>
                </a:lnTo>
                <a:lnTo>
                  <a:pt x="116266" y="103938"/>
                </a:lnTo>
                <a:lnTo>
                  <a:pt x="118483" y="101108"/>
                </a:lnTo>
                <a:lnTo>
                  <a:pt x="119766" y="99056"/>
                </a:lnTo>
                <a:lnTo>
                  <a:pt x="119999" y="98325"/>
                </a:lnTo>
                <a:lnTo>
                  <a:pt x="119953" y="98089"/>
                </a:lnTo>
                <a:lnTo>
                  <a:pt x="119790" y="97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7304086" y="3336925"/>
            <a:ext cx="219075" cy="5397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843" y="95028"/>
                </a:lnTo>
                <a:lnTo>
                  <a:pt x="77514" y="57572"/>
                </a:lnTo>
                <a:lnTo>
                  <a:pt x="98670" y="31907"/>
                </a:lnTo>
                <a:lnTo>
                  <a:pt x="120000" y="0"/>
                </a:lnTo>
              </a:path>
            </a:pathLst>
          </a:custGeom>
          <a:noFill/>
          <a:ln cap="flat" cmpd="sng" w="11100">
            <a:solidFill>
              <a:srgbClr val="B0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Shape 129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Shape 130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Shifts in the Supply Curve</a:t>
            </a:r>
          </a:p>
        </p:txBody>
      </p:sp>
      <p:sp>
        <p:nvSpPr>
          <p:cNvPr id="1301" name="Shape 130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Quantity Supplied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 along the supply curve.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a change in anything that alters the quantity supplied at each price.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Shape 130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Shape 1308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9" name="Shape 1309"/>
          <p:cNvCxnSpPr/>
          <p:nvPr/>
        </p:nvCxnSpPr>
        <p:spPr>
          <a:xfrm>
            <a:off x="1600200" y="1828800"/>
            <a:ext cx="0" cy="434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10" name="Shape 1310"/>
          <p:cNvCxnSpPr/>
          <p:nvPr/>
        </p:nvCxnSpPr>
        <p:spPr>
          <a:xfrm>
            <a:off x="1600200" y="6172200"/>
            <a:ext cx="563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11" name="Shape 1311"/>
          <p:cNvSpPr txBox="1"/>
          <p:nvPr/>
        </p:nvSpPr>
        <p:spPr>
          <a:xfrm>
            <a:off x="2895600" y="61722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</a:p>
        </p:txBody>
      </p:sp>
      <p:sp>
        <p:nvSpPr>
          <p:cNvPr id="1312" name="Shape 1312"/>
          <p:cNvSpPr txBox="1"/>
          <p:nvPr/>
        </p:nvSpPr>
        <p:spPr>
          <a:xfrm>
            <a:off x="5486400" y="6172200"/>
            <a:ext cx="533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5</a:t>
            </a:r>
          </a:p>
        </p:txBody>
      </p:sp>
      <p:sp>
        <p:nvSpPr>
          <p:cNvPr id="1313" name="Shape 1313"/>
          <p:cNvSpPr txBox="1"/>
          <p:nvPr/>
        </p:nvSpPr>
        <p:spPr>
          <a:xfrm>
            <a:off x="533400" y="1447800"/>
            <a:ext cx="15240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Price of Ice-Cream Cone</a:t>
            </a:r>
          </a:p>
        </p:txBody>
      </p:sp>
      <p:sp>
        <p:nvSpPr>
          <p:cNvPr id="1314" name="Shape 1314"/>
          <p:cNvSpPr txBox="1"/>
          <p:nvPr/>
        </p:nvSpPr>
        <p:spPr>
          <a:xfrm>
            <a:off x="7315200" y="5638800"/>
            <a:ext cx="15240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Quantity of Ice-Cream Cones</a:t>
            </a:r>
          </a:p>
        </p:txBody>
      </p:sp>
      <p:sp>
        <p:nvSpPr>
          <p:cNvPr id="1315" name="Shape 1315"/>
          <p:cNvSpPr txBox="1"/>
          <p:nvPr/>
        </p:nvSpPr>
        <p:spPr>
          <a:xfrm>
            <a:off x="1371600" y="6172200"/>
            <a:ext cx="457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</a:p>
        </p:txBody>
      </p:sp>
      <p:cxnSp>
        <p:nvCxnSpPr>
          <p:cNvPr id="1316" name="Shape 1316"/>
          <p:cNvCxnSpPr/>
          <p:nvPr/>
        </p:nvCxnSpPr>
        <p:spPr>
          <a:xfrm flipH="1" rot="10800000">
            <a:off x="2133600" y="2133599"/>
            <a:ext cx="4495800" cy="3276600"/>
          </a:xfrm>
          <a:prstGeom prst="straightConnector1">
            <a:avLst/>
          </a:prstGeom>
          <a:noFill/>
          <a:ln cap="flat" cmpd="sng" w="76200">
            <a:solidFill>
              <a:srgbClr val="000099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17" name="Shape 1317"/>
          <p:cNvSpPr txBox="1"/>
          <p:nvPr/>
        </p:nvSpPr>
        <p:spPr>
          <a:xfrm>
            <a:off x="6553200" y="1524000"/>
            <a:ext cx="609599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x="685800" y="4572000"/>
            <a:ext cx="914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1.00</a:t>
            </a:r>
          </a:p>
        </p:txBody>
      </p:sp>
      <p:cxnSp>
        <p:nvCxnSpPr>
          <p:cNvPr id="1319" name="Shape 1319"/>
          <p:cNvCxnSpPr/>
          <p:nvPr/>
        </p:nvCxnSpPr>
        <p:spPr>
          <a:xfrm>
            <a:off x="1600200" y="4800600"/>
            <a:ext cx="144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20" name="Shape 1320"/>
          <p:cNvCxnSpPr/>
          <p:nvPr/>
        </p:nvCxnSpPr>
        <p:spPr>
          <a:xfrm>
            <a:off x="3048000" y="4800600"/>
            <a:ext cx="0" cy="13715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21" name="Shape 1321"/>
          <p:cNvCxnSpPr/>
          <p:nvPr/>
        </p:nvCxnSpPr>
        <p:spPr>
          <a:xfrm>
            <a:off x="1600200" y="2819400"/>
            <a:ext cx="411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22" name="Shape 1322"/>
          <p:cNvCxnSpPr/>
          <p:nvPr/>
        </p:nvCxnSpPr>
        <p:spPr>
          <a:xfrm>
            <a:off x="5715000" y="2819400"/>
            <a:ext cx="0" cy="33527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23" name="Shape 1323"/>
          <p:cNvSpPr/>
          <p:nvPr/>
        </p:nvSpPr>
        <p:spPr>
          <a:xfrm>
            <a:off x="2971800" y="4724400"/>
            <a:ext cx="152399" cy="152399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Shape 1324"/>
          <p:cNvSpPr/>
          <p:nvPr/>
        </p:nvSpPr>
        <p:spPr>
          <a:xfrm>
            <a:off x="5638800" y="2743200"/>
            <a:ext cx="152399" cy="152399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Shape 1325"/>
          <p:cNvSpPr txBox="1"/>
          <p:nvPr/>
        </p:nvSpPr>
        <p:spPr>
          <a:xfrm>
            <a:off x="2667000" y="43434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</a:p>
        </p:txBody>
      </p:sp>
      <p:sp>
        <p:nvSpPr>
          <p:cNvPr id="1326" name="Shape 1326"/>
          <p:cNvSpPr txBox="1"/>
          <p:nvPr/>
        </p:nvSpPr>
        <p:spPr>
          <a:xfrm>
            <a:off x="5486400" y="2286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</a:p>
        </p:txBody>
      </p:sp>
      <p:grpSp>
        <p:nvGrpSpPr>
          <p:cNvPr id="1327" name="Shape 1327"/>
          <p:cNvGrpSpPr/>
          <p:nvPr/>
        </p:nvGrpSpPr>
        <p:grpSpPr>
          <a:xfrm>
            <a:off x="685800" y="2590800"/>
            <a:ext cx="914400" cy="1981200"/>
            <a:chOff x="685800" y="2590800"/>
            <a:chExt cx="914400" cy="1981200"/>
          </a:xfrm>
        </p:grpSpPr>
        <p:sp>
          <p:nvSpPr>
            <p:cNvPr id="1328" name="Shape 1328"/>
            <p:cNvSpPr txBox="1"/>
            <p:nvPr/>
          </p:nvSpPr>
          <p:spPr>
            <a:xfrm>
              <a:off x="685800" y="2590800"/>
              <a:ext cx="91440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$3.00</a:t>
              </a:r>
            </a:p>
          </p:txBody>
        </p:sp>
        <p:cxnSp>
          <p:nvCxnSpPr>
            <p:cNvPr id="1329" name="Shape 1329"/>
            <p:cNvCxnSpPr/>
            <p:nvPr/>
          </p:nvCxnSpPr>
          <p:spPr>
            <a:xfrm rot="10800000">
              <a:off x="1143000" y="3047999"/>
              <a:ext cx="0" cy="1524000"/>
            </a:xfrm>
            <a:prstGeom prst="straightConnector1">
              <a:avLst/>
            </a:prstGeom>
            <a:noFill/>
            <a:ln cap="flat" cmpd="sng" w="57150">
              <a:solidFill>
                <a:srgbClr val="FC0128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</p:grpSp>
      <p:cxnSp>
        <p:nvCxnSpPr>
          <p:cNvPr id="1330" name="Shape 1330"/>
          <p:cNvCxnSpPr/>
          <p:nvPr/>
        </p:nvCxnSpPr>
        <p:spPr>
          <a:xfrm>
            <a:off x="3276600" y="6400800"/>
            <a:ext cx="2133599" cy="0"/>
          </a:xfrm>
          <a:prstGeom prst="straightConnector1">
            <a:avLst/>
          </a:prstGeom>
          <a:noFill/>
          <a:ln cap="flat" cmpd="sng" w="57150">
            <a:solidFill>
              <a:srgbClr val="FC0128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331" name="Shape 1331"/>
          <p:cNvCxnSpPr/>
          <p:nvPr/>
        </p:nvCxnSpPr>
        <p:spPr>
          <a:xfrm flipH="1" rot="10800000">
            <a:off x="3124200" y="2895600"/>
            <a:ext cx="2209799" cy="1600199"/>
          </a:xfrm>
          <a:prstGeom prst="straightConnector1">
            <a:avLst/>
          </a:prstGeom>
          <a:noFill/>
          <a:ln cap="flat" cmpd="sng" w="57150">
            <a:solidFill>
              <a:srgbClr val="FC0128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332" name="Shape 1332"/>
          <p:cNvSpPr txBox="1"/>
          <p:nvPr/>
        </p:nvSpPr>
        <p:spPr>
          <a:xfrm>
            <a:off x="6096000" y="2895600"/>
            <a:ext cx="2666999" cy="19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076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494076"/>
                </a:solidFill>
                <a:latin typeface="Arial"/>
                <a:ea typeface="Arial"/>
                <a:cs typeface="Arial"/>
                <a:sym typeface="Arial"/>
              </a:rPr>
              <a:t>A rise in the price of ice cream cones results in a movement along the supply curve.</a:t>
            </a:r>
          </a:p>
        </p:txBody>
      </p:sp>
      <p:sp>
        <p:nvSpPr>
          <p:cNvPr id="1333" name="Shape 13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Quantity Supplied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Shifts in the Supply Curve</a:t>
            </a:r>
          </a:p>
        </p:txBody>
      </p:sp>
      <p:sp>
        <p:nvSpPr>
          <p:cNvPr id="1339" name="Shape 1339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Supply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shift in the supply curve, either to the left or right. 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a change in a determinant other than price.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 txBox="1"/>
          <p:nvPr>
            <p:ph type="title"/>
          </p:nvPr>
        </p:nvSpPr>
        <p:spPr>
          <a:xfrm>
            <a:off x="457200" y="777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 Shifts in the Supply Curve</a:t>
            </a:r>
          </a:p>
        </p:txBody>
      </p:sp>
      <p:sp>
        <p:nvSpPr>
          <p:cNvPr id="1345" name="Shape 1345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F3F6F9"/>
          </a:solidFill>
          <a:ln cap="flat" cmpd="sng" w="2428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Shape 1346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F2F4F8"/>
          </a:solidFill>
          <a:ln cap="flat" cmpd="sng" w="2206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Shape 1347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F1F4F7"/>
          </a:solidFill>
          <a:ln cap="flat" cmpd="sng" w="1984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Shape 1348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F0F2F5"/>
          </a:solidFill>
          <a:ln cap="flat" cmpd="sng" w="1762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Shape 1349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EEF1F4"/>
          </a:solidFill>
          <a:ln cap="flat" cmpd="sng" w="1539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Shape 1350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EDEFF3"/>
          </a:solidFill>
          <a:ln cap="flat" cmpd="sng" w="1317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Shape 1351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EBEEF2"/>
          </a:solidFill>
          <a:ln cap="flat" cmpd="sng" w="1095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Shape 1352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EAECF1"/>
          </a:solidFill>
          <a:ln cap="flat" cmpd="sng" w="889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Shape 1353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E9EBF0"/>
          </a:solidFill>
          <a:ln cap="flat" cmpd="sng" w="666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Shape 1354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E7EAEF"/>
          </a:solidFill>
          <a:ln cap="flat" cmpd="sng" w="444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Shape 1355"/>
          <p:cNvSpPr txBox="1"/>
          <p:nvPr/>
        </p:nvSpPr>
        <p:spPr>
          <a:xfrm>
            <a:off x="1571625" y="1223962"/>
            <a:ext cx="7007225" cy="4805361"/>
          </a:xfrm>
          <a:prstGeom prst="rect">
            <a:avLst/>
          </a:prstGeom>
          <a:solidFill>
            <a:srgbClr val="E6E9EF"/>
          </a:solidFill>
          <a:ln cap="flat" cmpd="sng" w="222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Shape 1356"/>
          <p:cNvSpPr txBox="1"/>
          <p:nvPr/>
        </p:nvSpPr>
        <p:spPr>
          <a:xfrm>
            <a:off x="1462087" y="1112837"/>
            <a:ext cx="7027861" cy="48069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1462087" y="1112837"/>
            <a:ext cx="7027861" cy="480694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8" name="Shape 1358"/>
          <p:cNvCxnSpPr/>
          <p:nvPr/>
        </p:nvCxnSpPr>
        <p:spPr>
          <a:xfrm flipH="1" rot="10800000">
            <a:off x="3290887" y="2105024"/>
            <a:ext cx="3282950" cy="3152775"/>
          </a:xfrm>
          <a:prstGeom prst="straightConnector1">
            <a:avLst/>
          </a:prstGeom>
          <a:noFill/>
          <a:ln cap="flat" cmpd="sng" w="66675">
            <a:solidFill>
              <a:srgbClr val="004C9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59" name="Shape 1359"/>
          <p:cNvCxnSpPr/>
          <p:nvPr/>
        </p:nvCxnSpPr>
        <p:spPr>
          <a:xfrm flipH="1">
            <a:off x="3643312" y="3052761"/>
            <a:ext cx="1851024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360" name="Shape 1360"/>
          <p:cNvCxnSpPr/>
          <p:nvPr/>
        </p:nvCxnSpPr>
        <p:spPr>
          <a:xfrm flipH="1">
            <a:off x="4603750" y="4111625"/>
            <a:ext cx="1871662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stealth"/>
            <a:tailEnd len="med" w="med" type="none"/>
          </a:ln>
        </p:spPr>
      </p:cxnSp>
      <p:sp>
        <p:nvSpPr>
          <p:cNvPr id="1361" name="Shape 1361"/>
          <p:cNvSpPr txBox="1"/>
          <p:nvPr/>
        </p:nvSpPr>
        <p:spPr>
          <a:xfrm>
            <a:off x="477837" y="1135062"/>
            <a:ext cx="995362" cy="331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1362" name="Shape 1362"/>
          <p:cNvSpPr txBox="1"/>
          <p:nvPr/>
        </p:nvSpPr>
        <p:spPr>
          <a:xfrm>
            <a:off x="204786" y="1430337"/>
            <a:ext cx="1284287" cy="331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1363" name="Shape 1363"/>
          <p:cNvSpPr txBox="1"/>
          <p:nvPr/>
        </p:nvSpPr>
        <p:spPr>
          <a:xfrm>
            <a:off x="750887" y="1725611"/>
            <a:ext cx="723900" cy="331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</a:t>
            </a:r>
          </a:p>
        </p:txBody>
      </p:sp>
      <p:sp>
        <p:nvSpPr>
          <p:cNvPr id="1364" name="Shape 1364"/>
          <p:cNvSpPr txBox="1"/>
          <p:nvPr/>
        </p:nvSpPr>
        <p:spPr>
          <a:xfrm>
            <a:off x="7265986" y="6005512"/>
            <a:ext cx="1393825" cy="331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1365" name="Shape 1365"/>
          <p:cNvSpPr txBox="1"/>
          <p:nvPr/>
        </p:nvSpPr>
        <p:spPr>
          <a:xfrm>
            <a:off x="6580186" y="6300787"/>
            <a:ext cx="2087562" cy="331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 Cones</a:t>
            </a:r>
          </a:p>
        </p:txBody>
      </p:sp>
      <p:sp>
        <p:nvSpPr>
          <p:cNvPr id="1366" name="Shape 1366"/>
          <p:cNvSpPr txBox="1"/>
          <p:nvPr/>
        </p:nvSpPr>
        <p:spPr>
          <a:xfrm>
            <a:off x="1414462" y="6011862"/>
            <a:ext cx="242886" cy="331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1367" name="Shape 1367"/>
          <p:cNvGrpSpPr/>
          <p:nvPr/>
        </p:nvGrpSpPr>
        <p:grpSpPr>
          <a:xfrm>
            <a:off x="4610100" y="4200525"/>
            <a:ext cx="1079499" cy="660400"/>
            <a:chOff x="4787900" y="4200525"/>
            <a:chExt cx="1079499" cy="660400"/>
          </a:xfrm>
        </p:grpSpPr>
        <p:sp>
          <p:nvSpPr>
            <p:cNvPr id="1368" name="Shape 1368"/>
            <p:cNvSpPr txBox="1"/>
            <p:nvPr/>
          </p:nvSpPr>
          <p:spPr>
            <a:xfrm>
              <a:off x="4787900" y="4200525"/>
              <a:ext cx="1079499" cy="66040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 txBox="1"/>
            <p:nvPr/>
          </p:nvSpPr>
          <p:spPr>
            <a:xfrm>
              <a:off x="4860925" y="4246562"/>
              <a:ext cx="92868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</a:t>
              </a:r>
            </a:p>
          </p:txBody>
        </p:sp>
        <p:sp>
          <p:nvSpPr>
            <p:cNvPr id="1370" name="Shape 1370"/>
            <p:cNvSpPr txBox="1"/>
            <p:nvPr/>
          </p:nvSpPr>
          <p:spPr>
            <a:xfrm>
              <a:off x="4854575" y="4541837"/>
              <a:ext cx="955675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supply</a:t>
              </a:r>
            </a:p>
          </p:txBody>
        </p:sp>
      </p:grpSp>
      <p:grpSp>
        <p:nvGrpSpPr>
          <p:cNvPr id="1371" name="Shape 1371"/>
          <p:cNvGrpSpPr/>
          <p:nvPr/>
        </p:nvGrpSpPr>
        <p:grpSpPr>
          <a:xfrm>
            <a:off x="4327525" y="2335211"/>
            <a:ext cx="1122361" cy="660400"/>
            <a:chOff x="4194175" y="2392361"/>
            <a:chExt cx="1122361" cy="660400"/>
          </a:xfrm>
        </p:grpSpPr>
        <p:sp>
          <p:nvSpPr>
            <p:cNvPr id="1372" name="Shape 1372"/>
            <p:cNvSpPr txBox="1"/>
            <p:nvPr/>
          </p:nvSpPr>
          <p:spPr>
            <a:xfrm>
              <a:off x="4194175" y="2392361"/>
              <a:ext cx="1122361" cy="66040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 txBox="1"/>
            <p:nvPr/>
          </p:nvSpPr>
          <p:spPr>
            <a:xfrm>
              <a:off x="4246562" y="2432050"/>
              <a:ext cx="1036637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Decrease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4284662" y="2727325"/>
              <a:ext cx="955675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supply</a:t>
              </a:r>
            </a:p>
          </p:txBody>
        </p:sp>
      </p:grpSp>
      <p:grpSp>
        <p:nvGrpSpPr>
          <p:cNvPr id="1375" name="Shape 1375"/>
          <p:cNvGrpSpPr/>
          <p:nvPr/>
        </p:nvGrpSpPr>
        <p:grpSpPr>
          <a:xfrm>
            <a:off x="1725611" y="1317625"/>
            <a:ext cx="4227513" cy="3411537"/>
            <a:chOff x="1725611" y="1317625"/>
            <a:chExt cx="4227513" cy="3411537"/>
          </a:xfrm>
        </p:grpSpPr>
        <p:cxnSp>
          <p:nvCxnSpPr>
            <p:cNvPr id="1376" name="Shape 1376"/>
            <p:cNvCxnSpPr/>
            <p:nvPr/>
          </p:nvCxnSpPr>
          <p:spPr>
            <a:xfrm flipH="1" rot="10800000">
              <a:off x="1725611" y="1576387"/>
              <a:ext cx="3260725" cy="3152775"/>
            </a:xfrm>
            <a:prstGeom prst="straightConnector1">
              <a:avLst/>
            </a:prstGeom>
            <a:noFill/>
            <a:ln cap="flat" cmpd="sng" w="66675">
              <a:solidFill>
                <a:srgbClr val="5F161D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1377" name="Shape 1377"/>
            <p:cNvGrpSpPr/>
            <p:nvPr/>
          </p:nvGrpSpPr>
          <p:grpSpPr>
            <a:xfrm>
              <a:off x="4122737" y="1317625"/>
              <a:ext cx="1830387" cy="361949"/>
              <a:chOff x="4122737" y="1317625"/>
              <a:chExt cx="1830387" cy="361949"/>
            </a:xfrm>
          </p:grpSpPr>
          <p:sp>
            <p:nvSpPr>
              <p:cNvPr id="1378" name="Shape 1378"/>
              <p:cNvSpPr txBox="1"/>
              <p:nvPr/>
            </p:nvSpPr>
            <p:spPr>
              <a:xfrm>
                <a:off x="4122737" y="1317625"/>
                <a:ext cx="1608137" cy="331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Supply curve, </a:t>
                </a:r>
              </a:p>
            </p:txBody>
          </p:sp>
          <p:sp>
            <p:nvSpPr>
              <p:cNvPr id="1379" name="Shape 1379"/>
              <p:cNvSpPr txBox="1"/>
              <p:nvPr/>
            </p:nvSpPr>
            <p:spPr>
              <a:xfrm>
                <a:off x="5621337" y="1317625"/>
                <a:ext cx="273049" cy="339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1" lang="en-US" sz="19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</a:p>
            </p:txBody>
          </p:sp>
          <p:sp>
            <p:nvSpPr>
              <p:cNvPr id="1380" name="Shape 1380"/>
              <p:cNvSpPr txBox="1"/>
              <p:nvPr/>
            </p:nvSpPr>
            <p:spPr>
              <a:xfrm>
                <a:off x="5775325" y="1436687"/>
                <a:ext cx="177800" cy="242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</p:grpSp>
      </p:grpSp>
      <p:grpSp>
        <p:nvGrpSpPr>
          <p:cNvPr id="1381" name="Shape 1381"/>
          <p:cNvGrpSpPr/>
          <p:nvPr/>
        </p:nvGrpSpPr>
        <p:grpSpPr>
          <a:xfrm>
            <a:off x="6107112" y="1576387"/>
            <a:ext cx="1041399" cy="655636"/>
            <a:chOff x="6107112" y="1576387"/>
            <a:chExt cx="1041399" cy="655636"/>
          </a:xfrm>
        </p:grpSpPr>
        <p:sp>
          <p:nvSpPr>
            <p:cNvPr id="1382" name="Shape 1382"/>
            <p:cNvSpPr txBox="1"/>
            <p:nvPr/>
          </p:nvSpPr>
          <p:spPr>
            <a:xfrm>
              <a:off x="6107112" y="1871661"/>
              <a:ext cx="819150" cy="33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curve, </a:t>
              </a:r>
            </a:p>
          </p:txBody>
        </p:sp>
        <p:grpSp>
          <p:nvGrpSpPr>
            <p:cNvPr id="1383" name="Shape 1383"/>
            <p:cNvGrpSpPr/>
            <p:nvPr/>
          </p:nvGrpSpPr>
          <p:grpSpPr>
            <a:xfrm>
              <a:off x="6226175" y="1576387"/>
              <a:ext cx="922336" cy="655636"/>
              <a:chOff x="6226175" y="1576387"/>
              <a:chExt cx="922336" cy="655636"/>
            </a:xfrm>
          </p:grpSpPr>
          <p:sp>
            <p:nvSpPr>
              <p:cNvPr id="1384" name="Shape 1384"/>
              <p:cNvSpPr txBox="1"/>
              <p:nvPr/>
            </p:nvSpPr>
            <p:spPr>
              <a:xfrm>
                <a:off x="6226175" y="1576387"/>
                <a:ext cx="833436" cy="331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Supply</a:t>
                </a:r>
              </a:p>
            </p:txBody>
          </p:sp>
          <p:sp>
            <p:nvSpPr>
              <p:cNvPr id="1385" name="Shape 1385"/>
              <p:cNvSpPr txBox="1"/>
              <p:nvPr/>
            </p:nvSpPr>
            <p:spPr>
              <a:xfrm>
                <a:off x="6816725" y="1871661"/>
                <a:ext cx="273049" cy="339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1" lang="en-US" sz="19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</a:p>
            </p:txBody>
          </p:sp>
          <p:sp>
            <p:nvSpPr>
              <p:cNvPr id="1386" name="Shape 1386"/>
              <p:cNvSpPr txBox="1"/>
              <p:nvPr/>
            </p:nvSpPr>
            <p:spPr>
              <a:xfrm>
                <a:off x="6970711" y="1989136"/>
                <a:ext cx="177800" cy="242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</p:grpSp>
      <p:grpSp>
        <p:nvGrpSpPr>
          <p:cNvPr id="1387" name="Shape 1387"/>
          <p:cNvGrpSpPr/>
          <p:nvPr/>
        </p:nvGrpSpPr>
        <p:grpSpPr>
          <a:xfrm>
            <a:off x="4854575" y="2079625"/>
            <a:ext cx="3698875" cy="3679825"/>
            <a:chOff x="4854575" y="2108200"/>
            <a:chExt cx="3698875" cy="3679825"/>
          </a:xfrm>
        </p:grpSpPr>
        <p:cxnSp>
          <p:nvCxnSpPr>
            <p:cNvPr id="1388" name="Shape 1388"/>
            <p:cNvCxnSpPr/>
            <p:nvPr/>
          </p:nvCxnSpPr>
          <p:spPr>
            <a:xfrm flipH="1" rot="10800000">
              <a:off x="4854575" y="2635249"/>
              <a:ext cx="3282950" cy="3152775"/>
            </a:xfrm>
            <a:prstGeom prst="straightConnector1">
              <a:avLst/>
            </a:prstGeom>
            <a:noFill/>
            <a:ln cap="flat" cmpd="sng" w="66675">
              <a:solidFill>
                <a:srgbClr val="5F161D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1389" name="Shape 1389"/>
            <p:cNvGrpSpPr/>
            <p:nvPr/>
          </p:nvGrpSpPr>
          <p:grpSpPr>
            <a:xfrm>
              <a:off x="7591425" y="2108200"/>
              <a:ext cx="962025" cy="625474"/>
              <a:chOff x="7591425" y="2108200"/>
              <a:chExt cx="962025" cy="625474"/>
            </a:xfrm>
          </p:grpSpPr>
          <p:sp>
            <p:nvSpPr>
              <p:cNvPr id="1390" name="Shape 1390"/>
              <p:cNvSpPr txBox="1"/>
              <p:nvPr/>
            </p:nvSpPr>
            <p:spPr>
              <a:xfrm>
                <a:off x="7708900" y="2108200"/>
                <a:ext cx="739775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Supply</a:t>
                </a:r>
              </a:p>
            </p:txBody>
          </p:sp>
          <p:sp>
            <p:nvSpPr>
              <p:cNvPr id="1391" name="Shape 1391"/>
              <p:cNvSpPr txBox="1"/>
              <p:nvPr/>
            </p:nvSpPr>
            <p:spPr>
              <a:xfrm>
                <a:off x="7591425" y="2403475"/>
                <a:ext cx="725486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curve, </a:t>
                </a:r>
              </a:p>
            </p:txBody>
          </p:sp>
          <p:sp>
            <p:nvSpPr>
              <p:cNvPr id="1392" name="Shape 1392"/>
              <p:cNvSpPr txBox="1"/>
              <p:nvPr/>
            </p:nvSpPr>
            <p:spPr>
              <a:xfrm>
                <a:off x="8299450" y="2403475"/>
                <a:ext cx="160337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1" lang="en-US" sz="19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</a:p>
            </p:txBody>
          </p:sp>
          <p:sp>
            <p:nvSpPr>
              <p:cNvPr id="1393" name="Shape 1393"/>
              <p:cNvSpPr txBox="1"/>
              <p:nvPr/>
            </p:nvSpPr>
            <p:spPr>
              <a:xfrm>
                <a:off x="8455025" y="2520950"/>
                <a:ext cx="98425" cy="212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2: Variables That Influence Sellers</a:t>
            </a:r>
          </a:p>
        </p:txBody>
      </p:sp>
      <p:sp>
        <p:nvSpPr>
          <p:cNvPr id="1399" name="Shape 1399"/>
          <p:cNvSpPr/>
          <p:nvPr/>
        </p:nvSpPr>
        <p:spPr>
          <a:xfrm>
            <a:off x="469900" y="2235200"/>
            <a:ext cx="8212137" cy="239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36Picture 32998" id="1400" name="Shape 1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2235200"/>
            <a:ext cx="82169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Shape 140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Shape 1407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AND DEMAND TOGETHER</a:t>
            </a:r>
          </a:p>
        </p:txBody>
      </p:sp>
      <p:sp>
        <p:nvSpPr>
          <p:cNvPr id="1408" name="Shape 140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Equilibrium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refers to a situation in which the price has reached the level where quantity supplied equals quantity demanded. 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Shape 141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Shape 1415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AND DEMAND TOGETHER</a:t>
            </a:r>
          </a:p>
        </p:txBody>
      </p:sp>
      <p:sp>
        <p:nvSpPr>
          <p:cNvPr id="1416" name="Shape 141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Equilibrium Price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price that balances quantity supplied and quantity demanded.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graph, it is the price at which the supply and demand curves intersect.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Equilibrium Quantity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quantity supplied and the quantity demanded at the equilibrium price.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graph it is the quantity at which the supply and demand curves intersect.  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demand" id="1421" name="Shape 1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3962399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ket supply" id="1422" name="Shape 14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905000"/>
            <a:ext cx="3733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Shape 1423"/>
          <p:cNvSpPr txBox="1"/>
          <p:nvPr/>
        </p:nvSpPr>
        <p:spPr>
          <a:xfrm>
            <a:off x="685800" y="60960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Shape 1424"/>
          <p:cNvSpPr txBox="1"/>
          <p:nvPr/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5" name="Shape 1425"/>
          <p:cNvGrpSpPr/>
          <p:nvPr/>
        </p:nvGrpSpPr>
        <p:grpSpPr>
          <a:xfrm>
            <a:off x="990599" y="3581400"/>
            <a:ext cx="2819399" cy="1447800"/>
            <a:chOff x="762000" y="3962400"/>
            <a:chExt cx="3200399" cy="1828799"/>
          </a:xfrm>
        </p:grpSpPr>
        <p:sp>
          <p:nvSpPr>
            <p:cNvPr id="1426" name="Shape 1426"/>
            <p:cNvSpPr/>
            <p:nvPr/>
          </p:nvSpPr>
          <p:spPr>
            <a:xfrm>
              <a:off x="762000" y="3962400"/>
              <a:ext cx="3200399" cy="609599"/>
            </a:xfrm>
            <a:prstGeom prst="ellipse">
              <a:avLst/>
            </a:prstGeom>
            <a:noFill/>
            <a:ln cap="flat" cmpd="sng" w="38100">
              <a:solidFill>
                <a:srgbClr val="FC0128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7" name="Shape 1427"/>
            <p:cNvCxnSpPr/>
            <p:nvPr/>
          </p:nvCxnSpPr>
          <p:spPr>
            <a:xfrm>
              <a:off x="2667000" y="4572000"/>
              <a:ext cx="762000" cy="1219199"/>
            </a:xfrm>
            <a:prstGeom prst="straightConnector1">
              <a:avLst/>
            </a:prstGeom>
            <a:noFill/>
            <a:ln cap="flat" cmpd="sng" w="57150">
              <a:solidFill>
                <a:srgbClr val="FC0128"/>
              </a:solidFill>
              <a:prstDash val="solid"/>
              <a:miter lim="8000"/>
              <a:headEnd len="lg" w="lg" type="triangle"/>
              <a:tailEnd len="med" w="med" type="none"/>
            </a:ln>
          </p:spPr>
        </p:cxnSp>
      </p:grpSp>
      <p:grpSp>
        <p:nvGrpSpPr>
          <p:cNvPr id="1428" name="Shape 1428"/>
          <p:cNvGrpSpPr/>
          <p:nvPr/>
        </p:nvGrpSpPr>
        <p:grpSpPr>
          <a:xfrm>
            <a:off x="5714999" y="3581399"/>
            <a:ext cx="2590800" cy="1600199"/>
            <a:chOff x="5562600" y="3886200"/>
            <a:chExt cx="2819400" cy="1904999"/>
          </a:xfrm>
        </p:grpSpPr>
        <p:sp>
          <p:nvSpPr>
            <p:cNvPr id="1429" name="Shape 1429"/>
            <p:cNvSpPr/>
            <p:nvPr/>
          </p:nvSpPr>
          <p:spPr>
            <a:xfrm>
              <a:off x="5562600" y="3886200"/>
              <a:ext cx="2819400" cy="685799"/>
            </a:xfrm>
            <a:prstGeom prst="ellipse">
              <a:avLst/>
            </a:prstGeom>
            <a:noFill/>
            <a:ln cap="flat" cmpd="sng" w="38100">
              <a:solidFill>
                <a:srgbClr val="FC0128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0" name="Shape 1430"/>
            <p:cNvCxnSpPr/>
            <p:nvPr/>
          </p:nvCxnSpPr>
          <p:spPr>
            <a:xfrm flipH="1">
              <a:off x="6476999" y="4572000"/>
              <a:ext cx="381000" cy="1219199"/>
            </a:xfrm>
            <a:prstGeom prst="straightConnector1">
              <a:avLst/>
            </a:prstGeom>
            <a:noFill/>
            <a:ln cap="flat" cmpd="sng" w="57150">
              <a:solidFill>
                <a:srgbClr val="FC0128"/>
              </a:solidFill>
              <a:prstDash val="solid"/>
              <a:miter lim="8000"/>
              <a:headEnd len="lg" w="lg" type="triangle"/>
              <a:tailEnd len="med" w="med" type="none"/>
            </a:ln>
          </p:spPr>
        </p:cxnSp>
      </p:grpSp>
      <p:sp>
        <p:nvSpPr>
          <p:cNvPr id="1431" name="Shape 1431"/>
          <p:cNvSpPr txBox="1"/>
          <p:nvPr/>
        </p:nvSpPr>
        <p:spPr>
          <a:xfrm>
            <a:off x="1524000" y="5105400"/>
            <a:ext cx="6400799" cy="106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At $2.00, the quantity demanded is equal to the quantity supplied!</a:t>
            </a:r>
          </a:p>
        </p:txBody>
      </p:sp>
      <p:sp>
        <p:nvSpPr>
          <p:cNvPr id="1432" name="Shape 1432"/>
          <p:cNvSpPr txBox="1"/>
          <p:nvPr>
            <p:ph type="title"/>
          </p:nvPr>
        </p:nvSpPr>
        <p:spPr>
          <a:xfrm>
            <a:off x="381000" y="609600"/>
            <a:ext cx="85058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AND DEMAND TOGETHER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914400" y="1447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Demand Schedule</a:t>
            </a:r>
          </a:p>
        </p:txBody>
      </p:sp>
      <p:sp>
        <p:nvSpPr>
          <p:cNvPr id="1434" name="Shape 1434"/>
          <p:cNvSpPr txBox="1"/>
          <p:nvPr/>
        </p:nvSpPr>
        <p:spPr>
          <a:xfrm>
            <a:off x="5562600" y="1447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Supply Schedule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4Picture 3305087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438400"/>
            <a:ext cx="4470399" cy="23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 Market?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Buyers determine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b="0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Sellers determine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 txBox="1"/>
          <p:nvPr>
            <p:ph type="title"/>
          </p:nvPr>
        </p:nvSpPr>
        <p:spPr>
          <a:xfrm>
            <a:off x="457200" y="714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 The Equilibrium of Supply and Demand</a:t>
            </a:r>
          </a:p>
        </p:txBody>
      </p:sp>
      <p:sp>
        <p:nvSpPr>
          <p:cNvPr id="1440" name="Shape 1440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F3F6F9"/>
          </a:solidFill>
          <a:ln cap="flat" cmpd="sng" w="2349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Shape 1441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F2F4F8"/>
          </a:solidFill>
          <a:ln cap="flat" cmpd="sng" w="2127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Shape 1442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F1F4F7"/>
          </a:solidFill>
          <a:ln cap="flat" cmpd="sng" w="1920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Shape 1443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F0F2F5"/>
          </a:solidFill>
          <a:ln cap="flat" cmpd="sng" w="1698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Shape 1444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EEF1F4"/>
          </a:solidFill>
          <a:ln cap="flat" cmpd="sng" w="1492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Shape 1445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EDEFF3"/>
          </a:solidFill>
          <a:ln cap="flat" cmpd="sng" w="1285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Shape 1446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EBEEF2"/>
          </a:solidFill>
          <a:ln cap="flat" cmpd="sng" w="1063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Shape 1447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EAECF1"/>
          </a:solidFill>
          <a:ln cap="flat" cmpd="sng" w="857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Shape 1448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E9EBF0"/>
          </a:solidFill>
          <a:ln cap="flat" cmpd="sng" w="635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Shape 1449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E7EAEF"/>
          </a:solidFill>
          <a:ln cap="flat" cmpd="sng" w="428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Shape 1450"/>
          <p:cNvSpPr txBox="1"/>
          <p:nvPr/>
        </p:nvSpPr>
        <p:spPr>
          <a:xfrm>
            <a:off x="1606550" y="1444625"/>
            <a:ext cx="7016750" cy="4589462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Shape 1451"/>
          <p:cNvSpPr txBox="1"/>
          <p:nvPr/>
        </p:nvSpPr>
        <p:spPr>
          <a:xfrm>
            <a:off x="1500187" y="1338262"/>
            <a:ext cx="7016750" cy="4589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2" name="Shape 1452"/>
          <p:cNvCxnSpPr/>
          <p:nvPr/>
        </p:nvCxnSpPr>
        <p:spPr>
          <a:xfrm>
            <a:off x="1947861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53" name="Shape 1453"/>
          <p:cNvCxnSpPr/>
          <p:nvPr/>
        </p:nvCxnSpPr>
        <p:spPr>
          <a:xfrm>
            <a:off x="2395536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54" name="Shape 1454"/>
          <p:cNvCxnSpPr/>
          <p:nvPr/>
        </p:nvCxnSpPr>
        <p:spPr>
          <a:xfrm>
            <a:off x="2843211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55" name="Shape 1455"/>
          <p:cNvCxnSpPr/>
          <p:nvPr/>
        </p:nvCxnSpPr>
        <p:spPr>
          <a:xfrm>
            <a:off x="3292475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56" name="Shape 1456"/>
          <p:cNvCxnSpPr/>
          <p:nvPr/>
        </p:nvCxnSpPr>
        <p:spPr>
          <a:xfrm>
            <a:off x="3740150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57" name="Shape 1457"/>
          <p:cNvCxnSpPr/>
          <p:nvPr/>
        </p:nvCxnSpPr>
        <p:spPr>
          <a:xfrm>
            <a:off x="4187825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58" name="Shape 1458"/>
          <p:cNvCxnSpPr/>
          <p:nvPr/>
        </p:nvCxnSpPr>
        <p:spPr>
          <a:xfrm>
            <a:off x="5062537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59" name="Shape 1459"/>
          <p:cNvCxnSpPr/>
          <p:nvPr/>
        </p:nvCxnSpPr>
        <p:spPr>
          <a:xfrm>
            <a:off x="5510212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60" name="Shape 1460"/>
          <p:cNvCxnSpPr/>
          <p:nvPr/>
        </p:nvCxnSpPr>
        <p:spPr>
          <a:xfrm>
            <a:off x="5957887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61" name="Shape 1461"/>
          <p:cNvCxnSpPr/>
          <p:nvPr/>
        </p:nvCxnSpPr>
        <p:spPr>
          <a:xfrm>
            <a:off x="6405562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62" name="Shape 1462"/>
          <p:cNvCxnSpPr/>
          <p:nvPr/>
        </p:nvCxnSpPr>
        <p:spPr>
          <a:xfrm>
            <a:off x="6853236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63" name="Shape 1463"/>
          <p:cNvCxnSpPr/>
          <p:nvPr/>
        </p:nvCxnSpPr>
        <p:spPr>
          <a:xfrm>
            <a:off x="7300911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64" name="Shape 1464"/>
          <p:cNvCxnSpPr/>
          <p:nvPr/>
        </p:nvCxnSpPr>
        <p:spPr>
          <a:xfrm>
            <a:off x="4635500" y="5735637"/>
            <a:ext cx="1587" cy="1920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465" name="Shape 1465"/>
          <p:cNvSpPr/>
          <p:nvPr/>
        </p:nvSpPr>
        <p:spPr>
          <a:xfrm>
            <a:off x="1493837" y="1338262"/>
            <a:ext cx="7016750" cy="458946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Shape 1466"/>
          <p:cNvSpPr txBox="1"/>
          <p:nvPr/>
        </p:nvSpPr>
        <p:spPr>
          <a:xfrm>
            <a:off x="498475" y="1292225"/>
            <a:ext cx="944561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1467" name="Shape 1467"/>
          <p:cNvSpPr txBox="1"/>
          <p:nvPr/>
        </p:nvSpPr>
        <p:spPr>
          <a:xfrm>
            <a:off x="228600" y="1576387"/>
            <a:ext cx="1206499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1468" name="Shape 1468"/>
          <p:cNvSpPr txBox="1"/>
          <p:nvPr/>
        </p:nvSpPr>
        <p:spPr>
          <a:xfrm>
            <a:off x="760412" y="1860550"/>
            <a:ext cx="666749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</a:t>
            </a:r>
          </a:p>
        </p:txBody>
      </p:sp>
      <p:sp>
        <p:nvSpPr>
          <p:cNvPr id="1469" name="Shape 1469"/>
          <p:cNvSpPr txBox="1"/>
          <p:nvPr/>
        </p:nvSpPr>
        <p:spPr>
          <a:xfrm>
            <a:off x="1433512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470" name="Shape 1470"/>
          <p:cNvSpPr txBox="1"/>
          <p:nvPr/>
        </p:nvSpPr>
        <p:spPr>
          <a:xfrm>
            <a:off x="1873250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471" name="Shape 1471"/>
          <p:cNvSpPr txBox="1"/>
          <p:nvPr/>
        </p:nvSpPr>
        <p:spPr>
          <a:xfrm>
            <a:off x="2333625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72" name="Shape 1472"/>
          <p:cNvSpPr txBox="1"/>
          <p:nvPr/>
        </p:nvSpPr>
        <p:spPr>
          <a:xfrm>
            <a:off x="2779711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x="3233736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74" name="Shape 1474"/>
          <p:cNvSpPr txBox="1"/>
          <p:nvPr/>
        </p:nvSpPr>
        <p:spPr>
          <a:xfrm>
            <a:off x="3679825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75" name="Shape 1475"/>
          <p:cNvSpPr txBox="1"/>
          <p:nvPr/>
        </p:nvSpPr>
        <p:spPr>
          <a:xfrm>
            <a:off x="4133850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76" name="Shape 1476"/>
          <p:cNvSpPr txBox="1"/>
          <p:nvPr/>
        </p:nvSpPr>
        <p:spPr>
          <a:xfrm>
            <a:off x="4579937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77" name="Shape 1477"/>
          <p:cNvSpPr txBox="1"/>
          <p:nvPr/>
        </p:nvSpPr>
        <p:spPr>
          <a:xfrm>
            <a:off x="5002212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478" name="Shape 1478"/>
          <p:cNvSpPr txBox="1"/>
          <p:nvPr/>
        </p:nvSpPr>
        <p:spPr>
          <a:xfrm>
            <a:off x="5454650" y="59420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479" name="Shape 1479"/>
          <p:cNvSpPr txBox="1"/>
          <p:nvPr/>
        </p:nvSpPr>
        <p:spPr>
          <a:xfrm>
            <a:off x="5837237" y="5942012"/>
            <a:ext cx="254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80" name="Shape 1480"/>
          <p:cNvSpPr txBox="1"/>
          <p:nvPr/>
        </p:nvSpPr>
        <p:spPr>
          <a:xfrm>
            <a:off x="6278562" y="5942012"/>
            <a:ext cx="254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6724650" y="5942012"/>
            <a:ext cx="254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1482" name="Shape 1482"/>
          <p:cNvSpPr txBox="1"/>
          <p:nvPr/>
        </p:nvSpPr>
        <p:spPr>
          <a:xfrm>
            <a:off x="5338762" y="6234112"/>
            <a:ext cx="3214686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 Ice-Cream Cones</a:t>
            </a:r>
          </a:p>
        </p:txBody>
      </p:sp>
      <p:sp>
        <p:nvSpPr>
          <p:cNvPr id="1483" name="Shape 1483"/>
          <p:cNvSpPr txBox="1"/>
          <p:nvPr/>
        </p:nvSpPr>
        <p:spPr>
          <a:xfrm>
            <a:off x="7172325" y="5942012"/>
            <a:ext cx="254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</a:p>
        </p:txBody>
      </p:sp>
      <p:grpSp>
        <p:nvGrpSpPr>
          <p:cNvPr id="1484" name="Shape 1484"/>
          <p:cNvGrpSpPr/>
          <p:nvPr/>
        </p:nvGrpSpPr>
        <p:grpSpPr>
          <a:xfrm>
            <a:off x="4699000" y="4859337"/>
            <a:ext cx="1898649" cy="939799"/>
            <a:chOff x="4699000" y="4859337"/>
            <a:chExt cx="1898649" cy="939799"/>
          </a:xfrm>
        </p:grpSpPr>
        <p:cxnSp>
          <p:nvCxnSpPr>
            <p:cNvPr id="1485" name="Shape 1485"/>
            <p:cNvCxnSpPr/>
            <p:nvPr/>
          </p:nvCxnSpPr>
          <p:spPr>
            <a:xfrm flipH="1">
              <a:off x="4699000" y="5137150"/>
              <a:ext cx="469899" cy="661987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1486" name="Shape 1486"/>
            <p:cNvGrpSpPr/>
            <p:nvPr/>
          </p:nvGrpSpPr>
          <p:grpSpPr>
            <a:xfrm>
              <a:off x="5168900" y="4859337"/>
              <a:ext cx="1428749" cy="725486"/>
              <a:chOff x="5168900" y="4859337"/>
              <a:chExt cx="1428749" cy="725486"/>
            </a:xfrm>
          </p:grpSpPr>
          <p:sp>
            <p:nvSpPr>
              <p:cNvPr id="1487" name="Shape 1487"/>
              <p:cNvSpPr txBox="1"/>
              <p:nvPr/>
            </p:nvSpPr>
            <p:spPr>
              <a:xfrm>
                <a:off x="5168900" y="4859337"/>
                <a:ext cx="1428749" cy="725486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Shape 1488"/>
              <p:cNvSpPr txBox="1"/>
              <p:nvPr/>
            </p:nvSpPr>
            <p:spPr>
              <a:xfrm>
                <a:off x="5254625" y="4930775"/>
                <a:ext cx="1130299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Equilibrium</a:t>
                </a:r>
              </a:p>
            </p:txBody>
          </p:sp>
          <p:sp>
            <p:nvSpPr>
              <p:cNvPr id="1489" name="Shape 1489"/>
              <p:cNvSpPr txBox="1"/>
              <p:nvPr/>
            </p:nvSpPr>
            <p:spPr>
              <a:xfrm>
                <a:off x="5254625" y="5214937"/>
                <a:ext cx="800099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quantity</a:t>
                </a:r>
              </a:p>
            </p:txBody>
          </p:sp>
        </p:grpSp>
      </p:grpSp>
      <p:grpSp>
        <p:nvGrpSpPr>
          <p:cNvPr id="1490" name="Shape 1490"/>
          <p:cNvGrpSpPr/>
          <p:nvPr/>
        </p:nvGrpSpPr>
        <p:grpSpPr>
          <a:xfrm>
            <a:off x="1543050" y="3067050"/>
            <a:ext cx="2239961" cy="384174"/>
            <a:chOff x="1543050" y="3067050"/>
            <a:chExt cx="2239961" cy="384174"/>
          </a:xfrm>
        </p:grpSpPr>
        <p:cxnSp>
          <p:nvCxnSpPr>
            <p:cNvPr id="1491" name="Shape 1491"/>
            <p:cNvCxnSpPr/>
            <p:nvPr/>
          </p:nvCxnSpPr>
          <p:spPr>
            <a:xfrm flipH="1">
              <a:off x="1543050" y="3236911"/>
              <a:ext cx="212724" cy="171449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92" name="Shape 1492"/>
            <p:cNvSpPr txBox="1"/>
            <p:nvPr/>
          </p:nvSpPr>
          <p:spPr>
            <a:xfrm>
              <a:off x="1735136" y="3067050"/>
              <a:ext cx="2047874" cy="384174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 txBox="1"/>
            <p:nvPr/>
          </p:nvSpPr>
          <p:spPr>
            <a:xfrm>
              <a:off x="1812925" y="3119436"/>
              <a:ext cx="16891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Equilibrium price</a:t>
              </a:r>
            </a:p>
          </p:txBody>
        </p:sp>
      </p:grpSp>
      <p:grpSp>
        <p:nvGrpSpPr>
          <p:cNvPr id="1494" name="Shape 1494"/>
          <p:cNvGrpSpPr/>
          <p:nvPr/>
        </p:nvGrpSpPr>
        <p:grpSpPr>
          <a:xfrm>
            <a:off x="4784724" y="2981325"/>
            <a:ext cx="3198812" cy="512761"/>
            <a:chOff x="4784724" y="2981325"/>
            <a:chExt cx="3198812" cy="512761"/>
          </a:xfrm>
        </p:grpSpPr>
        <p:cxnSp>
          <p:nvCxnSpPr>
            <p:cNvPr id="1495" name="Shape 1495"/>
            <p:cNvCxnSpPr/>
            <p:nvPr/>
          </p:nvCxnSpPr>
          <p:spPr>
            <a:xfrm flipH="1">
              <a:off x="4784724" y="3195636"/>
              <a:ext cx="1833562" cy="298450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96" name="Shape 1496"/>
            <p:cNvSpPr txBox="1"/>
            <p:nvPr/>
          </p:nvSpPr>
          <p:spPr>
            <a:xfrm>
              <a:off x="6577011" y="2981325"/>
              <a:ext cx="1406525" cy="427037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 txBox="1"/>
            <p:nvPr/>
          </p:nvSpPr>
          <p:spPr>
            <a:xfrm>
              <a:off x="6630986" y="3059111"/>
              <a:ext cx="1214437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Equilibrium</a:t>
              </a:r>
            </a:p>
          </p:txBody>
        </p:sp>
      </p:grpSp>
      <p:grpSp>
        <p:nvGrpSpPr>
          <p:cNvPr id="1498" name="Shape 1498"/>
          <p:cNvGrpSpPr/>
          <p:nvPr/>
        </p:nvGrpSpPr>
        <p:grpSpPr>
          <a:xfrm>
            <a:off x="1777999" y="1858961"/>
            <a:ext cx="6364287" cy="3149600"/>
            <a:chOff x="1777999" y="1858961"/>
            <a:chExt cx="6364287" cy="3149600"/>
          </a:xfrm>
        </p:grpSpPr>
        <p:cxnSp>
          <p:nvCxnSpPr>
            <p:cNvPr id="1499" name="Shape 1499"/>
            <p:cNvCxnSpPr/>
            <p:nvPr/>
          </p:nvCxnSpPr>
          <p:spPr>
            <a:xfrm flipH="1">
              <a:off x="1777999" y="2041525"/>
              <a:ext cx="5545137" cy="2967037"/>
            </a:xfrm>
            <a:prstGeom prst="straightConnector1">
              <a:avLst/>
            </a:prstGeom>
            <a:noFill/>
            <a:ln cap="flat" cmpd="sng" w="63500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00" name="Shape 1500"/>
            <p:cNvSpPr txBox="1"/>
            <p:nvPr/>
          </p:nvSpPr>
          <p:spPr>
            <a:xfrm>
              <a:off x="7369175" y="1858961"/>
              <a:ext cx="773111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Supply</a:t>
              </a:r>
            </a:p>
          </p:txBody>
        </p:sp>
      </p:grpSp>
      <p:grpSp>
        <p:nvGrpSpPr>
          <p:cNvPr id="1501" name="Shape 1501"/>
          <p:cNvGrpSpPr/>
          <p:nvPr/>
        </p:nvGrpSpPr>
        <p:grpSpPr>
          <a:xfrm>
            <a:off x="1884361" y="2020886"/>
            <a:ext cx="6607175" cy="3189288"/>
            <a:chOff x="1884361" y="2020886"/>
            <a:chExt cx="6607175" cy="3189288"/>
          </a:xfrm>
        </p:grpSpPr>
        <p:cxnSp>
          <p:nvCxnSpPr>
            <p:cNvPr id="1502" name="Shape 1502"/>
            <p:cNvCxnSpPr/>
            <p:nvPr/>
          </p:nvCxnSpPr>
          <p:spPr>
            <a:xfrm>
              <a:off x="1884361" y="2020886"/>
              <a:ext cx="5630861" cy="3009899"/>
            </a:xfrm>
            <a:prstGeom prst="straightConnector1">
              <a:avLst/>
            </a:prstGeom>
            <a:noFill/>
            <a:ln cap="flat" cmpd="sng" w="63500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03" name="Shape 1503"/>
            <p:cNvSpPr txBox="1"/>
            <p:nvPr/>
          </p:nvSpPr>
          <p:spPr>
            <a:xfrm>
              <a:off x="7546975" y="4905375"/>
              <a:ext cx="944561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grpSp>
        <p:nvGrpSpPr>
          <p:cNvPr id="1504" name="Shape 1504"/>
          <p:cNvGrpSpPr/>
          <p:nvPr/>
        </p:nvGrpSpPr>
        <p:grpSpPr>
          <a:xfrm>
            <a:off x="831850" y="3371850"/>
            <a:ext cx="3863975" cy="2363787"/>
            <a:chOff x="831850" y="3371850"/>
            <a:chExt cx="3863975" cy="2363787"/>
          </a:xfrm>
        </p:grpSpPr>
        <p:cxnSp>
          <p:nvCxnSpPr>
            <p:cNvPr id="1505" name="Shape 1505"/>
            <p:cNvCxnSpPr/>
            <p:nvPr/>
          </p:nvCxnSpPr>
          <p:spPr>
            <a:xfrm>
              <a:off x="1522412" y="3494087"/>
              <a:ext cx="3092450" cy="1587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06" name="Shape 1506"/>
            <p:cNvSpPr/>
            <p:nvPr/>
          </p:nvSpPr>
          <p:spPr>
            <a:xfrm>
              <a:off x="4614862" y="3494087"/>
              <a:ext cx="20636" cy="22415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33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549775" y="3408362"/>
              <a:ext cx="146050" cy="149225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A5002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 txBox="1"/>
            <p:nvPr/>
          </p:nvSpPr>
          <p:spPr>
            <a:xfrm>
              <a:off x="831850" y="3371850"/>
              <a:ext cx="674687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$2.00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Equilibrium</a:t>
            </a:r>
          </a:p>
        </p:txBody>
      </p:sp>
      <p:sp>
        <p:nvSpPr>
          <p:cNvPr id="1514" name="Shape 1514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Surplus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price &gt; equilibrium price, then quantity supplied &gt; quantity demanded. 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excess supply or a surplus. 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Suppliers will lower the price to increase sales, thereby moving toward equilibrium.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 Markets Not in Equilibrium</a:t>
            </a:r>
          </a:p>
        </p:txBody>
      </p:sp>
      <p:sp>
        <p:nvSpPr>
          <p:cNvPr id="1520" name="Shape 1520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F3F6F9"/>
          </a:solidFill>
          <a:ln cap="flat" cmpd="sng" w="2333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Shape 1521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F2F4F8"/>
          </a:solidFill>
          <a:ln cap="flat" cmpd="sng" w="2127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Shape 1522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F1F4F7"/>
          </a:solidFill>
          <a:ln cap="flat" cmpd="sng" w="1905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Shape 1523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F0F2F5"/>
          </a:solidFill>
          <a:ln cap="flat" cmpd="sng" w="1698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Shape 1524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EEF1F4"/>
          </a:solidFill>
          <a:ln cap="flat" cmpd="sng" w="1492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Shape 1525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EDEFF3"/>
          </a:solidFill>
          <a:ln cap="flat" cmpd="sng" w="1270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Shape 1526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EBEEF2"/>
          </a:solidFill>
          <a:ln cap="flat" cmpd="sng" w="1063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Shape 1527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EAECF1"/>
          </a:solidFill>
          <a:ln cap="flat" cmpd="sng" w="841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Shape 1528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E9EBF0"/>
          </a:solidFill>
          <a:ln cap="flat" cmpd="sng" w="635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Shape 1529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E7EAEF"/>
          </a:solidFill>
          <a:ln cap="flat" cmpd="sng" w="428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 txBox="1"/>
          <p:nvPr/>
        </p:nvSpPr>
        <p:spPr>
          <a:xfrm>
            <a:off x="2122486" y="1917700"/>
            <a:ext cx="5221287" cy="3703637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/>
          <p:nvPr/>
        </p:nvSpPr>
        <p:spPr>
          <a:xfrm>
            <a:off x="2038350" y="1836736"/>
            <a:ext cx="5199061" cy="36814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2038350" y="1836736"/>
            <a:ext cx="5199061" cy="368141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Shape 1533"/>
          <p:cNvSpPr txBox="1"/>
          <p:nvPr/>
        </p:nvSpPr>
        <p:spPr>
          <a:xfrm>
            <a:off x="1081087" y="1809750"/>
            <a:ext cx="958850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1534" name="Shape 1534"/>
          <p:cNvSpPr txBox="1"/>
          <p:nvPr/>
        </p:nvSpPr>
        <p:spPr>
          <a:xfrm>
            <a:off x="817562" y="2084386"/>
            <a:ext cx="1236661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1535" name="Shape 1535"/>
          <p:cNvSpPr txBox="1"/>
          <p:nvPr/>
        </p:nvSpPr>
        <p:spPr>
          <a:xfrm>
            <a:off x="1350962" y="2357436"/>
            <a:ext cx="696912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</a:t>
            </a:r>
          </a:p>
        </p:txBody>
      </p:sp>
      <p:sp>
        <p:nvSpPr>
          <p:cNvPr id="1536" name="Shape 1536"/>
          <p:cNvSpPr txBox="1"/>
          <p:nvPr/>
        </p:nvSpPr>
        <p:spPr>
          <a:xfrm>
            <a:off x="1944686" y="5546725"/>
            <a:ext cx="12064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1537" name="Shape 1537"/>
          <p:cNvGrpSpPr/>
          <p:nvPr/>
        </p:nvGrpSpPr>
        <p:grpSpPr>
          <a:xfrm>
            <a:off x="2251075" y="2097086"/>
            <a:ext cx="4705349" cy="2460625"/>
            <a:chOff x="2251075" y="2097086"/>
            <a:chExt cx="4705349" cy="2460625"/>
          </a:xfrm>
        </p:grpSpPr>
        <p:cxnSp>
          <p:nvCxnSpPr>
            <p:cNvPr id="1538" name="Shape 1538"/>
            <p:cNvCxnSpPr/>
            <p:nvPr/>
          </p:nvCxnSpPr>
          <p:spPr>
            <a:xfrm flipH="1">
              <a:off x="2251075" y="2449511"/>
              <a:ext cx="4073524" cy="2108200"/>
            </a:xfrm>
            <a:prstGeom prst="straightConnector1">
              <a:avLst/>
            </a:prstGeom>
            <a:noFill/>
            <a:ln cap="flat" cmpd="sng" w="63500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39" name="Shape 1539"/>
            <p:cNvSpPr txBox="1"/>
            <p:nvPr/>
          </p:nvSpPr>
          <p:spPr>
            <a:xfrm>
              <a:off x="6153150" y="2097086"/>
              <a:ext cx="803275" cy="30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Supply</a:t>
              </a:r>
            </a:p>
          </p:txBody>
        </p:sp>
      </p:grpSp>
      <p:grpSp>
        <p:nvGrpSpPr>
          <p:cNvPr id="1540" name="Shape 1540"/>
          <p:cNvGrpSpPr/>
          <p:nvPr/>
        </p:nvGrpSpPr>
        <p:grpSpPr>
          <a:xfrm>
            <a:off x="2314575" y="2449511"/>
            <a:ext cx="4903787" cy="2590800"/>
            <a:chOff x="2314575" y="2449511"/>
            <a:chExt cx="4903787" cy="2590800"/>
          </a:xfrm>
        </p:grpSpPr>
        <p:cxnSp>
          <p:nvCxnSpPr>
            <p:cNvPr id="1541" name="Shape 1541"/>
            <p:cNvCxnSpPr/>
            <p:nvPr/>
          </p:nvCxnSpPr>
          <p:spPr>
            <a:xfrm>
              <a:off x="2314575" y="2449511"/>
              <a:ext cx="4138612" cy="2128836"/>
            </a:xfrm>
            <a:prstGeom prst="straightConnector1">
              <a:avLst/>
            </a:prstGeom>
            <a:noFill/>
            <a:ln cap="flat" cmpd="sng" w="63500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42" name="Shape 1542"/>
            <p:cNvSpPr txBox="1"/>
            <p:nvPr/>
          </p:nvSpPr>
          <p:spPr>
            <a:xfrm>
              <a:off x="6251575" y="4732337"/>
              <a:ext cx="966787" cy="30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sp>
        <p:nvSpPr>
          <p:cNvPr id="1543" name="Shape 1543"/>
          <p:cNvSpPr txBox="1"/>
          <p:nvPr/>
        </p:nvSpPr>
        <p:spPr>
          <a:xfrm>
            <a:off x="3587750" y="1468437"/>
            <a:ext cx="2103436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Excess Supply</a:t>
            </a:r>
          </a:p>
        </p:txBody>
      </p:sp>
      <p:grpSp>
        <p:nvGrpSpPr>
          <p:cNvPr id="1544" name="Shape 1544"/>
          <p:cNvGrpSpPr/>
          <p:nvPr/>
        </p:nvGrpSpPr>
        <p:grpSpPr>
          <a:xfrm>
            <a:off x="2738436" y="5826125"/>
            <a:ext cx="1189037" cy="571500"/>
            <a:chOff x="2738436" y="5826125"/>
            <a:chExt cx="1189037" cy="571500"/>
          </a:xfrm>
        </p:grpSpPr>
        <p:sp>
          <p:nvSpPr>
            <p:cNvPr id="1545" name="Shape 1545"/>
            <p:cNvSpPr txBox="1"/>
            <p:nvPr/>
          </p:nvSpPr>
          <p:spPr>
            <a:xfrm>
              <a:off x="2738436" y="5826125"/>
              <a:ext cx="1189037" cy="57150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 txBox="1"/>
            <p:nvPr/>
          </p:nvSpPr>
          <p:spPr>
            <a:xfrm>
              <a:off x="2778125" y="5845175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  <p:sp>
          <p:nvSpPr>
            <p:cNvPr id="1547" name="Shape 1547"/>
            <p:cNvSpPr txBox="1"/>
            <p:nvPr/>
          </p:nvSpPr>
          <p:spPr>
            <a:xfrm>
              <a:off x="2778125" y="6119812"/>
              <a:ext cx="1023936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demanded</a:t>
              </a:r>
            </a:p>
          </p:txBody>
        </p:sp>
      </p:grpSp>
      <p:grpSp>
        <p:nvGrpSpPr>
          <p:cNvPr id="1548" name="Shape 1548"/>
          <p:cNvGrpSpPr/>
          <p:nvPr/>
        </p:nvGrpSpPr>
        <p:grpSpPr>
          <a:xfrm>
            <a:off x="4818062" y="5826125"/>
            <a:ext cx="976312" cy="571500"/>
            <a:chOff x="4818062" y="5826125"/>
            <a:chExt cx="976312" cy="571500"/>
          </a:xfrm>
        </p:grpSpPr>
        <p:sp>
          <p:nvSpPr>
            <p:cNvPr id="1549" name="Shape 1549"/>
            <p:cNvSpPr txBox="1"/>
            <p:nvPr/>
          </p:nvSpPr>
          <p:spPr>
            <a:xfrm>
              <a:off x="4818062" y="5826125"/>
              <a:ext cx="976312" cy="57150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 txBox="1"/>
            <p:nvPr/>
          </p:nvSpPr>
          <p:spPr>
            <a:xfrm>
              <a:off x="4873625" y="5851525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  <p:sp>
          <p:nvSpPr>
            <p:cNvPr id="1551" name="Shape 1551"/>
            <p:cNvSpPr txBox="1"/>
            <p:nvPr/>
          </p:nvSpPr>
          <p:spPr>
            <a:xfrm>
              <a:off x="4873625" y="6126162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supplied</a:t>
              </a:r>
            </a:p>
          </p:txBody>
        </p:sp>
      </p:grpSp>
      <p:grpSp>
        <p:nvGrpSpPr>
          <p:cNvPr id="1552" name="Shape 1552"/>
          <p:cNvGrpSpPr/>
          <p:nvPr/>
        </p:nvGrpSpPr>
        <p:grpSpPr>
          <a:xfrm>
            <a:off x="3354387" y="2347911"/>
            <a:ext cx="1952624" cy="511175"/>
            <a:chOff x="3354387" y="2347911"/>
            <a:chExt cx="1952624" cy="511175"/>
          </a:xfrm>
        </p:grpSpPr>
        <p:sp>
          <p:nvSpPr>
            <p:cNvPr id="1553" name="Shape 1553"/>
            <p:cNvSpPr/>
            <p:nvPr/>
          </p:nvSpPr>
          <p:spPr>
            <a:xfrm>
              <a:off x="3354387" y="2716211"/>
              <a:ext cx="1952624" cy="142875"/>
            </a:xfrm>
            <a:custGeom>
              <a:pathLst>
                <a:path extrusionOk="0" h="120000" w="120000">
                  <a:moveTo>
                    <a:pt x="120000" y="119999"/>
                  </a:moveTo>
                  <a:cubicBezTo>
                    <a:pt x="120000" y="85714"/>
                    <a:pt x="116086" y="68571"/>
                    <a:pt x="113478" y="68571"/>
                  </a:cubicBezTo>
                  <a:cubicBezTo>
                    <a:pt x="63913" y="68571"/>
                    <a:pt x="63913" y="68571"/>
                    <a:pt x="63913" y="68571"/>
                  </a:cubicBezTo>
                  <a:cubicBezTo>
                    <a:pt x="61304" y="68571"/>
                    <a:pt x="58695" y="34285"/>
                    <a:pt x="58695" y="0"/>
                  </a:cubicBezTo>
                  <a:cubicBezTo>
                    <a:pt x="58695" y="34285"/>
                    <a:pt x="57391" y="68571"/>
                    <a:pt x="54782" y="68571"/>
                  </a:cubicBezTo>
                  <a:cubicBezTo>
                    <a:pt x="5217" y="68571"/>
                    <a:pt x="5217" y="68571"/>
                    <a:pt x="5217" y="68571"/>
                  </a:cubicBezTo>
                  <a:cubicBezTo>
                    <a:pt x="2608" y="68571"/>
                    <a:pt x="0" y="85714"/>
                    <a:pt x="0" y="119999"/>
                  </a:cubicBezTo>
                </a:path>
              </a:pathLst>
            </a:custGeom>
            <a:noFill/>
            <a:ln cap="flat" cmpd="sng" w="20625">
              <a:solidFill>
                <a:srgbClr val="3F00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4" name="Shape 1554"/>
            <p:cNvGrpSpPr/>
            <p:nvPr/>
          </p:nvGrpSpPr>
          <p:grpSpPr>
            <a:xfrm>
              <a:off x="3884612" y="2347911"/>
              <a:ext cx="890587" cy="347662"/>
              <a:chOff x="3884612" y="2347911"/>
              <a:chExt cx="890587" cy="347662"/>
            </a:xfrm>
          </p:grpSpPr>
          <p:sp>
            <p:nvSpPr>
              <p:cNvPr id="1555" name="Shape 1555"/>
              <p:cNvSpPr txBox="1"/>
              <p:nvPr/>
            </p:nvSpPr>
            <p:spPr>
              <a:xfrm>
                <a:off x="3884612" y="2347911"/>
                <a:ext cx="890587" cy="347662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Shape 1556"/>
              <p:cNvSpPr txBox="1"/>
              <p:nvPr/>
            </p:nvSpPr>
            <p:spPr>
              <a:xfrm>
                <a:off x="3954462" y="2392361"/>
                <a:ext cx="733425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Surplus</a:t>
                </a:r>
              </a:p>
            </p:txBody>
          </p:sp>
        </p:grpSp>
      </p:grpSp>
      <p:sp>
        <p:nvSpPr>
          <p:cNvPr id="1557" name="Shape 1557"/>
          <p:cNvSpPr txBox="1"/>
          <p:nvPr/>
        </p:nvSpPr>
        <p:spPr>
          <a:xfrm>
            <a:off x="5967412" y="5595937"/>
            <a:ext cx="1343024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1558" name="Shape 1558"/>
          <p:cNvSpPr txBox="1"/>
          <p:nvPr/>
        </p:nvSpPr>
        <p:spPr>
          <a:xfrm>
            <a:off x="6075362" y="5868987"/>
            <a:ext cx="1236661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1559" name="Shape 1559"/>
          <p:cNvSpPr txBox="1"/>
          <p:nvPr/>
        </p:nvSpPr>
        <p:spPr>
          <a:xfrm>
            <a:off x="6480175" y="6143625"/>
            <a:ext cx="823912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Cones</a:t>
            </a:r>
          </a:p>
        </p:txBody>
      </p:sp>
      <p:grpSp>
        <p:nvGrpSpPr>
          <p:cNvPr id="1560" name="Shape 1560"/>
          <p:cNvGrpSpPr/>
          <p:nvPr/>
        </p:nvGrpSpPr>
        <p:grpSpPr>
          <a:xfrm>
            <a:off x="3260725" y="2921000"/>
            <a:ext cx="234949" cy="2933699"/>
            <a:chOff x="3260725" y="2921000"/>
            <a:chExt cx="234949" cy="2933699"/>
          </a:xfrm>
        </p:grpSpPr>
        <p:sp>
          <p:nvSpPr>
            <p:cNvPr id="1561" name="Shape 1561"/>
            <p:cNvSpPr txBox="1"/>
            <p:nvPr/>
          </p:nvSpPr>
          <p:spPr>
            <a:xfrm>
              <a:off x="3260725" y="5546725"/>
              <a:ext cx="234949" cy="30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grpSp>
          <p:nvGrpSpPr>
            <p:cNvPr id="1562" name="Shape 1562"/>
            <p:cNvGrpSpPr/>
            <p:nvPr/>
          </p:nvGrpSpPr>
          <p:grpSpPr>
            <a:xfrm>
              <a:off x="3290887" y="2921000"/>
              <a:ext cx="104774" cy="2576512"/>
              <a:chOff x="3290887" y="2921000"/>
              <a:chExt cx="104774" cy="2576512"/>
            </a:xfrm>
          </p:grpSpPr>
          <p:cxnSp>
            <p:nvCxnSpPr>
              <p:cNvPr id="1563" name="Shape 1563"/>
              <p:cNvCxnSpPr/>
              <p:nvPr/>
            </p:nvCxnSpPr>
            <p:spPr>
              <a:xfrm>
                <a:off x="3341687" y="2962275"/>
                <a:ext cx="1587" cy="2535237"/>
              </a:xfrm>
              <a:prstGeom prst="straightConnector1">
                <a:avLst/>
              </a:prstGeom>
              <a:noFill/>
              <a:ln cap="flat" cmpd="sng" w="20625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564" name="Shape 1564"/>
              <p:cNvSpPr/>
              <p:nvPr/>
            </p:nvSpPr>
            <p:spPr>
              <a:xfrm>
                <a:off x="3290887" y="2921000"/>
                <a:ext cx="104774" cy="10159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5" name="Shape 1565"/>
          <p:cNvGrpSpPr/>
          <p:nvPr/>
        </p:nvGrpSpPr>
        <p:grpSpPr>
          <a:xfrm>
            <a:off x="1343025" y="2817811"/>
            <a:ext cx="4191000" cy="3036888"/>
            <a:chOff x="1343025" y="2817811"/>
            <a:chExt cx="4191000" cy="3036888"/>
          </a:xfrm>
        </p:grpSpPr>
        <p:sp>
          <p:nvSpPr>
            <p:cNvPr id="1566" name="Shape 1566"/>
            <p:cNvSpPr txBox="1"/>
            <p:nvPr/>
          </p:nvSpPr>
          <p:spPr>
            <a:xfrm>
              <a:off x="1343025" y="2817811"/>
              <a:ext cx="5429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$2.50</a:t>
              </a:r>
            </a:p>
          </p:txBody>
        </p:sp>
        <p:sp>
          <p:nvSpPr>
            <p:cNvPr id="1567" name="Shape 1567"/>
            <p:cNvSpPr txBox="1"/>
            <p:nvPr/>
          </p:nvSpPr>
          <p:spPr>
            <a:xfrm>
              <a:off x="5172075" y="5546725"/>
              <a:ext cx="361950" cy="30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058986" y="2962275"/>
              <a:ext cx="3248024" cy="25558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264150" y="2921000"/>
              <a:ext cx="106362" cy="1015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0" name="Shape 1570"/>
          <p:cNvGrpSpPr/>
          <p:nvPr/>
        </p:nvGrpSpPr>
        <p:grpSpPr>
          <a:xfrm>
            <a:off x="1471612" y="3351212"/>
            <a:ext cx="3019425" cy="2503487"/>
            <a:chOff x="1471612" y="3351212"/>
            <a:chExt cx="3019425" cy="2503487"/>
          </a:xfrm>
        </p:grpSpPr>
        <p:sp>
          <p:nvSpPr>
            <p:cNvPr id="1571" name="Shape 1571"/>
            <p:cNvSpPr txBox="1"/>
            <p:nvPr/>
          </p:nvSpPr>
          <p:spPr>
            <a:xfrm>
              <a:off x="1471612" y="3351212"/>
              <a:ext cx="42227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2.00</a:t>
              </a:r>
            </a:p>
          </p:txBody>
        </p:sp>
        <p:sp>
          <p:nvSpPr>
            <p:cNvPr id="1572" name="Shape 1572"/>
            <p:cNvSpPr txBox="1"/>
            <p:nvPr/>
          </p:nvSpPr>
          <p:spPr>
            <a:xfrm>
              <a:off x="4256087" y="5546725"/>
              <a:ext cx="234949" cy="30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grpSp>
          <p:nvGrpSpPr>
            <p:cNvPr id="1573" name="Shape 1573"/>
            <p:cNvGrpSpPr/>
            <p:nvPr/>
          </p:nvGrpSpPr>
          <p:grpSpPr>
            <a:xfrm>
              <a:off x="2058986" y="3432175"/>
              <a:ext cx="2308225" cy="2085974"/>
              <a:chOff x="2058986" y="3432175"/>
              <a:chExt cx="2308225" cy="2085974"/>
            </a:xfrm>
          </p:grpSpPr>
          <p:sp>
            <p:nvSpPr>
              <p:cNvPr id="1574" name="Shape 1574"/>
              <p:cNvSpPr/>
              <p:nvPr/>
            </p:nvSpPr>
            <p:spPr>
              <a:xfrm>
                <a:off x="2058986" y="3473450"/>
                <a:ext cx="2259012" cy="2044699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206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Shape 1575"/>
              <p:cNvSpPr/>
              <p:nvPr/>
            </p:nvSpPr>
            <p:spPr>
              <a:xfrm>
                <a:off x="4267200" y="3432175"/>
                <a:ext cx="100011" cy="10159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76" name="Shape 1576"/>
              <p:cNvCxnSpPr/>
              <p:nvPr/>
            </p:nvCxnSpPr>
            <p:spPr>
              <a:xfrm>
                <a:off x="2058986" y="3473450"/>
                <a:ext cx="2271711" cy="1587"/>
              </a:xfrm>
              <a:prstGeom prst="straightConnector1">
                <a:avLst/>
              </a:prstGeom>
              <a:noFill/>
              <a:ln cap="flat" cmpd="sng" w="20625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Equilibrium</a:t>
            </a:r>
          </a:p>
        </p:txBody>
      </p:sp>
      <p:sp>
        <p:nvSpPr>
          <p:cNvPr id="1582" name="Shape 1582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Shortage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price &lt; equilibrium price, then quantity demanded &gt; the quantity supplied. 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excess demand or a shortage.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Suppliers will raise the price due to too many buyers chasing too few goods, thereby moving toward equilibrium.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 Markets Not in Equilibrium</a:t>
            </a:r>
          </a:p>
        </p:txBody>
      </p:sp>
      <p:sp>
        <p:nvSpPr>
          <p:cNvPr id="1588" name="Shape 1588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F3F6F9"/>
          </a:solidFill>
          <a:ln cap="flat" cmpd="sng" w="2333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Shape 1589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F2F4F8"/>
          </a:solidFill>
          <a:ln cap="flat" cmpd="sng" w="2127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Shape 1590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F1F4F7"/>
          </a:solidFill>
          <a:ln cap="flat" cmpd="sng" w="1905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Shape 1591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F0F2F5"/>
          </a:solidFill>
          <a:ln cap="flat" cmpd="sng" w="1698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Shape 1592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EEF1F4"/>
          </a:solidFill>
          <a:ln cap="flat" cmpd="sng" w="1492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Shape 1593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EDEFF3"/>
          </a:solidFill>
          <a:ln cap="flat" cmpd="sng" w="1270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Shape 1594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EBEEF2"/>
          </a:solidFill>
          <a:ln cap="flat" cmpd="sng" w="1063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Shape 1595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EAECF1"/>
          </a:solidFill>
          <a:ln cap="flat" cmpd="sng" w="841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Shape 1596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E9EBF0"/>
          </a:solidFill>
          <a:ln cap="flat" cmpd="sng" w="635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Shape 1597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E7EAEF"/>
          </a:solidFill>
          <a:ln cap="flat" cmpd="sng" w="428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Shape 1598"/>
          <p:cNvSpPr txBox="1"/>
          <p:nvPr/>
        </p:nvSpPr>
        <p:spPr>
          <a:xfrm>
            <a:off x="2357436" y="1917700"/>
            <a:ext cx="5178425" cy="3703637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Shape 1599"/>
          <p:cNvSpPr txBox="1"/>
          <p:nvPr/>
        </p:nvSpPr>
        <p:spPr>
          <a:xfrm>
            <a:off x="2251075" y="1816100"/>
            <a:ext cx="5178425" cy="37020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Shape 1600"/>
          <p:cNvSpPr/>
          <p:nvPr/>
        </p:nvSpPr>
        <p:spPr>
          <a:xfrm>
            <a:off x="2251075" y="1816100"/>
            <a:ext cx="5178425" cy="370204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Shape 1601"/>
          <p:cNvSpPr txBox="1"/>
          <p:nvPr/>
        </p:nvSpPr>
        <p:spPr>
          <a:xfrm>
            <a:off x="1314450" y="1809750"/>
            <a:ext cx="79374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1602" name="Shape 1602"/>
          <p:cNvSpPr txBox="1"/>
          <p:nvPr/>
        </p:nvSpPr>
        <p:spPr>
          <a:xfrm>
            <a:off x="1052512" y="2084386"/>
            <a:ext cx="104616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1603" name="Shape 1603"/>
          <p:cNvSpPr txBox="1"/>
          <p:nvPr/>
        </p:nvSpPr>
        <p:spPr>
          <a:xfrm>
            <a:off x="1577975" y="2357436"/>
            <a:ext cx="53974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</a:t>
            </a:r>
          </a:p>
        </p:txBody>
      </p:sp>
      <p:sp>
        <p:nvSpPr>
          <p:cNvPr id="1604" name="Shape 1604"/>
          <p:cNvSpPr txBox="1"/>
          <p:nvPr/>
        </p:nvSpPr>
        <p:spPr>
          <a:xfrm>
            <a:off x="2166936" y="5546725"/>
            <a:ext cx="12064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05" name="Shape 1605"/>
          <p:cNvSpPr txBox="1"/>
          <p:nvPr/>
        </p:nvSpPr>
        <p:spPr>
          <a:xfrm>
            <a:off x="6238875" y="5595937"/>
            <a:ext cx="113982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1606" name="Shape 1606"/>
          <p:cNvSpPr txBox="1"/>
          <p:nvPr/>
        </p:nvSpPr>
        <p:spPr>
          <a:xfrm>
            <a:off x="6345237" y="5868987"/>
            <a:ext cx="104616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1607" name="Shape 1607"/>
          <p:cNvSpPr txBox="1"/>
          <p:nvPr/>
        </p:nvSpPr>
        <p:spPr>
          <a:xfrm>
            <a:off x="6750050" y="6143625"/>
            <a:ext cx="660400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Cones</a:t>
            </a:r>
          </a:p>
        </p:txBody>
      </p:sp>
      <p:grpSp>
        <p:nvGrpSpPr>
          <p:cNvPr id="1608" name="Shape 1608"/>
          <p:cNvGrpSpPr/>
          <p:nvPr/>
        </p:nvGrpSpPr>
        <p:grpSpPr>
          <a:xfrm>
            <a:off x="2484437" y="2132011"/>
            <a:ext cx="4672011" cy="2405061"/>
            <a:chOff x="2484437" y="2132011"/>
            <a:chExt cx="4672011" cy="2405061"/>
          </a:xfrm>
        </p:grpSpPr>
        <p:cxnSp>
          <p:nvCxnSpPr>
            <p:cNvPr id="1609" name="Shape 1609"/>
            <p:cNvCxnSpPr/>
            <p:nvPr/>
          </p:nvCxnSpPr>
          <p:spPr>
            <a:xfrm flipH="1">
              <a:off x="2484437" y="2430461"/>
              <a:ext cx="4075111" cy="2106611"/>
            </a:xfrm>
            <a:prstGeom prst="straightConnector1">
              <a:avLst/>
            </a:prstGeom>
            <a:noFill/>
            <a:ln cap="flat" cmpd="sng" w="63500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10" name="Shape 1610"/>
            <p:cNvSpPr txBox="1"/>
            <p:nvPr/>
          </p:nvSpPr>
          <p:spPr>
            <a:xfrm>
              <a:off x="6494462" y="2132011"/>
              <a:ext cx="661987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Supply</a:t>
              </a:r>
            </a:p>
          </p:txBody>
        </p:sp>
      </p:grpSp>
      <p:grpSp>
        <p:nvGrpSpPr>
          <p:cNvPr id="1611" name="Shape 1611"/>
          <p:cNvGrpSpPr/>
          <p:nvPr/>
        </p:nvGrpSpPr>
        <p:grpSpPr>
          <a:xfrm>
            <a:off x="2547936" y="2430461"/>
            <a:ext cx="4756150" cy="2540000"/>
            <a:chOff x="2547936" y="2430461"/>
            <a:chExt cx="4756150" cy="2540000"/>
          </a:xfrm>
        </p:grpSpPr>
        <p:cxnSp>
          <p:nvCxnSpPr>
            <p:cNvPr id="1612" name="Shape 1612"/>
            <p:cNvCxnSpPr/>
            <p:nvPr/>
          </p:nvCxnSpPr>
          <p:spPr>
            <a:xfrm>
              <a:off x="2547936" y="2430461"/>
              <a:ext cx="4138612" cy="2147887"/>
            </a:xfrm>
            <a:prstGeom prst="straightConnector1">
              <a:avLst/>
            </a:prstGeom>
            <a:noFill/>
            <a:ln cap="flat" cmpd="sng" w="63500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13" name="Shape 1613"/>
            <p:cNvSpPr txBox="1"/>
            <p:nvPr/>
          </p:nvSpPr>
          <p:spPr>
            <a:xfrm>
              <a:off x="6486525" y="4711700"/>
              <a:ext cx="817561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sp>
        <p:nvSpPr>
          <p:cNvPr id="1614" name="Shape 1614"/>
          <p:cNvSpPr txBox="1"/>
          <p:nvPr/>
        </p:nvSpPr>
        <p:spPr>
          <a:xfrm>
            <a:off x="3759200" y="1460500"/>
            <a:ext cx="1995486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Excess Demand</a:t>
            </a:r>
          </a:p>
        </p:txBody>
      </p:sp>
      <p:grpSp>
        <p:nvGrpSpPr>
          <p:cNvPr id="1615" name="Shape 1615"/>
          <p:cNvGrpSpPr/>
          <p:nvPr/>
        </p:nvGrpSpPr>
        <p:grpSpPr>
          <a:xfrm>
            <a:off x="3057525" y="5805487"/>
            <a:ext cx="976312" cy="592136"/>
            <a:chOff x="3057525" y="5805487"/>
            <a:chExt cx="976312" cy="592136"/>
          </a:xfrm>
        </p:grpSpPr>
        <p:sp>
          <p:nvSpPr>
            <p:cNvPr id="1616" name="Shape 1616"/>
            <p:cNvSpPr txBox="1"/>
            <p:nvPr/>
          </p:nvSpPr>
          <p:spPr>
            <a:xfrm>
              <a:off x="3057525" y="5805487"/>
              <a:ext cx="976312" cy="592136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 txBox="1"/>
            <p:nvPr/>
          </p:nvSpPr>
          <p:spPr>
            <a:xfrm>
              <a:off x="3141661" y="5832475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  <p:sp>
          <p:nvSpPr>
            <p:cNvPr id="1618" name="Shape 1618"/>
            <p:cNvSpPr txBox="1"/>
            <p:nvPr/>
          </p:nvSpPr>
          <p:spPr>
            <a:xfrm>
              <a:off x="3141661" y="6105525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supplied</a:t>
              </a:r>
            </a:p>
          </p:txBody>
        </p:sp>
      </p:grpSp>
      <p:grpSp>
        <p:nvGrpSpPr>
          <p:cNvPr id="1619" name="Shape 1619"/>
          <p:cNvGrpSpPr/>
          <p:nvPr/>
        </p:nvGrpSpPr>
        <p:grpSpPr>
          <a:xfrm>
            <a:off x="4926012" y="5805487"/>
            <a:ext cx="1187449" cy="592136"/>
            <a:chOff x="4926012" y="5805487"/>
            <a:chExt cx="1187449" cy="592136"/>
          </a:xfrm>
        </p:grpSpPr>
        <p:sp>
          <p:nvSpPr>
            <p:cNvPr id="1620" name="Shape 1620"/>
            <p:cNvSpPr txBox="1"/>
            <p:nvPr/>
          </p:nvSpPr>
          <p:spPr>
            <a:xfrm>
              <a:off x="4926012" y="5805487"/>
              <a:ext cx="1187449" cy="592136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 txBox="1"/>
            <p:nvPr/>
          </p:nvSpPr>
          <p:spPr>
            <a:xfrm>
              <a:off x="5010150" y="5838825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  <p:sp>
          <p:nvSpPr>
            <p:cNvPr id="1622" name="Shape 1622"/>
            <p:cNvSpPr txBox="1"/>
            <p:nvPr/>
          </p:nvSpPr>
          <p:spPr>
            <a:xfrm>
              <a:off x="5010150" y="6113462"/>
              <a:ext cx="1023936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demanded</a:t>
              </a:r>
            </a:p>
          </p:txBody>
        </p:sp>
      </p:grpSp>
      <p:grpSp>
        <p:nvGrpSpPr>
          <p:cNvPr id="1623" name="Shape 1623"/>
          <p:cNvGrpSpPr/>
          <p:nvPr/>
        </p:nvGrpSpPr>
        <p:grpSpPr>
          <a:xfrm>
            <a:off x="1720850" y="3876675"/>
            <a:ext cx="3941762" cy="1928812"/>
            <a:chOff x="1720850" y="3876675"/>
            <a:chExt cx="3941762" cy="1928812"/>
          </a:xfrm>
        </p:grpSpPr>
        <p:sp>
          <p:nvSpPr>
            <p:cNvPr id="1624" name="Shape 1624"/>
            <p:cNvSpPr/>
            <p:nvPr/>
          </p:nvSpPr>
          <p:spPr>
            <a:xfrm>
              <a:off x="2273300" y="3984625"/>
              <a:ext cx="3267075" cy="15335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5476875" y="3922712"/>
              <a:ext cx="128587" cy="1238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 txBox="1"/>
            <p:nvPr/>
          </p:nvSpPr>
          <p:spPr>
            <a:xfrm>
              <a:off x="1720850" y="3876675"/>
              <a:ext cx="42227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1.50</a:t>
              </a:r>
            </a:p>
          </p:txBody>
        </p:sp>
        <p:sp>
          <p:nvSpPr>
            <p:cNvPr id="1627" name="Shape 1627"/>
            <p:cNvSpPr txBox="1"/>
            <p:nvPr/>
          </p:nvSpPr>
          <p:spPr>
            <a:xfrm>
              <a:off x="5421312" y="5546725"/>
              <a:ext cx="2412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</p:grpSp>
      <p:grpSp>
        <p:nvGrpSpPr>
          <p:cNvPr id="1628" name="Shape 1628"/>
          <p:cNvGrpSpPr/>
          <p:nvPr/>
        </p:nvGrpSpPr>
        <p:grpSpPr>
          <a:xfrm>
            <a:off x="1592262" y="3376612"/>
            <a:ext cx="3033712" cy="2428874"/>
            <a:chOff x="1592262" y="3376612"/>
            <a:chExt cx="3033712" cy="2428874"/>
          </a:xfrm>
        </p:grpSpPr>
        <p:sp>
          <p:nvSpPr>
            <p:cNvPr id="1629" name="Shape 1629"/>
            <p:cNvSpPr/>
            <p:nvPr/>
          </p:nvSpPr>
          <p:spPr>
            <a:xfrm>
              <a:off x="2273300" y="3473450"/>
              <a:ext cx="2270124" cy="2044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500562" y="3411537"/>
              <a:ext cx="106362" cy="12223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 txBox="1"/>
            <p:nvPr/>
          </p:nvSpPr>
          <p:spPr>
            <a:xfrm>
              <a:off x="1592262" y="3376612"/>
              <a:ext cx="5429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$2.00</a:t>
              </a:r>
            </a:p>
          </p:txBody>
        </p:sp>
        <p:sp>
          <p:nvSpPr>
            <p:cNvPr id="1632" name="Shape 1632"/>
            <p:cNvSpPr txBox="1"/>
            <p:nvPr/>
          </p:nvSpPr>
          <p:spPr>
            <a:xfrm>
              <a:off x="4505325" y="5546725"/>
              <a:ext cx="12064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id="1633" name="Shape 1633"/>
          <p:cNvGrpSpPr/>
          <p:nvPr/>
        </p:nvGrpSpPr>
        <p:grpSpPr>
          <a:xfrm>
            <a:off x="3503612" y="3922712"/>
            <a:ext cx="127000" cy="1882774"/>
            <a:chOff x="3503612" y="3922712"/>
            <a:chExt cx="127000" cy="1882774"/>
          </a:xfrm>
        </p:grpSpPr>
        <p:cxnSp>
          <p:nvCxnSpPr>
            <p:cNvPr id="1634" name="Shape 1634"/>
            <p:cNvCxnSpPr/>
            <p:nvPr/>
          </p:nvCxnSpPr>
          <p:spPr>
            <a:xfrm>
              <a:off x="3567112" y="3984625"/>
              <a:ext cx="1587" cy="1512886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35" name="Shape 1635"/>
            <p:cNvSpPr/>
            <p:nvPr/>
          </p:nvSpPr>
          <p:spPr>
            <a:xfrm>
              <a:off x="3503612" y="3922712"/>
              <a:ext cx="127000" cy="1238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 txBox="1"/>
            <p:nvPr/>
          </p:nvSpPr>
          <p:spPr>
            <a:xfrm>
              <a:off x="3509962" y="5546725"/>
              <a:ext cx="12064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637" name="Shape 1637"/>
          <p:cNvGrpSpPr/>
          <p:nvPr/>
        </p:nvGrpSpPr>
        <p:grpSpPr>
          <a:xfrm>
            <a:off x="3567112" y="4086225"/>
            <a:ext cx="1952624" cy="492124"/>
            <a:chOff x="3567112" y="4086225"/>
            <a:chExt cx="1952624" cy="492124"/>
          </a:xfrm>
        </p:grpSpPr>
        <p:sp>
          <p:nvSpPr>
            <p:cNvPr id="1638" name="Shape 1638"/>
            <p:cNvSpPr/>
            <p:nvPr/>
          </p:nvSpPr>
          <p:spPr>
            <a:xfrm>
              <a:off x="3567112" y="4086225"/>
              <a:ext cx="1952624" cy="14446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34285"/>
                    <a:pt x="2608" y="51428"/>
                    <a:pt x="5217" y="51428"/>
                  </a:cubicBezTo>
                  <a:cubicBezTo>
                    <a:pt x="56086" y="51428"/>
                    <a:pt x="56086" y="51428"/>
                    <a:pt x="56086" y="51428"/>
                  </a:cubicBezTo>
                  <a:cubicBezTo>
                    <a:pt x="57391" y="51428"/>
                    <a:pt x="60000" y="85714"/>
                    <a:pt x="60000" y="119999"/>
                  </a:cubicBezTo>
                  <a:cubicBezTo>
                    <a:pt x="60000" y="85714"/>
                    <a:pt x="62608" y="51428"/>
                    <a:pt x="63913" y="51428"/>
                  </a:cubicBezTo>
                  <a:cubicBezTo>
                    <a:pt x="113478" y="51428"/>
                    <a:pt x="113478" y="51428"/>
                    <a:pt x="113478" y="51428"/>
                  </a:cubicBezTo>
                  <a:cubicBezTo>
                    <a:pt x="116086" y="51428"/>
                    <a:pt x="120000" y="34285"/>
                    <a:pt x="120000" y="0"/>
                  </a:cubicBez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9" name="Shape 1639"/>
            <p:cNvGrpSpPr/>
            <p:nvPr/>
          </p:nvGrpSpPr>
          <p:grpSpPr>
            <a:xfrm>
              <a:off x="4056062" y="4249737"/>
              <a:ext cx="996950" cy="328611"/>
              <a:chOff x="4056062" y="4249737"/>
              <a:chExt cx="996950" cy="328611"/>
            </a:xfrm>
          </p:grpSpPr>
          <p:sp>
            <p:nvSpPr>
              <p:cNvPr id="1640" name="Shape 1640"/>
              <p:cNvSpPr txBox="1"/>
              <p:nvPr/>
            </p:nvSpPr>
            <p:spPr>
              <a:xfrm>
                <a:off x="4056062" y="4249737"/>
                <a:ext cx="996950" cy="328611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Shape 1641"/>
              <p:cNvSpPr txBox="1"/>
              <p:nvPr/>
            </p:nvSpPr>
            <p:spPr>
              <a:xfrm>
                <a:off x="4129087" y="4276725"/>
                <a:ext cx="879474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Shortage</a:t>
                </a: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Equilibrium</a:t>
            </a:r>
          </a:p>
        </p:txBody>
      </p:sp>
      <p:sp>
        <p:nvSpPr>
          <p:cNvPr id="1647" name="Shape 164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of supply and demand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claim that the price of any good adjusts to bring the quantity supplied and the quantity demanded for that good into balance.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3: Three Steps for Analyzing Changes in Equilibrium</a:t>
            </a:r>
          </a:p>
        </p:txBody>
      </p:sp>
      <p:sp>
        <p:nvSpPr>
          <p:cNvPr id="1653" name="Shape 1653"/>
          <p:cNvSpPr/>
          <p:nvPr/>
        </p:nvSpPr>
        <p:spPr>
          <a:xfrm>
            <a:off x="425450" y="2552700"/>
            <a:ext cx="8072437" cy="208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46Picture 4994812" id="1654" name="Shape 1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552700"/>
            <a:ext cx="8077199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 txBox="1"/>
          <p:nvPr>
            <p:ph type="title"/>
          </p:nvPr>
        </p:nvSpPr>
        <p:spPr>
          <a:xfrm>
            <a:off x="177800" y="46036"/>
            <a:ext cx="8508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 How an Increase in Demand Affects the Equilibrium</a:t>
            </a:r>
          </a:p>
        </p:txBody>
      </p:sp>
      <p:sp>
        <p:nvSpPr>
          <p:cNvPr id="1660" name="Shape 1660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F3F6F9"/>
          </a:solidFill>
          <a:ln cap="flat" cmpd="sng" w="2000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Shape 1661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F2F4F8"/>
          </a:solidFill>
          <a:ln cap="flat" cmpd="sng" w="1825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Shape 1662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F1F4F7"/>
          </a:solidFill>
          <a:ln cap="flat" cmpd="sng" w="1635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Shape 1663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F0F2F5"/>
          </a:solidFill>
          <a:ln cap="flat" cmpd="sng" w="1460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Shape 1664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EEF1F4"/>
          </a:solidFill>
          <a:ln cap="flat" cmpd="sng" w="1270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Shape 1665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EDEFF3"/>
          </a:solidFill>
          <a:ln cap="flat" cmpd="sng" w="1095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Shape 1666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EBEEF2"/>
          </a:solidFill>
          <a:ln cap="flat" cmpd="sng" w="904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Shape 1667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EAECF1"/>
          </a:solidFill>
          <a:ln cap="flat" cmpd="sng" w="730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Shape 1668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E9EBF0"/>
          </a:solidFill>
          <a:ln cap="flat" cmpd="sng" w="539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Shape 1669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E7EAEF"/>
          </a:solidFill>
          <a:ln cap="flat" cmpd="sng" w="365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Shape 1670"/>
          <p:cNvSpPr txBox="1"/>
          <p:nvPr/>
        </p:nvSpPr>
        <p:spPr>
          <a:xfrm>
            <a:off x="2032000" y="1122362"/>
            <a:ext cx="6380162" cy="4886325"/>
          </a:xfrm>
          <a:prstGeom prst="rect">
            <a:avLst/>
          </a:prstGeom>
          <a:solidFill>
            <a:srgbClr val="E6E9EF"/>
          </a:solidFill>
          <a:ln cap="flat" cmpd="sng" w="174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Shape 1671"/>
          <p:cNvSpPr txBox="1"/>
          <p:nvPr/>
        </p:nvSpPr>
        <p:spPr>
          <a:xfrm>
            <a:off x="1958975" y="1050925"/>
            <a:ext cx="6362699" cy="486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1946275" y="1050925"/>
            <a:ext cx="6362699" cy="4868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3" name="Shape 1673"/>
          <p:cNvCxnSpPr/>
          <p:nvPr/>
        </p:nvCxnSpPr>
        <p:spPr>
          <a:xfrm>
            <a:off x="3032125" y="2511425"/>
            <a:ext cx="1236661" cy="1587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674" name="Shape 1674"/>
          <p:cNvCxnSpPr/>
          <p:nvPr/>
        </p:nvCxnSpPr>
        <p:spPr>
          <a:xfrm>
            <a:off x="4376737" y="6045200"/>
            <a:ext cx="654050" cy="1587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675" name="Shape 1675"/>
          <p:cNvCxnSpPr/>
          <p:nvPr/>
        </p:nvCxnSpPr>
        <p:spPr>
          <a:xfrm flipH="1" rot="10800000">
            <a:off x="1668461" y="3441700"/>
            <a:ext cx="1587" cy="258762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676" name="Shape 1676"/>
          <p:cNvSpPr txBox="1"/>
          <p:nvPr/>
        </p:nvSpPr>
        <p:spPr>
          <a:xfrm>
            <a:off x="1182687" y="1004887"/>
            <a:ext cx="796924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1677" name="Shape 1677"/>
          <p:cNvSpPr txBox="1"/>
          <p:nvPr/>
        </p:nvSpPr>
        <p:spPr>
          <a:xfrm>
            <a:off x="960437" y="1241425"/>
            <a:ext cx="1017587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1678" name="Shape 1678"/>
          <p:cNvSpPr txBox="1"/>
          <p:nvPr/>
        </p:nvSpPr>
        <p:spPr>
          <a:xfrm>
            <a:off x="1409700" y="1479550"/>
            <a:ext cx="561975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</a:t>
            </a:r>
          </a:p>
        </p:txBody>
      </p:sp>
      <p:sp>
        <p:nvSpPr>
          <p:cNvPr id="1679" name="Shape 1679"/>
          <p:cNvSpPr txBox="1"/>
          <p:nvPr/>
        </p:nvSpPr>
        <p:spPr>
          <a:xfrm>
            <a:off x="1900236" y="5949950"/>
            <a:ext cx="192087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80" name="Shape 1680"/>
          <p:cNvSpPr txBox="1"/>
          <p:nvPr/>
        </p:nvSpPr>
        <p:spPr>
          <a:xfrm>
            <a:off x="7199311" y="5945187"/>
            <a:ext cx="1149349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 </a:t>
            </a:r>
          </a:p>
        </p:txBody>
      </p:sp>
      <p:sp>
        <p:nvSpPr>
          <p:cNvPr id="1681" name="Shape 1681"/>
          <p:cNvSpPr txBox="1"/>
          <p:nvPr/>
        </p:nvSpPr>
        <p:spPr>
          <a:xfrm>
            <a:off x="6696075" y="6181725"/>
            <a:ext cx="1652586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 Cones</a:t>
            </a:r>
          </a:p>
        </p:txBody>
      </p:sp>
      <p:grpSp>
        <p:nvGrpSpPr>
          <p:cNvPr id="1682" name="Shape 1682"/>
          <p:cNvGrpSpPr/>
          <p:nvPr/>
        </p:nvGrpSpPr>
        <p:grpSpPr>
          <a:xfrm>
            <a:off x="2341562" y="2638425"/>
            <a:ext cx="4654549" cy="2181223"/>
            <a:chOff x="2341562" y="2638425"/>
            <a:chExt cx="4654549" cy="2181223"/>
          </a:xfrm>
        </p:grpSpPr>
        <p:cxnSp>
          <p:nvCxnSpPr>
            <p:cNvPr id="1683" name="Shape 1683"/>
            <p:cNvCxnSpPr/>
            <p:nvPr/>
          </p:nvCxnSpPr>
          <p:spPr>
            <a:xfrm flipH="1">
              <a:off x="2341562" y="2744786"/>
              <a:ext cx="3962399" cy="2074861"/>
            </a:xfrm>
            <a:prstGeom prst="straightConnector1">
              <a:avLst/>
            </a:prstGeom>
            <a:noFill/>
            <a:ln cap="flat" cmpd="sng" w="53975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84" name="Shape 1684"/>
            <p:cNvSpPr txBox="1"/>
            <p:nvPr/>
          </p:nvSpPr>
          <p:spPr>
            <a:xfrm>
              <a:off x="6343650" y="2638425"/>
              <a:ext cx="652462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Supply</a:t>
              </a:r>
            </a:p>
          </p:txBody>
        </p:sp>
      </p:grpSp>
      <p:grpSp>
        <p:nvGrpSpPr>
          <p:cNvPr id="1685" name="Shape 1685"/>
          <p:cNvGrpSpPr/>
          <p:nvPr/>
        </p:nvGrpSpPr>
        <p:grpSpPr>
          <a:xfrm>
            <a:off x="4395787" y="3827462"/>
            <a:ext cx="1965325" cy="814387"/>
            <a:chOff x="4395787" y="3827462"/>
            <a:chExt cx="1965325" cy="814387"/>
          </a:xfrm>
        </p:grpSpPr>
        <p:cxnSp>
          <p:nvCxnSpPr>
            <p:cNvPr id="1686" name="Shape 1686"/>
            <p:cNvCxnSpPr/>
            <p:nvPr/>
          </p:nvCxnSpPr>
          <p:spPr>
            <a:xfrm>
              <a:off x="4395787" y="3827462"/>
              <a:ext cx="1181100" cy="396874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87" name="Shape 1687"/>
            <p:cNvSpPr txBox="1"/>
            <p:nvPr/>
          </p:nvSpPr>
          <p:spPr>
            <a:xfrm>
              <a:off x="5600700" y="4148137"/>
              <a:ext cx="527050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</a:t>
              </a:r>
            </a:p>
          </p:txBody>
        </p:sp>
        <p:sp>
          <p:nvSpPr>
            <p:cNvPr id="1688" name="Shape 1688"/>
            <p:cNvSpPr txBox="1"/>
            <p:nvPr/>
          </p:nvSpPr>
          <p:spPr>
            <a:xfrm>
              <a:off x="5360987" y="4386262"/>
              <a:ext cx="1000125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equilibrium</a:t>
              </a:r>
            </a:p>
          </p:txBody>
        </p:sp>
      </p:grpSp>
      <p:grpSp>
        <p:nvGrpSpPr>
          <p:cNvPr id="1689" name="Shape 1689"/>
          <p:cNvGrpSpPr/>
          <p:nvPr/>
        </p:nvGrpSpPr>
        <p:grpSpPr>
          <a:xfrm>
            <a:off x="2613025" y="2222500"/>
            <a:ext cx="3670300" cy="3454399"/>
            <a:chOff x="2613025" y="2222500"/>
            <a:chExt cx="3670300" cy="3454399"/>
          </a:xfrm>
        </p:grpSpPr>
        <p:cxnSp>
          <p:nvCxnSpPr>
            <p:cNvPr id="1690" name="Shape 1690"/>
            <p:cNvCxnSpPr/>
            <p:nvPr/>
          </p:nvCxnSpPr>
          <p:spPr>
            <a:xfrm>
              <a:off x="2613025" y="2222500"/>
              <a:ext cx="3400424" cy="3263900"/>
            </a:xfrm>
            <a:prstGeom prst="straightConnector1">
              <a:avLst/>
            </a:prstGeom>
            <a:noFill/>
            <a:ln cap="flat" cmpd="sng" w="53975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91" name="Shape 1691"/>
            <p:cNvSpPr txBox="1"/>
            <p:nvPr/>
          </p:nvSpPr>
          <p:spPr>
            <a:xfrm>
              <a:off x="6061075" y="5408612"/>
              <a:ext cx="222250" cy="268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6211887" y="5527675"/>
              <a:ext cx="34924" cy="889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8181" y="0"/>
                  </a:lnTo>
                  <a:lnTo>
                    <a:pt x="60000" y="17142"/>
                  </a:lnTo>
                  <a:lnTo>
                    <a:pt x="0" y="32142"/>
                  </a:lnTo>
                  <a:lnTo>
                    <a:pt x="0" y="49285"/>
                  </a:lnTo>
                  <a:lnTo>
                    <a:pt x="38181" y="40714"/>
                  </a:lnTo>
                  <a:lnTo>
                    <a:pt x="81818" y="23571"/>
                  </a:lnTo>
                  <a:lnTo>
                    <a:pt x="81818" y="119999"/>
                  </a:lnTo>
                  <a:lnTo>
                    <a:pt x="120000" y="119999"/>
                  </a:lnTo>
                  <a:lnTo>
                    <a:pt x="120000" y="857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3" name="Shape 1693"/>
          <p:cNvGrpSpPr/>
          <p:nvPr/>
        </p:nvGrpSpPr>
        <p:grpSpPr>
          <a:xfrm>
            <a:off x="3468687" y="1555750"/>
            <a:ext cx="3622674" cy="3502024"/>
            <a:chOff x="3468687" y="1555750"/>
            <a:chExt cx="3622674" cy="3502024"/>
          </a:xfrm>
        </p:grpSpPr>
        <p:cxnSp>
          <p:nvCxnSpPr>
            <p:cNvPr id="1694" name="Shape 1694"/>
            <p:cNvCxnSpPr/>
            <p:nvPr/>
          </p:nvCxnSpPr>
          <p:spPr>
            <a:xfrm>
              <a:off x="3468687" y="1555750"/>
              <a:ext cx="3398836" cy="3263900"/>
            </a:xfrm>
            <a:prstGeom prst="straightConnector1">
              <a:avLst/>
            </a:prstGeom>
            <a:noFill/>
            <a:ln cap="flat" cmpd="sng" w="53975">
              <a:solidFill>
                <a:srgbClr val="5F161D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95" name="Shape 1695"/>
            <p:cNvSpPr txBox="1"/>
            <p:nvPr/>
          </p:nvSpPr>
          <p:spPr>
            <a:xfrm>
              <a:off x="6869111" y="4789487"/>
              <a:ext cx="222250" cy="268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7013575" y="4910137"/>
              <a:ext cx="65086" cy="82550"/>
            </a:xfrm>
            <a:custGeom>
              <a:pathLst>
                <a:path extrusionOk="0" h="120000" w="120000">
                  <a:moveTo>
                    <a:pt x="32195" y="110769"/>
                  </a:moveTo>
                  <a:lnTo>
                    <a:pt x="43902" y="103846"/>
                  </a:lnTo>
                  <a:lnTo>
                    <a:pt x="64390" y="85384"/>
                  </a:lnTo>
                  <a:lnTo>
                    <a:pt x="99512" y="60000"/>
                  </a:lnTo>
                  <a:lnTo>
                    <a:pt x="111219" y="50769"/>
                  </a:lnTo>
                  <a:lnTo>
                    <a:pt x="120000" y="34615"/>
                  </a:lnTo>
                  <a:lnTo>
                    <a:pt x="120000" y="16153"/>
                  </a:lnTo>
                  <a:lnTo>
                    <a:pt x="111219" y="6923"/>
                  </a:lnTo>
                  <a:lnTo>
                    <a:pt x="87804" y="0"/>
                  </a:lnTo>
                  <a:lnTo>
                    <a:pt x="64390" y="0"/>
                  </a:lnTo>
                  <a:lnTo>
                    <a:pt x="43902" y="0"/>
                  </a:lnTo>
                  <a:lnTo>
                    <a:pt x="20487" y="6923"/>
                  </a:lnTo>
                  <a:lnTo>
                    <a:pt x="11707" y="16153"/>
                  </a:lnTo>
                  <a:lnTo>
                    <a:pt x="11707" y="34615"/>
                  </a:lnTo>
                  <a:lnTo>
                    <a:pt x="32195" y="34615"/>
                  </a:lnTo>
                  <a:lnTo>
                    <a:pt x="32195" y="16153"/>
                  </a:lnTo>
                  <a:lnTo>
                    <a:pt x="64390" y="6923"/>
                  </a:lnTo>
                  <a:lnTo>
                    <a:pt x="87804" y="16153"/>
                  </a:lnTo>
                  <a:lnTo>
                    <a:pt x="99512" y="34615"/>
                  </a:lnTo>
                  <a:lnTo>
                    <a:pt x="87804" y="50769"/>
                  </a:lnTo>
                  <a:lnTo>
                    <a:pt x="43902" y="76153"/>
                  </a:lnTo>
                  <a:lnTo>
                    <a:pt x="20487" y="94615"/>
                  </a:lnTo>
                  <a:lnTo>
                    <a:pt x="0" y="110769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110769"/>
                  </a:lnTo>
                  <a:lnTo>
                    <a:pt x="43902" y="110769"/>
                  </a:lnTo>
                  <a:lnTo>
                    <a:pt x="32195" y="110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7" name="Shape 1697"/>
          <p:cNvGrpSpPr/>
          <p:nvPr/>
        </p:nvGrpSpPr>
        <p:grpSpPr>
          <a:xfrm>
            <a:off x="2378075" y="6081712"/>
            <a:ext cx="2308223" cy="649287"/>
            <a:chOff x="2378075" y="6081712"/>
            <a:chExt cx="2308223" cy="649287"/>
          </a:xfrm>
        </p:grpSpPr>
        <p:cxnSp>
          <p:nvCxnSpPr>
            <p:cNvPr id="1698" name="Shape 1698"/>
            <p:cNvCxnSpPr/>
            <p:nvPr/>
          </p:nvCxnSpPr>
          <p:spPr>
            <a:xfrm flipH="1">
              <a:off x="3976686" y="6081712"/>
              <a:ext cx="709612" cy="269874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99" name="Shape 1699"/>
            <p:cNvSpPr txBox="1"/>
            <p:nvPr/>
          </p:nvSpPr>
          <p:spPr>
            <a:xfrm>
              <a:off x="2378075" y="6172200"/>
              <a:ext cx="1744661" cy="558799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 txBox="1"/>
            <p:nvPr/>
          </p:nvSpPr>
          <p:spPr>
            <a:xfrm>
              <a:off x="2451100" y="6199187"/>
              <a:ext cx="246062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</a:p>
          </p:txBody>
        </p:sp>
        <p:sp>
          <p:nvSpPr>
            <p:cNvPr id="1701" name="Shape 1701"/>
            <p:cNvSpPr txBox="1"/>
            <p:nvPr/>
          </p:nvSpPr>
          <p:spPr>
            <a:xfrm>
              <a:off x="2613025" y="6199187"/>
              <a:ext cx="460374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. . . </a:t>
              </a:r>
            </a:p>
          </p:txBody>
        </p:sp>
        <p:sp>
          <p:nvSpPr>
            <p:cNvPr id="1702" name="Shape 1702"/>
            <p:cNvSpPr txBox="1"/>
            <p:nvPr/>
          </p:nvSpPr>
          <p:spPr>
            <a:xfrm>
              <a:off x="2984500" y="6199187"/>
              <a:ext cx="1131887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a higher</a:t>
              </a:r>
            </a:p>
          </p:txBody>
        </p:sp>
        <p:sp>
          <p:nvSpPr>
            <p:cNvPr id="1703" name="Shape 1703"/>
            <p:cNvSpPr txBox="1"/>
            <p:nvPr/>
          </p:nvSpPr>
          <p:spPr>
            <a:xfrm>
              <a:off x="2451100" y="6437312"/>
              <a:ext cx="1190624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 sold.</a:t>
              </a:r>
            </a:p>
          </p:txBody>
        </p:sp>
      </p:grpSp>
      <p:grpSp>
        <p:nvGrpSpPr>
          <p:cNvPr id="1704" name="Shape 1704"/>
          <p:cNvGrpSpPr/>
          <p:nvPr/>
        </p:nvGrpSpPr>
        <p:grpSpPr>
          <a:xfrm>
            <a:off x="468312" y="3611562"/>
            <a:ext cx="1417636" cy="1173161"/>
            <a:chOff x="468312" y="3611562"/>
            <a:chExt cx="1417636" cy="1173161"/>
          </a:xfrm>
        </p:grpSpPr>
        <p:cxnSp>
          <p:nvCxnSpPr>
            <p:cNvPr id="1705" name="Shape 1705"/>
            <p:cNvCxnSpPr/>
            <p:nvPr/>
          </p:nvCxnSpPr>
          <p:spPr>
            <a:xfrm flipH="1" rot="10800000">
              <a:off x="923925" y="3611562"/>
              <a:ext cx="671511" cy="377824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1706" name="Shape 1706"/>
            <p:cNvGrpSpPr/>
            <p:nvPr/>
          </p:nvGrpSpPr>
          <p:grpSpPr>
            <a:xfrm>
              <a:off x="468312" y="3989387"/>
              <a:ext cx="1417636" cy="795337"/>
              <a:chOff x="468312" y="3989387"/>
              <a:chExt cx="1417636" cy="795337"/>
            </a:xfrm>
          </p:grpSpPr>
          <p:sp>
            <p:nvSpPr>
              <p:cNvPr id="1707" name="Shape 1707"/>
              <p:cNvSpPr txBox="1"/>
              <p:nvPr/>
            </p:nvSpPr>
            <p:spPr>
              <a:xfrm>
                <a:off x="468312" y="3989387"/>
                <a:ext cx="1417636" cy="793749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Shape 1708"/>
              <p:cNvSpPr txBox="1"/>
              <p:nvPr/>
            </p:nvSpPr>
            <p:spPr>
              <a:xfrm>
                <a:off x="577850" y="4052887"/>
                <a:ext cx="1247774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2. . . . resulting</a:t>
                </a:r>
              </a:p>
            </p:txBody>
          </p:sp>
          <p:sp>
            <p:nvSpPr>
              <p:cNvPr id="1709" name="Shape 1709"/>
              <p:cNvSpPr txBox="1"/>
              <p:nvPr/>
            </p:nvSpPr>
            <p:spPr>
              <a:xfrm>
                <a:off x="577850" y="4291012"/>
                <a:ext cx="969961" cy="255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 a higher</a:t>
                </a:r>
              </a:p>
            </p:txBody>
          </p:sp>
          <p:sp>
            <p:nvSpPr>
              <p:cNvPr id="1710" name="Shape 1710"/>
              <p:cNvSpPr txBox="1"/>
              <p:nvPr/>
            </p:nvSpPr>
            <p:spPr>
              <a:xfrm>
                <a:off x="577850" y="4529137"/>
                <a:ext cx="814386" cy="255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price . . .</a:t>
                </a:r>
              </a:p>
            </p:txBody>
          </p:sp>
        </p:grpSp>
      </p:grpSp>
      <p:grpSp>
        <p:nvGrpSpPr>
          <p:cNvPr id="1711" name="Shape 1711"/>
          <p:cNvGrpSpPr/>
          <p:nvPr/>
        </p:nvGrpSpPr>
        <p:grpSpPr>
          <a:xfrm>
            <a:off x="3832225" y="1230312"/>
            <a:ext cx="3325812" cy="1227137"/>
            <a:chOff x="3832225" y="1230312"/>
            <a:chExt cx="3325812" cy="1227137"/>
          </a:xfrm>
        </p:grpSpPr>
        <p:cxnSp>
          <p:nvCxnSpPr>
            <p:cNvPr id="1712" name="Shape 1712"/>
            <p:cNvCxnSpPr/>
            <p:nvPr/>
          </p:nvCxnSpPr>
          <p:spPr>
            <a:xfrm flipH="1" rot="10800000">
              <a:off x="3832225" y="1392236"/>
              <a:ext cx="835025" cy="1065212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13" name="Shape 1713"/>
            <p:cNvSpPr txBox="1"/>
            <p:nvPr/>
          </p:nvSpPr>
          <p:spPr>
            <a:xfrm>
              <a:off x="4522787" y="1230312"/>
              <a:ext cx="2635249" cy="523874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 txBox="1"/>
            <p:nvPr/>
          </p:nvSpPr>
          <p:spPr>
            <a:xfrm>
              <a:off x="4589462" y="1279525"/>
              <a:ext cx="2109786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Hot weather increases</a:t>
              </a:r>
            </a:p>
          </p:txBody>
        </p:sp>
        <p:sp>
          <p:nvSpPr>
            <p:cNvPr id="1715" name="Shape 1715"/>
            <p:cNvSpPr txBox="1"/>
            <p:nvPr/>
          </p:nvSpPr>
          <p:spPr>
            <a:xfrm>
              <a:off x="4589462" y="1517650"/>
              <a:ext cx="2476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demand for ice cream . . .</a:t>
              </a:r>
            </a:p>
          </p:txBody>
        </p:sp>
      </p:grpSp>
      <p:grpSp>
        <p:nvGrpSpPr>
          <p:cNvPr id="1716" name="Shape 1716"/>
          <p:cNvGrpSpPr/>
          <p:nvPr/>
        </p:nvGrpSpPr>
        <p:grpSpPr>
          <a:xfrm>
            <a:off x="1511300" y="3732212"/>
            <a:ext cx="2898774" cy="2473324"/>
            <a:chOff x="1511300" y="3732212"/>
            <a:chExt cx="2898774" cy="2473324"/>
          </a:xfrm>
        </p:grpSpPr>
        <p:grpSp>
          <p:nvGrpSpPr>
            <p:cNvPr id="1717" name="Shape 1717"/>
            <p:cNvGrpSpPr/>
            <p:nvPr/>
          </p:nvGrpSpPr>
          <p:grpSpPr>
            <a:xfrm>
              <a:off x="1978025" y="3754437"/>
              <a:ext cx="2362200" cy="2165349"/>
              <a:chOff x="1978025" y="3754437"/>
              <a:chExt cx="2362200" cy="2165349"/>
            </a:xfrm>
          </p:grpSpPr>
          <p:sp>
            <p:nvSpPr>
              <p:cNvPr id="1718" name="Shape 1718"/>
              <p:cNvSpPr/>
              <p:nvPr/>
            </p:nvSpPr>
            <p:spPr>
              <a:xfrm>
                <a:off x="1978025" y="3810000"/>
                <a:ext cx="2290762" cy="2109786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174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Shape 1719"/>
              <p:cNvSpPr/>
              <p:nvPr/>
            </p:nvSpPr>
            <p:spPr>
              <a:xfrm>
                <a:off x="4213225" y="3754437"/>
                <a:ext cx="127000" cy="10953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0" name="Shape 1720"/>
            <p:cNvSpPr txBox="1"/>
            <p:nvPr/>
          </p:nvSpPr>
          <p:spPr>
            <a:xfrm>
              <a:off x="1511300" y="3732212"/>
              <a:ext cx="460374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2.00</a:t>
              </a:r>
            </a:p>
          </p:txBody>
        </p:sp>
        <p:sp>
          <p:nvSpPr>
            <p:cNvPr id="1721" name="Shape 1721"/>
            <p:cNvSpPr txBox="1"/>
            <p:nvPr/>
          </p:nvSpPr>
          <p:spPr>
            <a:xfrm>
              <a:off x="4217987" y="5949950"/>
              <a:ext cx="192087" cy="25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id="1722" name="Shape 1722"/>
          <p:cNvGrpSpPr/>
          <p:nvPr/>
        </p:nvGrpSpPr>
        <p:grpSpPr>
          <a:xfrm>
            <a:off x="1403350" y="3176586"/>
            <a:ext cx="5526087" cy="3028950"/>
            <a:chOff x="1403350" y="3176586"/>
            <a:chExt cx="5526087" cy="3028950"/>
          </a:xfrm>
        </p:grpSpPr>
        <p:sp>
          <p:nvSpPr>
            <p:cNvPr id="1723" name="Shape 1723"/>
            <p:cNvSpPr txBox="1"/>
            <p:nvPr/>
          </p:nvSpPr>
          <p:spPr>
            <a:xfrm>
              <a:off x="5568950" y="3176586"/>
              <a:ext cx="136048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equilibrium</a:t>
              </a:r>
            </a:p>
          </p:txBody>
        </p:sp>
        <p:grpSp>
          <p:nvGrpSpPr>
            <p:cNvPr id="1724" name="Shape 1724"/>
            <p:cNvGrpSpPr/>
            <p:nvPr/>
          </p:nvGrpSpPr>
          <p:grpSpPr>
            <a:xfrm>
              <a:off x="1403350" y="3184525"/>
              <a:ext cx="4030661" cy="3021012"/>
              <a:chOff x="1403350" y="3184525"/>
              <a:chExt cx="4030661" cy="3021012"/>
            </a:xfrm>
          </p:grpSpPr>
          <p:sp>
            <p:nvSpPr>
              <p:cNvPr id="1725" name="Shape 1725"/>
              <p:cNvSpPr/>
              <p:nvPr/>
            </p:nvSpPr>
            <p:spPr>
              <a:xfrm>
                <a:off x="1978025" y="3286125"/>
                <a:ext cx="3289299" cy="2633661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174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Shape 1726"/>
              <p:cNvSpPr/>
              <p:nvPr/>
            </p:nvSpPr>
            <p:spPr>
              <a:xfrm>
                <a:off x="5213350" y="3214686"/>
                <a:ext cx="128587" cy="12541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Shape 1727"/>
              <p:cNvSpPr txBox="1"/>
              <p:nvPr/>
            </p:nvSpPr>
            <p:spPr>
              <a:xfrm>
                <a:off x="1403350" y="3184525"/>
                <a:ext cx="568324" cy="255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$2.50</a:t>
                </a:r>
              </a:p>
            </p:txBody>
          </p:sp>
          <p:sp>
            <p:nvSpPr>
              <p:cNvPr id="1728" name="Shape 1728"/>
              <p:cNvSpPr txBox="1"/>
              <p:nvPr/>
            </p:nvSpPr>
            <p:spPr>
              <a:xfrm>
                <a:off x="5133975" y="5949950"/>
                <a:ext cx="300036" cy="255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Shape 173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 Steps to Analyzing Changes in Equilibrium</a:t>
            </a:r>
          </a:p>
        </p:txBody>
      </p:sp>
      <p:sp>
        <p:nvSpPr>
          <p:cNvPr id="1734" name="Shape 1734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Shifts in Curves versus Movements along Curves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shift in the supply curve is called a change in supply.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movement along a fixed supply curve is called a change in quantity supplied.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shift in the demand curve is called a change in demand.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movement along a fixed demand curve is called a change in quantity demanded.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Shape 1739"/>
          <p:cNvSpPr txBox="1"/>
          <p:nvPr>
            <p:ph type="title"/>
          </p:nvPr>
        </p:nvSpPr>
        <p:spPr>
          <a:xfrm>
            <a:off x="457200" y="523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 How a Decrease in Supply Affects the Equilibrium</a:t>
            </a:r>
          </a:p>
        </p:txBody>
      </p:sp>
      <p:sp>
        <p:nvSpPr>
          <p:cNvPr id="1740" name="Shape 1740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E6E9EF"/>
          </a:solidFill>
          <a:ln cap="flat" cmpd="sng" w="174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Shape 1741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F3F6F9"/>
          </a:solidFill>
          <a:ln cap="flat" cmpd="sng" w="1936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Shape 1742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F2F4F8"/>
          </a:solidFill>
          <a:ln cap="flat" cmpd="sng" w="17620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Shape 1743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F1F4F7"/>
          </a:solidFill>
          <a:ln cap="flat" cmpd="sng" w="1587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Shape 1744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F0F2F5"/>
          </a:solidFill>
          <a:ln cap="flat" cmpd="sng" w="1412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Shape 1745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EEF1F4"/>
          </a:solidFill>
          <a:ln cap="flat" cmpd="sng" w="1238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Shape 1746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EDEFF3"/>
          </a:solidFill>
          <a:ln cap="flat" cmpd="sng" w="1063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Shape 1747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EBEEF2"/>
          </a:solidFill>
          <a:ln cap="flat" cmpd="sng" w="889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Shape 1748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EAECF1"/>
          </a:solidFill>
          <a:ln cap="flat" cmpd="sng" w="698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Shape 1749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E9EBF0"/>
          </a:solidFill>
          <a:ln cap="flat" cmpd="sng" w="523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Shape 1750"/>
          <p:cNvSpPr txBox="1"/>
          <p:nvPr/>
        </p:nvSpPr>
        <p:spPr>
          <a:xfrm>
            <a:off x="1971675" y="1225550"/>
            <a:ext cx="6194425" cy="4778375"/>
          </a:xfrm>
          <a:prstGeom prst="rect">
            <a:avLst/>
          </a:prstGeom>
          <a:solidFill>
            <a:srgbClr val="E7EAEF"/>
          </a:solidFill>
          <a:ln cap="flat" cmpd="sng" w="3492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Shape 1751"/>
          <p:cNvSpPr txBox="1"/>
          <p:nvPr/>
        </p:nvSpPr>
        <p:spPr>
          <a:xfrm>
            <a:off x="1901825" y="1155700"/>
            <a:ext cx="6176962" cy="4759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Shape 1752"/>
          <p:cNvSpPr/>
          <p:nvPr/>
        </p:nvSpPr>
        <p:spPr>
          <a:xfrm>
            <a:off x="1889125" y="1155700"/>
            <a:ext cx="6176962" cy="475932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3" name="Shape 1753"/>
          <p:cNvCxnSpPr/>
          <p:nvPr/>
        </p:nvCxnSpPr>
        <p:spPr>
          <a:xfrm flipH="1">
            <a:off x="4089400" y="2617786"/>
            <a:ext cx="1235074" cy="1587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754" name="Shape 1754"/>
          <p:cNvCxnSpPr/>
          <p:nvPr/>
        </p:nvCxnSpPr>
        <p:spPr>
          <a:xfrm rot="10800000">
            <a:off x="3278186" y="6038850"/>
            <a:ext cx="811212" cy="1587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755" name="Shape 1755"/>
          <p:cNvCxnSpPr/>
          <p:nvPr/>
        </p:nvCxnSpPr>
        <p:spPr>
          <a:xfrm rot="10800000">
            <a:off x="1614487" y="3490912"/>
            <a:ext cx="4762" cy="238124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756" name="Shape 1756"/>
          <p:cNvSpPr txBox="1"/>
          <p:nvPr/>
        </p:nvSpPr>
        <p:spPr>
          <a:xfrm>
            <a:off x="1128712" y="1100137"/>
            <a:ext cx="788986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1757" name="Shape 1757"/>
          <p:cNvSpPr txBox="1"/>
          <p:nvPr/>
        </p:nvSpPr>
        <p:spPr>
          <a:xfrm>
            <a:off x="911225" y="1333500"/>
            <a:ext cx="1017587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</a:t>
            </a:r>
          </a:p>
        </p:txBody>
      </p:sp>
      <p:sp>
        <p:nvSpPr>
          <p:cNvPr id="1758" name="Shape 1758"/>
          <p:cNvSpPr txBox="1"/>
          <p:nvPr/>
        </p:nvSpPr>
        <p:spPr>
          <a:xfrm>
            <a:off x="1350962" y="1566862"/>
            <a:ext cx="573086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</a:t>
            </a:r>
          </a:p>
        </p:txBody>
      </p:sp>
      <p:sp>
        <p:nvSpPr>
          <p:cNvPr id="1759" name="Shape 1759"/>
          <p:cNvSpPr txBox="1"/>
          <p:nvPr/>
        </p:nvSpPr>
        <p:spPr>
          <a:xfrm>
            <a:off x="1830386" y="5957887"/>
            <a:ext cx="193675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60" name="Shape 1760"/>
          <p:cNvSpPr txBox="1"/>
          <p:nvPr/>
        </p:nvSpPr>
        <p:spPr>
          <a:xfrm>
            <a:off x="7005636" y="5953125"/>
            <a:ext cx="1157287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 </a:t>
            </a:r>
          </a:p>
        </p:txBody>
      </p:sp>
      <p:sp>
        <p:nvSpPr>
          <p:cNvPr id="1761" name="Shape 1761"/>
          <p:cNvSpPr txBox="1"/>
          <p:nvPr/>
        </p:nvSpPr>
        <p:spPr>
          <a:xfrm>
            <a:off x="6515100" y="6186487"/>
            <a:ext cx="1655761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Ice-Cream Cones</a:t>
            </a:r>
          </a:p>
        </p:txBody>
      </p:sp>
      <p:grpSp>
        <p:nvGrpSpPr>
          <p:cNvPr id="1762" name="Shape 1762"/>
          <p:cNvGrpSpPr/>
          <p:nvPr/>
        </p:nvGrpSpPr>
        <p:grpSpPr>
          <a:xfrm>
            <a:off x="2166936" y="2795586"/>
            <a:ext cx="4908550" cy="2362200"/>
            <a:chOff x="2166936" y="2795586"/>
            <a:chExt cx="4908550" cy="2362200"/>
          </a:xfrm>
        </p:grpSpPr>
        <p:cxnSp>
          <p:nvCxnSpPr>
            <p:cNvPr id="1763" name="Shape 1763"/>
            <p:cNvCxnSpPr/>
            <p:nvPr/>
          </p:nvCxnSpPr>
          <p:spPr>
            <a:xfrm>
              <a:off x="2166936" y="2795586"/>
              <a:ext cx="4040187" cy="2168525"/>
            </a:xfrm>
            <a:prstGeom prst="straightConnector1">
              <a:avLst/>
            </a:prstGeom>
            <a:noFill/>
            <a:ln cap="flat" cmpd="sng" w="52375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64" name="Shape 1764"/>
            <p:cNvSpPr txBox="1"/>
            <p:nvPr/>
          </p:nvSpPr>
          <p:spPr>
            <a:xfrm>
              <a:off x="6280150" y="4894262"/>
              <a:ext cx="795337" cy="26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grpSp>
        <p:nvGrpSpPr>
          <p:cNvPr id="1765" name="Shape 1765"/>
          <p:cNvGrpSpPr/>
          <p:nvPr/>
        </p:nvGrpSpPr>
        <p:grpSpPr>
          <a:xfrm>
            <a:off x="3368675" y="2982911"/>
            <a:ext cx="925511" cy="461963"/>
            <a:chOff x="3368675" y="2982911"/>
            <a:chExt cx="925511" cy="461963"/>
          </a:xfrm>
        </p:grpSpPr>
        <p:sp>
          <p:nvSpPr>
            <p:cNvPr id="1766" name="Shape 1766"/>
            <p:cNvSpPr txBox="1"/>
            <p:nvPr/>
          </p:nvSpPr>
          <p:spPr>
            <a:xfrm>
              <a:off x="3636962" y="2982911"/>
              <a:ext cx="382586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</a:p>
          </p:txBody>
        </p:sp>
        <p:sp>
          <p:nvSpPr>
            <p:cNvPr id="1767" name="Shape 1767"/>
            <p:cNvSpPr txBox="1"/>
            <p:nvPr/>
          </p:nvSpPr>
          <p:spPr>
            <a:xfrm>
              <a:off x="3368675" y="3216275"/>
              <a:ext cx="925511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equilibrium</a:t>
              </a:r>
            </a:p>
          </p:txBody>
        </p:sp>
      </p:grpSp>
      <p:sp>
        <p:nvSpPr>
          <p:cNvPr id="1768" name="Shape 1768"/>
          <p:cNvSpPr txBox="1"/>
          <p:nvPr/>
        </p:nvSpPr>
        <p:spPr>
          <a:xfrm>
            <a:off x="4303712" y="3717925"/>
            <a:ext cx="14239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equilibrium</a:t>
            </a:r>
          </a:p>
        </p:txBody>
      </p:sp>
      <p:grpSp>
        <p:nvGrpSpPr>
          <p:cNvPr id="1769" name="Shape 1769"/>
          <p:cNvGrpSpPr/>
          <p:nvPr/>
        </p:nvGrpSpPr>
        <p:grpSpPr>
          <a:xfrm>
            <a:off x="2519361" y="2117725"/>
            <a:ext cx="3459163" cy="3340099"/>
            <a:chOff x="2519361" y="2117725"/>
            <a:chExt cx="3459163" cy="3340099"/>
          </a:xfrm>
        </p:grpSpPr>
        <p:cxnSp>
          <p:nvCxnSpPr>
            <p:cNvPr id="1770" name="Shape 1770"/>
            <p:cNvCxnSpPr/>
            <p:nvPr/>
          </p:nvCxnSpPr>
          <p:spPr>
            <a:xfrm flipH="1">
              <a:off x="2519361" y="2282825"/>
              <a:ext cx="3211511" cy="3174999"/>
            </a:xfrm>
            <a:prstGeom prst="straightConnector1">
              <a:avLst/>
            </a:prstGeom>
            <a:noFill/>
            <a:ln cap="flat" cmpd="sng" w="52375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71" name="Shape 1771"/>
            <p:cNvSpPr txBox="1"/>
            <p:nvPr/>
          </p:nvSpPr>
          <p:spPr>
            <a:xfrm>
              <a:off x="5781675" y="2117725"/>
              <a:ext cx="196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772" name="Shape 1772"/>
          <p:cNvGrpSpPr/>
          <p:nvPr/>
        </p:nvGrpSpPr>
        <p:grpSpPr>
          <a:xfrm>
            <a:off x="2130425" y="1854200"/>
            <a:ext cx="2614611" cy="2527300"/>
            <a:chOff x="2130425" y="1854200"/>
            <a:chExt cx="2614611" cy="2527300"/>
          </a:xfrm>
        </p:grpSpPr>
        <p:cxnSp>
          <p:nvCxnSpPr>
            <p:cNvPr id="1773" name="Shape 1773"/>
            <p:cNvCxnSpPr/>
            <p:nvPr/>
          </p:nvCxnSpPr>
          <p:spPr>
            <a:xfrm flipH="1">
              <a:off x="2130425" y="2019300"/>
              <a:ext cx="2382836" cy="2362200"/>
            </a:xfrm>
            <a:prstGeom prst="straightConnector1">
              <a:avLst/>
            </a:prstGeom>
            <a:noFill/>
            <a:ln cap="flat" cmpd="sng" w="52375">
              <a:solidFill>
                <a:srgbClr val="5F161D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74" name="Shape 1774"/>
            <p:cNvSpPr txBox="1"/>
            <p:nvPr/>
          </p:nvSpPr>
          <p:spPr>
            <a:xfrm>
              <a:off x="4548187" y="1854200"/>
              <a:ext cx="196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775" name="Shape 1775"/>
          <p:cNvGrpSpPr/>
          <p:nvPr/>
        </p:nvGrpSpPr>
        <p:grpSpPr>
          <a:xfrm>
            <a:off x="419100" y="3659187"/>
            <a:ext cx="1398586" cy="1481137"/>
            <a:chOff x="419100" y="3659187"/>
            <a:chExt cx="1398586" cy="1481137"/>
          </a:xfrm>
        </p:grpSpPr>
        <p:cxnSp>
          <p:nvCxnSpPr>
            <p:cNvPr id="1776" name="Shape 1776"/>
            <p:cNvCxnSpPr/>
            <p:nvPr/>
          </p:nvCxnSpPr>
          <p:spPr>
            <a:xfrm flipH="1" rot="10800000">
              <a:off x="949325" y="3659187"/>
              <a:ext cx="600075" cy="476249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1777" name="Shape 1777"/>
            <p:cNvGrpSpPr/>
            <p:nvPr/>
          </p:nvGrpSpPr>
          <p:grpSpPr>
            <a:xfrm>
              <a:off x="419100" y="4116387"/>
              <a:ext cx="1398586" cy="1023937"/>
              <a:chOff x="419100" y="4116387"/>
              <a:chExt cx="1398586" cy="1023937"/>
            </a:xfrm>
          </p:grpSpPr>
          <p:sp>
            <p:nvSpPr>
              <p:cNvPr id="1778" name="Shape 1778"/>
              <p:cNvSpPr txBox="1"/>
              <p:nvPr/>
            </p:nvSpPr>
            <p:spPr>
              <a:xfrm>
                <a:off x="419100" y="4116387"/>
                <a:ext cx="1376361" cy="1023936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79" name="Shape 1779"/>
              <p:cNvGrpSpPr/>
              <p:nvPr/>
            </p:nvGrpSpPr>
            <p:grpSpPr>
              <a:xfrm>
                <a:off x="490537" y="4176712"/>
                <a:ext cx="1327149" cy="963612"/>
                <a:chOff x="490537" y="4176712"/>
                <a:chExt cx="1327149" cy="963612"/>
              </a:xfrm>
            </p:grpSpPr>
            <p:sp>
              <p:nvSpPr>
                <p:cNvPr id="1780" name="Shape 1780"/>
                <p:cNvSpPr txBox="1"/>
                <p:nvPr/>
              </p:nvSpPr>
              <p:spPr>
                <a:xfrm>
                  <a:off x="490537" y="4176712"/>
                  <a:ext cx="1327149" cy="263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5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2. . . . resulting</a:t>
                  </a:r>
                </a:p>
              </p:txBody>
            </p:sp>
            <p:sp>
              <p:nvSpPr>
                <p:cNvPr id="1781" name="Shape 1781"/>
                <p:cNvSpPr txBox="1"/>
                <p:nvPr/>
              </p:nvSpPr>
              <p:spPr>
                <a:xfrm>
                  <a:off x="490537" y="4410075"/>
                  <a:ext cx="958850" cy="263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5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 a higher</a:t>
                  </a:r>
                </a:p>
              </p:txBody>
            </p:sp>
            <p:sp>
              <p:nvSpPr>
                <p:cNvPr id="1782" name="Shape 1782"/>
                <p:cNvSpPr txBox="1"/>
                <p:nvPr/>
              </p:nvSpPr>
              <p:spPr>
                <a:xfrm>
                  <a:off x="490537" y="4643437"/>
                  <a:ext cx="1000125" cy="263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5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price of ice</a:t>
                  </a:r>
                </a:p>
              </p:txBody>
            </p:sp>
            <p:sp>
              <p:nvSpPr>
                <p:cNvPr id="1783" name="Shape 1783"/>
                <p:cNvSpPr txBox="1"/>
                <p:nvPr/>
              </p:nvSpPr>
              <p:spPr>
                <a:xfrm>
                  <a:off x="490537" y="4876800"/>
                  <a:ext cx="923924" cy="263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5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cream . . .</a:t>
                  </a:r>
                </a:p>
              </p:txBody>
            </p:sp>
          </p:grpSp>
        </p:grpSp>
      </p:grpSp>
      <p:grpSp>
        <p:nvGrpSpPr>
          <p:cNvPr id="1784" name="Shape 1784"/>
          <p:cNvGrpSpPr/>
          <p:nvPr/>
        </p:nvGrpSpPr>
        <p:grpSpPr>
          <a:xfrm>
            <a:off x="4654550" y="1208087"/>
            <a:ext cx="3017837" cy="1339849"/>
            <a:chOff x="4654550" y="1208087"/>
            <a:chExt cx="3017837" cy="1339849"/>
          </a:xfrm>
        </p:grpSpPr>
        <p:cxnSp>
          <p:nvCxnSpPr>
            <p:cNvPr id="1785" name="Shape 1785"/>
            <p:cNvCxnSpPr/>
            <p:nvPr/>
          </p:nvCxnSpPr>
          <p:spPr>
            <a:xfrm flipH="1" rot="10800000">
              <a:off x="4654550" y="1525586"/>
              <a:ext cx="758825" cy="1022349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86" name="Shape 1786"/>
            <p:cNvSpPr txBox="1"/>
            <p:nvPr/>
          </p:nvSpPr>
          <p:spPr>
            <a:xfrm>
              <a:off x="5360987" y="1208087"/>
              <a:ext cx="2311400" cy="776286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 txBox="1"/>
            <p:nvPr/>
          </p:nvSpPr>
          <p:spPr>
            <a:xfrm>
              <a:off x="5410200" y="1266825"/>
              <a:ext cx="1738311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An increase in the</a:t>
              </a:r>
            </a:p>
          </p:txBody>
        </p:sp>
        <p:sp>
          <p:nvSpPr>
            <p:cNvPr id="1788" name="Shape 1788"/>
            <p:cNvSpPr txBox="1"/>
            <p:nvPr/>
          </p:nvSpPr>
          <p:spPr>
            <a:xfrm>
              <a:off x="5410200" y="1500187"/>
              <a:ext cx="18875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 of sugar reduces</a:t>
              </a:r>
            </a:p>
          </p:txBody>
        </p:sp>
        <p:sp>
          <p:nvSpPr>
            <p:cNvPr id="1789" name="Shape 1789"/>
            <p:cNvSpPr txBox="1"/>
            <p:nvPr/>
          </p:nvSpPr>
          <p:spPr>
            <a:xfrm>
              <a:off x="5410200" y="1733550"/>
              <a:ext cx="2222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supply of ice cream. . .</a:t>
              </a:r>
            </a:p>
          </p:txBody>
        </p:sp>
      </p:grpSp>
      <p:grpSp>
        <p:nvGrpSpPr>
          <p:cNvPr id="1790" name="Shape 1790"/>
          <p:cNvGrpSpPr/>
          <p:nvPr/>
        </p:nvGrpSpPr>
        <p:grpSpPr>
          <a:xfrm>
            <a:off x="3667125" y="6073775"/>
            <a:ext cx="2293936" cy="634999"/>
            <a:chOff x="3667125" y="6073775"/>
            <a:chExt cx="2293936" cy="634999"/>
          </a:xfrm>
        </p:grpSpPr>
        <p:cxnSp>
          <p:nvCxnSpPr>
            <p:cNvPr id="1791" name="Shape 1791"/>
            <p:cNvCxnSpPr/>
            <p:nvPr/>
          </p:nvCxnSpPr>
          <p:spPr>
            <a:xfrm>
              <a:off x="3667125" y="6073775"/>
              <a:ext cx="687387" cy="230186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92" name="Shape 1792"/>
            <p:cNvSpPr txBox="1"/>
            <p:nvPr/>
          </p:nvSpPr>
          <p:spPr>
            <a:xfrm>
              <a:off x="4337050" y="6162675"/>
              <a:ext cx="1624011" cy="546099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 txBox="1"/>
            <p:nvPr/>
          </p:nvSpPr>
          <p:spPr>
            <a:xfrm>
              <a:off x="4386262" y="6202362"/>
              <a:ext cx="246062" cy="26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</a:p>
          </p:txBody>
        </p:sp>
        <p:sp>
          <p:nvSpPr>
            <p:cNvPr id="1794" name="Shape 1794"/>
            <p:cNvSpPr txBox="1"/>
            <p:nvPr/>
          </p:nvSpPr>
          <p:spPr>
            <a:xfrm>
              <a:off x="4543425" y="6202362"/>
              <a:ext cx="455612" cy="26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. . . </a:t>
              </a:r>
            </a:p>
          </p:txBody>
        </p:sp>
        <p:sp>
          <p:nvSpPr>
            <p:cNvPr id="1795" name="Shape 1795"/>
            <p:cNvSpPr txBox="1"/>
            <p:nvPr/>
          </p:nvSpPr>
          <p:spPr>
            <a:xfrm>
              <a:off x="4906962" y="6202362"/>
              <a:ext cx="10414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a lower</a:t>
              </a:r>
            </a:p>
          </p:txBody>
        </p:sp>
        <p:sp>
          <p:nvSpPr>
            <p:cNvPr id="1796" name="Shape 1796"/>
            <p:cNvSpPr txBox="1"/>
            <p:nvPr/>
          </p:nvSpPr>
          <p:spPr>
            <a:xfrm>
              <a:off x="4386262" y="6435725"/>
              <a:ext cx="1187449" cy="26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 sold.</a:t>
              </a:r>
            </a:p>
          </p:txBody>
        </p:sp>
      </p:grpSp>
      <p:grpSp>
        <p:nvGrpSpPr>
          <p:cNvPr id="1797" name="Shape 1797"/>
          <p:cNvGrpSpPr/>
          <p:nvPr/>
        </p:nvGrpSpPr>
        <p:grpSpPr>
          <a:xfrm>
            <a:off x="1449387" y="3778250"/>
            <a:ext cx="2836862" cy="2443162"/>
            <a:chOff x="1449387" y="3778250"/>
            <a:chExt cx="2836862" cy="2443162"/>
          </a:xfrm>
        </p:grpSpPr>
        <p:sp>
          <p:nvSpPr>
            <p:cNvPr id="1798" name="Shape 1798"/>
            <p:cNvSpPr/>
            <p:nvPr/>
          </p:nvSpPr>
          <p:spPr>
            <a:xfrm>
              <a:off x="1919286" y="3852862"/>
              <a:ext cx="2224086" cy="20621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174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4089400" y="3800475"/>
              <a:ext cx="123824" cy="1047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 txBox="1"/>
            <p:nvPr/>
          </p:nvSpPr>
          <p:spPr>
            <a:xfrm>
              <a:off x="1449387" y="3778250"/>
              <a:ext cx="455612" cy="26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2.00</a:t>
              </a:r>
            </a:p>
          </p:txBody>
        </p:sp>
        <p:sp>
          <p:nvSpPr>
            <p:cNvPr id="1801" name="Shape 1801"/>
            <p:cNvSpPr txBox="1"/>
            <p:nvPr/>
          </p:nvSpPr>
          <p:spPr>
            <a:xfrm>
              <a:off x="4092575" y="5957887"/>
              <a:ext cx="193675" cy="26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id="1802" name="Shape 1802"/>
          <p:cNvGrpSpPr/>
          <p:nvPr/>
        </p:nvGrpSpPr>
        <p:grpSpPr>
          <a:xfrm>
            <a:off x="1344612" y="3241675"/>
            <a:ext cx="1978024" cy="2979737"/>
            <a:chOff x="1344612" y="3241675"/>
            <a:chExt cx="1978024" cy="2979737"/>
          </a:xfrm>
        </p:grpSpPr>
        <p:sp>
          <p:nvSpPr>
            <p:cNvPr id="1803" name="Shape 1803"/>
            <p:cNvSpPr/>
            <p:nvPr/>
          </p:nvSpPr>
          <p:spPr>
            <a:xfrm>
              <a:off x="1901825" y="3341687"/>
              <a:ext cx="1287462" cy="25733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19999"/>
                  </a:lnTo>
                </a:path>
              </a:pathLst>
            </a:custGeom>
            <a:noFill/>
            <a:ln cap="flat" cmpd="sng" w="174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3119436" y="3270250"/>
              <a:ext cx="123824" cy="123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 txBox="1"/>
            <p:nvPr/>
          </p:nvSpPr>
          <p:spPr>
            <a:xfrm>
              <a:off x="1344612" y="3241675"/>
              <a:ext cx="561975" cy="26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$2.50</a:t>
              </a:r>
            </a:p>
          </p:txBody>
        </p:sp>
        <p:sp>
          <p:nvSpPr>
            <p:cNvPr id="1806" name="Shape 1806"/>
            <p:cNvSpPr txBox="1"/>
            <p:nvPr/>
          </p:nvSpPr>
          <p:spPr>
            <a:xfrm>
              <a:off x="3128961" y="5957887"/>
              <a:ext cx="193675" cy="26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Competition?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market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market in which there are many buyers and sellers so that each has a negligible impact on the market price.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Shape 1811"/>
          <p:cNvSpPr txBox="1"/>
          <p:nvPr>
            <p:ph type="title"/>
          </p:nvPr>
        </p:nvSpPr>
        <p:spPr>
          <a:xfrm>
            <a:off x="457200" y="666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4: What Happens to Price and Quantity When Supply or Demand Shifts?</a:t>
            </a:r>
          </a:p>
        </p:txBody>
      </p:sp>
      <p:sp>
        <p:nvSpPr>
          <p:cNvPr id="1812" name="Shape 1812"/>
          <p:cNvSpPr/>
          <p:nvPr/>
        </p:nvSpPr>
        <p:spPr>
          <a:xfrm>
            <a:off x="457200" y="1847850"/>
            <a:ext cx="8205787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50Picture 7010919" id="1813" name="Shape 18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41500"/>
            <a:ext cx="8204200" cy="3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Shape 181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Economists use the model of supply and demand to analyze competitive markets.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competitive market, there are many buyers and sellers, each of whom has little or no influence on the market price.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Shape 182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demand curve shows how the quantity of a good depends upon the price.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law of demand, as the price of a good falls, the quantity demanded rises.  Therefore, the demand curve slopes downward.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price, other determinants of how much consumers want to buy include income, the prices of complements and substitutes, tastes, expectations, and the number of buyers.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one of these factors changes, the demand curve shifts.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Shape 182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supply curve shows how the quantity of a good supplied depends upon the price.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law of supply, as the price of a good rises, the quantity supplied rises.  Therefore, the supply curve slopes upward.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price, other determinants of how much producers want to sell include input prices, technology, expectations, and the number of sellers.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one of these factors changes, the supply curve shifts.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equilibrium is determined by the intersection of the supply and demand curves.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equilibrium price, the quantity demanded equals the quantity supplied.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behavior of buyers and sellers naturally drives markets toward their equilibrium.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how any event influences a market, we use the supply-and-demand diagram to examine how the event affects the equilibrium price and quantity.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market economics, prices are the signals that guide economic decisions and thereby allocate resources.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Competition?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Competition: Perfect and Otherwise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Competition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are the same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Numerous buyers and sellers so that each has no influence over price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Buyers and Sellers are price takers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Monopoly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seller, and seller controls price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Competition?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Competition: Perfect and Otherwise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Oligopoly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 sellers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always aggressive competition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Monopolistic Competition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sellers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differentiated products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seller may set price for its own product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</a:t>
            </a:r>
            <a:r>
              <a:rPr b="0" i="0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amount of a good that buyers are willing and able to purchase.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of Demand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of demand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states that, other things equal, the quantity demanded of a good falls when the price of the good rises.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Demand Curve: The Relationship between Price and Quantity Demanded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Schedule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schedule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table that shows the relationship between the price of the good and the quantity demanded.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etemplate">
  <a:themeElements>
    <a:clrScheme name="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7_Custom Design">
  <a:themeElements>
    <a:clrScheme name="7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3etemplate">
  <a:themeElements>
    <a:clrScheme name="1_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