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gradFill flip="none" rotWithShape="1">
          <a:gsLst>
            <a:gs pos="0">
              <a:schemeClr val="accent6"/>
            </a:gs>
            <a:gs pos="100000">
              <a:schemeClr val="accent6">
                <a:hueOff val="-532886"/>
                <a:satOff val="8757"/>
                <a:lumOff val="-2524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Ideas"/>
          <p:cNvSpPr txBox="1"/>
          <p:nvPr/>
        </p:nvSpPr>
        <p:spPr>
          <a:xfrm>
            <a:off x="3360777" y="937865"/>
            <a:ext cx="5674741" cy="16268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19100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0"/>
              <a:t>Ideas</a:t>
            </a:r>
            <a:r>
              <a:t> </a:t>
            </a:r>
          </a:p>
        </p:txBody>
      </p:sp>
      <p:sp>
        <p:nvSpPr>
          <p:cNvPr id="121" name="By…"/>
          <p:cNvSpPr txBox="1"/>
          <p:nvPr/>
        </p:nvSpPr>
        <p:spPr>
          <a:xfrm>
            <a:off x="5661679" y="6386990"/>
            <a:ext cx="68260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By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                  Neil Dalal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                          Devesh Kumar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                            Devanshu Singh </a:t>
            </a:r>
          </a:p>
        </p:txBody>
      </p:sp>
      <p:sp>
        <p:nvSpPr>
          <p:cNvPr id="122" name="Team DND"/>
          <p:cNvSpPr txBox="1"/>
          <p:nvPr/>
        </p:nvSpPr>
        <p:spPr>
          <a:xfrm>
            <a:off x="3476342" y="4222750"/>
            <a:ext cx="5214125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300">
                <a:solidFill>
                  <a:srgbClr val="000000"/>
                </a:solidFill>
              </a:defRPr>
            </a:lvl1pPr>
          </a:lstStyle>
          <a:p>
            <a:pPr/>
            <a:r>
              <a:t>Team DND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1" grpId="3"/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