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305" r:id="rId4"/>
    <p:sldId id="306" r:id="rId5"/>
    <p:sldId id="30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413"/>
    <p:restoredTop sz="93706"/>
  </p:normalViewPr>
  <p:slideViewPr>
    <p:cSldViewPr snapToGrid="0" snapToObjects="1">
      <p:cViewPr varScale="1">
        <p:scale>
          <a:sx n="67" d="100"/>
          <a:sy n="67" d="100"/>
        </p:scale>
        <p:origin x="7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3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FFAE8-6F2A-CF40-A3D4-2E9F4BC3CB96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282DF-025C-BF40-BD28-FF09A588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282DF-025C-BF40-BD28-FF09A588F6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2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7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3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2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8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D9D4-7546-B142-BFAB-D5D7F7651ADD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 113: Data Structures and Algorithms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Abhiram</a:t>
            </a:r>
            <a:r>
              <a:rPr lang="en-US" dirty="0"/>
              <a:t> G. </a:t>
            </a:r>
            <a:r>
              <a:rPr lang="en-US" dirty="0" err="1"/>
              <a:t>Ranade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stack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09859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data structure to represent sequences</a:t>
            </a:r>
          </a:p>
          <a:p>
            <a:r>
              <a:rPr lang="en-US" dirty="0"/>
              <a:t>Operations supported:</a:t>
            </a:r>
          </a:p>
          <a:p>
            <a:pPr lvl="1"/>
            <a:r>
              <a:rPr lang="en-US" dirty="0"/>
              <a:t>insert(x) : insert x into the data structure</a:t>
            </a:r>
          </a:p>
          <a:p>
            <a:pPr lvl="1"/>
            <a:r>
              <a:rPr lang="en-US" dirty="0"/>
              <a:t>remove() : returns the element inserted </a:t>
            </a:r>
            <a:r>
              <a:rPr lang="en-US" dirty="0">
                <a:solidFill>
                  <a:srgbClr val="FF0000"/>
                </a:solidFill>
              </a:rPr>
              <a:t>last</a:t>
            </a:r>
            <a:r>
              <a:rPr lang="en-US" dirty="0"/>
              <a:t> and also removes it from the data structure</a:t>
            </a:r>
          </a:p>
          <a:p>
            <a:r>
              <a:rPr lang="en-US" dirty="0"/>
              <a:t>Compare to queues</a:t>
            </a:r>
          </a:p>
          <a:p>
            <a:pPr lvl="1"/>
            <a:r>
              <a:rPr lang="en-US" dirty="0"/>
              <a:t>insert(x) : insert x into the data structure</a:t>
            </a:r>
          </a:p>
          <a:p>
            <a:pPr lvl="1"/>
            <a:r>
              <a:rPr lang="en-US" dirty="0"/>
              <a:t>remove(x) : returns the element inserted </a:t>
            </a:r>
            <a:r>
              <a:rPr lang="en-US" dirty="0">
                <a:solidFill>
                  <a:srgbClr val="FF0000"/>
                </a:solidFill>
              </a:rPr>
              <a:t>earliest </a:t>
            </a:r>
            <a:r>
              <a:rPr lang="en-US" dirty="0"/>
              <a:t>and also removes it from the data 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7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with initially empty data structure</a:t>
            </a:r>
          </a:p>
          <a:p>
            <a:r>
              <a:rPr lang="en-US" dirty="0"/>
              <a:t>Suppose the following operations are performed</a:t>
            </a:r>
          </a:p>
          <a:p>
            <a:pPr lvl="1"/>
            <a:r>
              <a:rPr lang="en-US" dirty="0"/>
              <a:t>Insert(10), Insert(20), Insert(30), Remove(), Remove()</a:t>
            </a:r>
          </a:p>
          <a:p>
            <a:r>
              <a:rPr lang="en-US" dirty="0"/>
              <a:t>Values returned by a stack</a:t>
            </a:r>
          </a:p>
          <a:p>
            <a:pPr lvl="1"/>
            <a:r>
              <a:rPr lang="en-US" dirty="0"/>
              <a:t>30, 20</a:t>
            </a:r>
          </a:p>
          <a:p>
            <a:r>
              <a:rPr lang="en-US" dirty="0"/>
              <a:t>Values returned by a queue</a:t>
            </a:r>
          </a:p>
          <a:p>
            <a:pPr lvl="1"/>
            <a:r>
              <a:rPr lang="en-US" dirty="0"/>
              <a:t>10, 20</a:t>
            </a:r>
          </a:p>
        </p:txBody>
      </p:sp>
    </p:spTree>
    <p:extLst>
      <p:ext uri="{BB962C8B-B14F-4D97-AF65-F5344CB8AC3E}">
        <p14:creationId xmlns:p14="http://schemas.microsoft.com/office/powerpoint/2010/main" val="150717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Insert on stacks is called push</a:t>
            </a:r>
          </a:p>
          <a:p>
            <a:r>
              <a:rPr lang="en-US" dirty="0"/>
              <a:t>Remove on stacks is called pop</a:t>
            </a:r>
          </a:p>
          <a:p>
            <a:r>
              <a:rPr lang="en-US" dirty="0"/>
              <a:t>Additional operation: top: this returns the value of the last inserted element without removing it from the stack</a:t>
            </a:r>
          </a:p>
          <a:p>
            <a:r>
              <a:rPr lang="en-US" dirty="0"/>
              <a:t>Can also check if stack is empty.</a:t>
            </a:r>
          </a:p>
          <a:p>
            <a:r>
              <a:rPr lang="en-US" dirty="0"/>
              <a:t>Analogy: stack of books on the table.  You add books to the top and remove from the top, in reverse order.</a:t>
            </a:r>
          </a:p>
          <a:p>
            <a:r>
              <a:rPr lang="en-US" dirty="0"/>
              <a:t>Also called LIFO = Last In First Out</a:t>
            </a:r>
          </a:p>
          <a:p>
            <a:r>
              <a:rPr lang="en-US" dirty="0"/>
              <a:t>Queues are called FIFO.</a:t>
            </a:r>
          </a:p>
          <a:p>
            <a:r>
              <a:rPr lang="en-US" dirty="0"/>
              <a:t>C++ standard library has template class stack.</a:t>
            </a:r>
          </a:p>
        </p:txBody>
      </p:sp>
    </p:spTree>
    <p:extLst>
      <p:ext uri="{BB962C8B-B14F-4D97-AF65-F5344CB8AC3E}">
        <p14:creationId xmlns:p14="http://schemas.microsoft.com/office/powerpoint/2010/main" val="15870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application: balanced parentheses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Input: sequence of parentheses, given from the keyboard.</a:t>
            </a:r>
          </a:p>
          <a:p>
            <a:r>
              <a:rPr lang="en-US" dirty="0"/>
              <a:t>Output: Whether the sequence is balanced.</a:t>
            </a:r>
          </a:p>
          <a:p>
            <a:r>
              <a:rPr lang="en-US" dirty="0"/>
              <a:t>Algorithm</a:t>
            </a:r>
          </a:p>
          <a:p>
            <a:pPr marL="0" indent="0">
              <a:buNone/>
            </a:pPr>
            <a:r>
              <a:rPr lang="en-US" dirty="0"/>
              <a:t>While there are characters to read {</a:t>
            </a:r>
          </a:p>
          <a:p>
            <a:pPr marL="0" indent="0">
              <a:buNone/>
            </a:pPr>
            <a:r>
              <a:rPr lang="en-US" dirty="0"/>
              <a:t>   Read next character</a:t>
            </a:r>
          </a:p>
          <a:p>
            <a:pPr marL="0" indent="0">
              <a:buNone/>
            </a:pPr>
            <a:r>
              <a:rPr lang="en-US" dirty="0"/>
              <a:t>   If it is an opening parenthesis, push it on stack.</a:t>
            </a:r>
          </a:p>
          <a:p>
            <a:pPr marL="0" indent="0">
              <a:buNone/>
            </a:pPr>
            <a:r>
              <a:rPr lang="en-US" dirty="0"/>
              <a:t>   If it is a closing parenthesis{ </a:t>
            </a:r>
          </a:p>
          <a:p>
            <a:pPr marL="0" indent="0">
              <a:buNone/>
            </a:pPr>
            <a:r>
              <a:rPr lang="en-US" dirty="0"/>
              <a:t>       pop from stack, if popped  element ≠ matching       </a:t>
            </a:r>
          </a:p>
          <a:p>
            <a:pPr marL="0" indent="0">
              <a:buNone/>
            </a:pPr>
            <a:r>
              <a:rPr lang="en-US" dirty="0"/>
              <a:t>       open parenthesis, report “not balanced”.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If stack is empty, report “balanced”, else report “not balanced”.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CD8FF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cks" id="{245D41B1-9B9C-FA4F-9136-D851FFF18BB6}" vid="{67D95060-7312-0647-8C87-DC50506FFE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stacks</Template>
  <TotalTime>2387</TotalTime>
  <Words>314</Words>
  <Application>Microsoft Macintosh PowerPoint</Application>
  <PresentationFormat>On-screen Show (4:3)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CS 113: Data Structures and Algorithms </vt:lpstr>
      <vt:lpstr>The stack</vt:lpstr>
      <vt:lpstr>Example</vt:lpstr>
      <vt:lpstr>Remarks</vt:lpstr>
      <vt:lpstr>An application: balanced parentheses problem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113: Data Structures and Algorithms</dc:title>
  <dc:creator>Microsoft Office User</dc:creator>
  <cp:lastModifiedBy>Microsoft Office User</cp:lastModifiedBy>
  <cp:revision>3</cp:revision>
  <dcterms:created xsi:type="dcterms:W3CDTF">2017-03-16T06:13:29Z</dcterms:created>
  <dcterms:modified xsi:type="dcterms:W3CDTF">2018-04-14T04:00:17Z</dcterms:modified>
</cp:coreProperties>
</file>