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319" r:id="rId3"/>
    <p:sldId id="339" r:id="rId4"/>
    <p:sldId id="340" r:id="rId5"/>
    <p:sldId id="341" r:id="rId6"/>
    <p:sldId id="343" r:id="rId7"/>
    <p:sldId id="349" r:id="rId8"/>
    <p:sldId id="342" r:id="rId9"/>
    <p:sldId id="344" r:id="rId10"/>
    <p:sldId id="345" r:id="rId11"/>
    <p:sldId id="346" r:id="rId12"/>
    <p:sldId id="347" r:id="rId13"/>
    <p:sldId id="348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</p:sldIdLst>
  <p:sldSz cx="9144000" cy="6858000" type="screen4x3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2611" autoAdjust="0"/>
  </p:normalViewPr>
  <p:slideViewPr>
    <p:cSldViewPr>
      <p:cViewPr varScale="1">
        <p:scale>
          <a:sx n="59" d="100"/>
          <a:sy n="59" d="100"/>
        </p:scale>
        <p:origin x="13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4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5930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30700"/>
            <a:ext cx="554672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66140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109E4F0-E562-4C42-961C-D247CD49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28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B6A6E-65E3-4629-ABE9-3E3E22F98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B529-0A91-4E2F-AA6F-7C73E7148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4DD95-6BA6-48A2-A685-EE237E409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68A3-82DC-4D4D-AC17-F0FC49607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3E6D-6B4B-4501-82D6-59E1964B4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AC8F6-8E14-4969-A6F3-A11E438DD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0541D-F32E-4627-9E85-6D4FADFC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58EF7-6A3B-48FF-948F-E92EA42DE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5D290-E9DE-47D7-8A4E-82C3E66588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9F5E3-B71D-4BA8-ADBA-F3C8749D9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49994-21CB-4DB4-B5EB-E61E30253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14BB4D3-AC15-4A47-B6E2-CB6230725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3.png"/><Relationship Id="rId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7.png"/><Relationship Id="rId4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0"/>
            <a:ext cx="278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IIT Bombay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62200" y="1600200"/>
            <a:ext cx="50990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Course Code : EE 611</a:t>
            </a:r>
          </a:p>
          <a:p>
            <a:endParaRPr lang="en-US"/>
          </a:p>
          <a:p>
            <a:r>
              <a:rPr lang="en-US"/>
              <a:t>Department: Electrical Engineering</a:t>
            </a:r>
          </a:p>
          <a:p>
            <a:endParaRPr lang="en-US"/>
          </a:p>
          <a:p>
            <a:r>
              <a:rPr lang="en-US"/>
              <a:t>Instructor Name: Jayanta Mukherjee</a:t>
            </a:r>
          </a:p>
          <a:p>
            <a:endParaRPr lang="en-US"/>
          </a:p>
          <a:p>
            <a:r>
              <a:rPr lang="en-US"/>
              <a:t>Email: jayanta@ee.iitb.ac.in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Jayanta Mukherjee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2296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733800" y="48006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Lecture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10</a:t>
            </a:r>
          </a:p>
        </p:txBody>
      </p:sp>
      <p:sp>
        <p:nvSpPr>
          <p:cNvPr id="922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9224" name="Text Box 3"/>
          <p:cNvSpPr txBox="1">
            <a:spLocks noChangeArrowheads="1"/>
          </p:cNvSpPr>
          <p:nvPr/>
        </p:nvSpPr>
        <p:spPr bwMode="auto">
          <a:xfrm>
            <a:off x="0" y="228600"/>
            <a:ext cx="4405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Circulator S matrix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0" y="990600"/>
          <a:ext cx="91440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4432300" imgH="889000" progId="Equation.3">
                  <p:embed/>
                </p:oleObj>
              </mc:Choice>
              <mc:Fallback>
                <p:oleObj name="Equation" r:id="rId3" imgW="44323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352800"/>
            <a:ext cx="35052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2819400"/>
            <a:ext cx="44862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153400" y="0"/>
            <a:ext cx="912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0" y="228600"/>
            <a:ext cx="61150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Applications of Circulators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77788" y="4183063"/>
          <a:ext cx="8986837" cy="231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3" imgW="4356100" imgH="1117600" progId="Equation.3">
                  <p:embed/>
                </p:oleObj>
              </mc:Choice>
              <mc:Fallback>
                <p:oleObj name="Equation" r:id="rId3" imgW="4356100" imgH="1117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4183063"/>
                        <a:ext cx="8986837" cy="231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1143000"/>
            <a:ext cx="65198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11</a:t>
            </a:r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1272" name="Text Box 3"/>
          <p:cNvSpPr txBox="1">
            <a:spLocks noChangeArrowheads="1"/>
          </p:cNvSpPr>
          <p:nvPr/>
        </p:nvSpPr>
        <p:spPr bwMode="auto">
          <a:xfrm>
            <a:off x="0" y="228600"/>
            <a:ext cx="3633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Power Dividers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1828800"/>
          <a:ext cx="9144000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5257800" imgH="1117600" progId="Equation.3">
                  <p:embed/>
                </p:oleObj>
              </mc:Choice>
              <mc:Fallback>
                <p:oleObj name="Equation" r:id="rId3" imgW="5257800" imgH="1117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144000" cy="194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13</a:t>
            </a:r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2296" name="Text Box 3"/>
          <p:cNvSpPr txBox="1">
            <a:spLocks noChangeArrowheads="1"/>
          </p:cNvSpPr>
          <p:nvPr/>
        </p:nvSpPr>
        <p:spPr bwMode="auto">
          <a:xfrm>
            <a:off x="0" y="228600"/>
            <a:ext cx="5857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Resistive Power Dividers</a:t>
            </a:r>
          </a:p>
        </p:txBody>
      </p:sp>
      <p:pic>
        <p:nvPicPr>
          <p:cNvPr id="122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066800"/>
            <a:ext cx="32766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53988" y="4343400"/>
          <a:ext cx="899001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5168900" imgH="889000" progId="Equation.3">
                  <p:embed/>
                </p:oleObj>
              </mc:Choice>
              <mc:Fallback>
                <p:oleObj name="Equation" r:id="rId4" imgW="51689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343400"/>
                        <a:ext cx="8990012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14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0" y="228600"/>
            <a:ext cx="58578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Resistive Power Dividers</a:t>
            </a: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2400" y="1371600"/>
          <a:ext cx="8839200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5397500" imgH="2743200" progId="Equation.3">
                  <p:embed/>
                </p:oleObj>
              </mc:Choice>
              <mc:Fallback>
                <p:oleObj name="Equation" r:id="rId3" imgW="5397500" imgH="274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839200" cy="451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15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4344" name="Text Box 3"/>
          <p:cNvSpPr txBox="1">
            <a:spLocks noChangeArrowheads="1"/>
          </p:cNvSpPr>
          <p:nvPr/>
        </p:nvSpPr>
        <p:spPr bwMode="auto">
          <a:xfrm>
            <a:off x="0" y="228600"/>
            <a:ext cx="5715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Wilkinson Power Divider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066800" y="4876800"/>
          <a:ext cx="77263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4089400" imgH="431800" progId="Equation.3">
                  <p:embed/>
                </p:oleObj>
              </mc:Choice>
              <mc:Fallback>
                <p:oleObj name="Equation" r:id="rId3" imgW="4089400" imgH="431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7726363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1524000"/>
            <a:ext cx="73533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536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536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16</a:t>
            </a:r>
          </a:p>
        </p:txBody>
      </p:sp>
      <p:sp>
        <p:nvSpPr>
          <p:cNvPr id="1537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5371" name="Text Box 3"/>
          <p:cNvSpPr txBox="1">
            <a:spLocks noChangeArrowheads="1"/>
          </p:cNvSpPr>
          <p:nvPr/>
        </p:nvSpPr>
        <p:spPr bwMode="auto">
          <a:xfrm>
            <a:off x="0" y="228600"/>
            <a:ext cx="7693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Wilkinson Power Divider Analysis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85800" y="5562600"/>
          <a:ext cx="77263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4089400" imgH="431800" progId="Equation.3">
                  <p:embed/>
                </p:oleObj>
              </mc:Choice>
              <mc:Fallback>
                <p:oleObj name="Equation" r:id="rId3" imgW="40894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62600"/>
                        <a:ext cx="7726363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10"/>
          <p:cNvGraphicFramePr>
            <a:graphicFrameLocks noChangeAspect="1"/>
          </p:cNvGraphicFramePr>
          <p:nvPr/>
        </p:nvGraphicFramePr>
        <p:xfrm>
          <a:off x="2362200" y="1066800"/>
          <a:ext cx="50292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5" imgW="6151683" imgH="2813788" progId="Visio.Drawing.11">
                  <p:embed/>
                </p:oleObj>
              </mc:Choice>
              <mc:Fallback>
                <p:oleObj name="Visio" r:id="rId5" imgW="6151683" imgH="2813788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50292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1"/>
          <p:cNvGraphicFramePr>
            <a:graphicFrameLocks noChangeAspect="1"/>
          </p:cNvGraphicFramePr>
          <p:nvPr/>
        </p:nvGraphicFramePr>
        <p:xfrm>
          <a:off x="1143000" y="3352800"/>
          <a:ext cx="320516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Visio" r:id="rId7" imgW="3606140" imgH="1886026" progId="Visio.Drawing.11">
                  <p:embed/>
                </p:oleObj>
              </mc:Choice>
              <mc:Fallback>
                <p:oleObj name="Visio" r:id="rId7" imgW="3606140" imgH="1886026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2800"/>
                        <a:ext cx="3205163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2"/>
          <p:cNvGraphicFramePr>
            <a:graphicFrameLocks noChangeAspect="1"/>
          </p:cNvGraphicFramePr>
          <p:nvPr/>
        </p:nvGraphicFramePr>
        <p:xfrm>
          <a:off x="5257800" y="3429000"/>
          <a:ext cx="3094038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Visio" r:id="rId9" imgW="3093522" imgH="1885216" progId="Visio.Drawing.11">
                  <p:embed/>
                </p:oleObj>
              </mc:Choice>
              <mc:Fallback>
                <p:oleObj name="Visio" r:id="rId9" imgW="3093522" imgH="1885216" progId="Visio.Drawing.11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9000"/>
                        <a:ext cx="3094038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17</a:t>
            </a:r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6393" name="Text Box 3"/>
          <p:cNvSpPr txBox="1">
            <a:spLocks noChangeArrowheads="1"/>
          </p:cNvSpPr>
          <p:nvPr/>
        </p:nvSpPr>
        <p:spPr bwMode="auto">
          <a:xfrm>
            <a:off x="0" y="228600"/>
            <a:ext cx="7693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Wilkinson Power Divider Analysis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374650" y="5538788"/>
          <a:ext cx="83502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4419600" imgH="457200" progId="Equation.3">
                  <p:embed/>
                </p:oleObj>
              </mc:Choice>
              <mc:Fallback>
                <p:oleObj name="Equation" r:id="rId3" imgW="44196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538788"/>
                        <a:ext cx="83502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2"/>
          <p:cNvGraphicFramePr>
            <a:graphicFrameLocks noChangeAspect="1"/>
          </p:cNvGraphicFramePr>
          <p:nvPr/>
        </p:nvGraphicFramePr>
        <p:xfrm>
          <a:off x="2667000" y="914400"/>
          <a:ext cx="35591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5" imgW="3792129" imgH="4627201" progId="Visio.Drawing.11">
                  <p:embed/>
                </p:oleObj>
              </mc:Choice>
              <mc:Fallback>
                <p:oleObj name="Visio" r:id="rId5" imgW="3792129" imgH="4627201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355917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18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0" y="228600"/>
            <a:ext cx="7693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Wilkinson Power Divider Analysis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38200" y="3810000"/>
          <a:ext cx="77724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4864100" imgH="1663700" progId="Equation.3">
                  <p:embed/>
                </p:oleObj>
              </mc:Choice>
              <mc:Fallback>
                <p:oleObj name="Equation" r:id="rId3" imgW="4864100" imgH="16637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0000"/>
                        <a:ext cx="7772400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1066800"/>
            <a:ext cx="73533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19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8441" name="Text Box 3"/>
          <p:cNvSpPr txBox="1">
            <a:spLocks noChangeArrowheads="1"/>
          </p:cNvSpPr>
          <p:nvPr/>
        </p:nvSpPr>
        <p:spPr bwMode="auto">
          <a:xfrm>
            <a:off x="0" y="228600"/>
            <a:ext cx="828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Broadband Wilkinson Power Divider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0" y="4648200"/>
          <a:ext cx="9144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4356100" imgH="889000" progId="Equation.3">
                  <p:embed/>
                </p:oleObj>
              </mc:Choice>
              <mc:Fallback>
                <p:oleObj name="Equation" r:id="rId3" imgW="4356100" imgH="8890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48200"/>
                        <a:ext cx="91440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"/>
          <p:cNvGraphicFramePr>
            <a:graphicFrameLocks noChangeAspect="1"/>
          </p:cNvGraphicFramePr>
          <p:nvPr/>
        </p:nvGraphicFramePr>
        <p:xfrm>
          <a:off x="1828800" y="1066800"/>
          <a:ext cx="4724400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Visio" r:id="rId5" imgW="8315259" imgH="5897779" progId="Visio.Drawing.11">
                  <p:embed/>
                </p:oleObj>
              </mc:Choice>
              <mc:Fallback>
                <p:oleObj name="Visio" r:id="rId5" imgW="8315259" imgH="5897779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4724400" cy="335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03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</a:t>
            </a:r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0" y="228600"/>
            <a:ext cx="42227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 plane TeesTees</a:t>
            </a:r>
          </a:p>
        </p:txBody>
      </p:sp>
      <p:pic>
        <p:nvPicPr>
          <p:cNvPr id="103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0"/>
            <a:ext cx="62484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609600" y="1066800"/>
          <a:ext cx="3629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612900" imgH="203200" progId="Equation.3">
                  <p:embed/>
                </p:oleObj>
              </mc:Choice>
              <mc:Fallback>
                <p:oleObj name="Equation" r:id="rId4" imgW="16129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66800"/>
                        <a:ext cx="36290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381000" y="4495800"/>
          <a:ext cx="82296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6" imgW="3962400" imgH="939800" progId="Equation.3">
                  <p:embed/>
                </p:oleObj>
              </mc:Choice>
              <mc:Fallback>
                <p:oleObj name="Equation" r:id="rId6" imgW="3962400" imgH="939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95800"/>
                        <a:ext cx="8229600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20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19464" name="Text Box 3"/>
          <p:cNvSpPr txBox="1">
            <a:spLocks noChangeArrowheads="1"/>
          </p:cNvSpPr>
          <p:nvPr/>
        </p:nvSpPr>
        <p:spPr bwMode="auto">
          <a:xfrm>
            <a:off x="0" y="228600"/>
            <a:ext cx="4291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Definition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295400" y="4419600"/>
          <a:ext cx="6184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3" imgW="2946400" imgH="889000" progId="Equation.3">
                  <p:embed/>
                </p:oleObj>
              </mc:Choice>
              <mc:Fallback>
                <p:oleObj name="Equation" r:id="rId3" imgW="29464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61849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1295400"/>
            <a:ext cx="57912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21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26631" name="Text Box 3"/>
          <p:cNvSpPr txBox="1">
            <a:spLocks noChangeArrowheads="1"/>
          </p:cNvSpPr>
          <p:nvPr/>
        </p:nvSpPr>
        <p:spPr bwMode="auto">
          <a:xfrm>
            <a:off x="0" y="228600"/>
            <a:ext cx="4291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Definition</a:t>
            </a:r>
          </a:p>
        </p:txBody>
      </p:sp>
      <p:pic>
        <p:nvPicPr>
          <p:cNvPr id="266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9486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962400"/>
            <a:ext cx="8534400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22</a:t>
            </a:r>
          </a:p>
        </p:txBody>
      </p:sp>
      <p:sp>
        <p:nvSpPr>
          <p:cNvPr id="2048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20488" name="Text Box 3"/>
          <p:cNvSpPr txBox="1">
            <a:spLocks noChangeArrowheads="1"/>
          </p:cNvSpPr>
          <p:nvPr/>
        </p:nvSpPr>
        <p:spPr bwMode="auto">
          <a:xfrm>
            <a:off x="0" y="228600"/>
            <a:ext cx="42910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Definition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28600" y="1074738"/>
          <a:ext cx="5867400" cy="554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3492500" imgH="3276600" progId="Equation.3">
                  <p:embed/>
                </p:oleObj>
              </mc:Choice>
              <mc:Fallback>
                <p:oleObj name="Equation" r:id="rId3" imgW="3492500" imgH="3276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74738"/>
                        <a:ext cx="5867400" cy="554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23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21512" name="Text Box 3"/>
          <p:cNvSpPr txBox="1">
            <a:spLocks noChangeArrowheads="1"/>
          </p:cNvSpPr>
          <p:nvPr/>
        </p:nvSpPr>
        <p:spPr bwMode="auto">
          <a:xfrm>
            <a:off x="0" y="228600"/>
            <a:ext cx="7316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Properties of a coupler</a:t>
            </a: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514564"/>
              </p:ext>
            </p:extLst>
          </p:nvPr>
        </p:nvGraphicFramePr>
        <p:xfrm>
          <a:off x="685800" y="992188"/>
          <a:ext cx="6550025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3898800" imgH="3149280" progId="Equation.3">
                  <p:embed/>
                </p:oleObj>
              </mc:Choice>
              <mc:Fallback>
                <p:oleObj name="Equation" r:id="rId3" imgW="3898800" imgH="3149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2188"/>
                        <a:ext cx="6550025" cy="532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24</a:t>
            </a:r>
          </a:p>
        </p:txBody>
      </p:sp>
      <p:sp>
        <p:nvSpPr>
          <p:cNvPr id="2253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22536" name="Text Box 3"/>
          <p:cNvSpPr txBox="1">
            <a:spLocks noChangeArrowheads="1"/>
          </p:cNvSpPr>
          <p:nvPr/>
        </p:nvSpPr>
        <p:spPr bwMode="auto">
          <a:xfrm>
            <a:off x="0" y="228600"/>
            <a:ext cx="7316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Properties of a coupler</a:t>
            </a: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65100" y="1033463"/>
          <a:ext cx="7593013" cy="524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4521200" imgH="3098800" progId="Equation.3">
                  <p:embed/>
                </p:oleObj>
              </mc:Choice>
              <mc:Fallback>
                <p:oleObj name="Equation" r:id="rId3" imgW="4521200" imgH="3098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033463"/>
                        <a:ext cx="7593013" cy="524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153400" y="0"/>
            <a:ext cx="9223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25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23560" name="Text Box 3"/>
          <p:cNvSpPr txBox="1">
            <a:spLocks noChangeArrowheads="1"/>
          </p:cNvSpPr>
          <p:nvPr/>
        </p:nvSpPr>
        <p:spPr bwMode="auto">
          <a:xfrm>
            <a:off x="0" y="228600"/>
            <a:ext cx="73167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General Properties of a coupler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304800" y="2971800"/>
          <a:ext cx="7391400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5422900" imgH="2514600" progId="Equation.3">
                  <p:embed/>
                </p:oleObj>
              </mc:Choice>
              <mc:Fallback>
                <p:oleObj name="Equation" r:id="rId3" imgW="5422900" imgH="2514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7391400" cy="345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61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1066800"/>
            <a:ext cx="4191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3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Jayanta Mukherjee</a:t>
            </a:r>
          </a:p>
        </p:txBody>
      </p:sp>
      <p:sp>
        <p:nvSpPr>
          <p:cNvPr id="2056" name="Text Box 3"/>
          <p:cNvSpPr txBox="1">
            <a:spLocks noChangeArrowheads="1"/>
          </p:cNvSpPr>
          <p:nvPr/>
        </p:nvSpPr>
        <p:spPr bwMode="auto">
          <a:xfrm>
            <a:off x="0" y="228600"/>
            <a:ext cx="314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 plane Tees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17500" y="996950"/>
          <a:ext cx="6834188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203700" imgH="3327400" progId="Equation.3">
                  <p:embed/>
                </p:oleObj>
              </mc:Choice>
              <mc:Fallback>
                <p:oleObj name="Equation" r:id="rId3" imgW="4203700" imgH="3327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996950"/>
                        <a:ext cx="6834188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4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0" y="228600"/>
            <a:ext cx="314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 plane Tees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066800" y="914400"/>
          <a:ext cx="59436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4787900" imgH="3098800" progId="Equation.3">
                  <p:embed/>
                </p:oleObj>
              </mc:Choice>
              <mc:Fallback>
                <p:oleObj name="Equation" r:id="rId3" imgW="4787900" imgH="3098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5943600" cy="384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4876800"/>
            <a:ext cx="5534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5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0" y="228600"/>
            <a:ext cx="314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 plane Tees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8600" y="990600"/>
          <a:ext cx="36972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917700" imgH="1422400" progId="Equation.3">
                  <p:embed/>
                </p:oleObj>
              </mc:Choice>
              <mc:Fallback>
                <p:oleObj name="Equation" r:id="rId3" imgW="1917700" imgH="142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697288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114800"/>
            <a:ext cx="76422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6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5129" name="Text Box 3"/>
          <p:cNvSpPr txBox="1">
            <a:spLocks noChangeArrowheads="1"/>
          </p:cNvSpPr>
          <p:nvPr/>
        </p:nvSpPr>
        <p:spPr bwMode="auto">
          <a:xfrm>
            <a:off x="0" y="228600"/>
            <a:ext cx="31400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 plane Tees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200400" y="6096000"/>
          <a:ext cx="3206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663700" imgH="203200" progId="Equation.3">
                  <p:embed/>
                </p:oleObj>
              </mc:Choice>
              <mc:Fallback>
                <p:oleObj name="Equation" r:id="rId3" imgW="16637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96000"/>
                        <a:ext cx="320675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43200" y="1752600"/>
            <a:ext cx="3886200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81000" y="990600"/>
          <a:ext cx="7440613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3860800" imgH="431800" progId="Equation.3">
                  <p:embed/>
                </p:oleObj>
              </mc:Choice>
              <mc:Fallback>
                <p:oleObj name="Equation" r:id="rId6" imgW="38608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0600"/>
                        <a:ext cx="7440613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1143000"/>
            <a:ext cx="2571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7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6153" name="Text Box 3"/>
          <p:cNvSpPr txBox="1">
            <a:spLocks noChangeArrowheads="1"/>
          </p:cNvSpPr>
          <p:nvPr/>
        </p:nvSpPr>
        <p:spPr bwMode="auto">
          <a:xfrm>
            <a:off x="0" y="228600"/>
            <a:ext cx="21796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Example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67248"/>
              </p:ext>
            </p:extLst>
          </p:nvPr>
        </p:nvGraphicFramePr>
        <p:xfrm>
          <a:off x="152400" y="990600"/>
          <a:ext cx="832008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5041800" imgH="2489040" progId="Equation.3">
                  <p:embed/>
                </p:oleObj>
              </mc:Choice>
              <mc:Fallback>
                <p:oleObj name="Equation" r:id="rId4" imgW="5041800" imgH="248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990600"/>
                        <a:ext cx="8320088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8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7176" name="Text Box 3"/>
          <p:cNvSpPr txBox="1">
            <a:spLocks noChangeArrowheads="1"/>
          </p:cNvSpPr>
          <p:nvPr/>
        </p:nvSpPr>
        <p:spPr bwMode="auto">
          <a:xfrm>
            <a:off x="0" y="228600"/>
            <a:ext cx="26368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Circulators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088819"/>
              </p:ext>
            </p:extLst>
          </p:nvPr>
        </p:nvGraphicFramePr>
        <p:xfrm>
          <a:off x="0" y="990600"/>
          <a:ext cx="906938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5752800" imgH="3136680" progId="Equation.3">
                  <p:embed/>
                </p:oleObj>
              </mc:Choice>
              <mc:Fallback>
                <p:oleObj name="Equation" r:id="rId3" imgW="5752800" imgH="3136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069388" cy="495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</a:rPr>
              <a:t>IIT Bombay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10      		          Jayanta Mukherjee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8153400" y="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Page 9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EE 611 			                  Lecture 11                                 Jayanta Mukherjee</a:t>
            </a:r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0" y="228600"/>
            <a:ext cx="4405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/>
              <a:t>Circulator S matrix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0" y="990600"/>
          <a:ext cx="91440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4432300" imgH="889000" progId="Equation.3">
                  <p:embed/>
                </p:oleObj>
              </mc:Choice>
              <mc:Fallback>
                <p:oleObj name="Equation" r:id="rId3" imgW="4432300" imgH="889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0600"/>
                        <a:ext cx="9144000" cy="183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3048000"/>
            <a:ext cx="2667000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13272</TotalTime>
  <Words>299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Default Design</vt:lpstr>
      <vt:lpstr>Equation</vt:lpstr>
      <vt:lpstr>Microsoft Equation 3.0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 J mukhaerje</dc:creator>
  <cp:lastModifiedBy>jayanta</cp:lastModifiedBy>
  <cp:revision>585</cp:revision>
  <dcterms:created xsi:type="dcterms:W3CDTF">2009-07-21T12:04:38Z</dcterms:created>
  <dcterms:modified xsi:type="dcterms:W3CDTF">2017-09-08T16:39:06Z</dcterms:modified>
</cp:coreProperties>
</file>