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6" r:id="rId19"/>
    <p:sldId id="337" r:id="rId20"/>
    <p:sldId id="338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7" autoAdjust="0"/>
    <p:restoredTop sz="92611" autoAdjust="0"/>
  </p:normalViewPr>
  <p:slideViewPr>
    <p:cSldViewPr>
      <p:cViewPr>
        <p:scale>
          <a:sx n="75" d="100"/>
          <a:sy n="75" d="100"/>
        </p:scale>
        <p:origin x="-106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C8A424F-94BC-43D4-B21F-CCF0107E9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6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6D092-7BFC-409A-BEC7-908F4E7A1AB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A3569-7E34-4F0A-9B12-9323A1B688C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5FF1A-E4E2-4BAC-8B01-075CC5662AC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A6B00-CE9A-415D-B47A-2A6D99A12E1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E1610-9FC7-48E9-BDCF-4A4C8E46A3A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51BE2-D6A6-4A57-B36E-B22F8181513E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ED89E-41CF-4A09-B4EB-E830B9852E5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687AD-2EBF-46D1-86DD-2FB7A8EC90A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B00F1-DF47-42AA-8FDF-EBF80930E83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5A2D-B3AA-4386-940D-6B89E523E21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6D390-64FC-4DF7-AFAF-0C0396AEADA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BC8A4-6A4C-4704-AFE6-DEE8A01D737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520C0-C29A-443E-99A8-F5E0C87E624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34E7E-06A8-46EE-88BC-69DC3520D31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D8F95-9658-48DD-91F2-1DF8F982BD4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623F4-CC07-45EB-8D01-C29489550D6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ECE26-F9AE-4037-9F8B-8D677EE89D4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49968-D701-44B2-A9C2-BE238352890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F7FDF-CC6E-468D-B8E3-3528CC7B729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CFD10-28F8-4684-9671-E2238DCEE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D4CDD-458A-44E1-BD74-BCA1E7B6B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F2468-7B28-4D8B-97B4-21A0E11ED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56DF1-6D9D-4076-9CB6-FA070C1EE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1DE8-7A2C-4CFE-94EE-14B65640D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C7F15-1875-429E-9CDE-5FEA64AD9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D6A31-60FD-4791-9816-5480DDD2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14A81-FB90-423A-BAEA-1A02D9D3E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A372E-1FBB-4BCC-8AC6-452455335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D3DCA-2172-445F-A91E-F3D4ABDA7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375AF-7518-470A-B151-AF0EEA72A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380E780-FC63-4D9B-A247-5B08EAAD1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13                               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733800" y="4800600"/>
            <a:ext cx="163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9224" name="Text Box 3"/>
          <p:cNvSpPr txBox="1">
            <a:spLocks noChangeArrowheads="1"/>
          </p:cNvSpPr>
          <p:nvPr/>
        </p:nvSpPr>
        <p:spPr bwMode="auto">
          <a:xfrm>
            <a:off x="0" y="228600"/>
            <a:ext cx="4860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Multisection Devices</a:t>
            </a:r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0" y="968375"/>
          <a:ext cx="8001000" cy="558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4" imgW="4736880" imgH="3301920" progId="Equation.3">
                  <p:embed/>
                </p:oleObj>
              </mc:Choice>
              <mc:Fallback>
                <p:oleObj name="Equation" r:id="rId4" imgW="4736880" imgH="3301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68375"/>
                        <a:ext cx="8001000" cy="558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0249" name="Text Box 3"/>
          <p:cNvSpPr txBox="1">
            <a:spLocks noChangeArrowheads="1"/>
          </p:cNvSpPr>
          <p:nvPr/>
        </p:nvSpPr>
        <p:spPr bwMode="auto">
          <a:xfrm>
            <a:off x="0" y="228600"/>
            <a:ext cx="6770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Multisection Device Coupling</a:t>
            </a:r>
          </a:p>
        </p:txBody>
      </p:sp>
      <p:graphicFrame>
        <p:nvGraphicFramePr>
          <p:cNvPr id="10242" name="Object 12"/>
          <p:cNvGraphicFramePr>
            <a:graphicFrameLocks noChangeAspect="1"/>
          </p:cNvGraphicFramePr>
          <p:nvPr/>
        </p:nvGraphicFramePr>
        <p:xfrm>
          <a:off x="0" y="1066800"/>
          <a:ext cx="9144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4279680" imgH="507960" progId="Equation.3">
                  <p:embed/>
                </p:oleObj>
              </mc:Choice>
              <mc:Fallback>
                <p:oleObj name="Equation" r:id="rId4" imgW="427968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440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0" y="4572000"/>
          <a:ext cx="909002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6" imgW="4254480" imgH="914400" progId="Equation.3">
                  <p:embed/>
                </p:oleObj>
              </mc:Choice>
              <mc:Fallback>
                <p:oleObj name="Equation" r:id="rId6" imgW="42544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0"/>
                        <a:ext cx="9090025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2209800"/>
            <a:ext cx="7543800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0" y="228600"/>
            <a:ext cx="67706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Multisection Device Coupling</a:t>
            </a:r>
          </a:p>
        </p:txBody>
      </p: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0" y="1066800"/>
          <a:ext cx="7620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4279680" imgH="507960" progId="Equation.3">
                  <p:embed/>
                </p:oleObj>
              </mc:Choice>
              <mc:Fallback>
                <p:oleObj name="Equation" r:id="rId4" imgW="427968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7620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0" y="3810000"/>
          <a:ext cx="8167688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6" imgW="4838400" imgH="1587240" progId="Equation.3">
                  <p:embed/>
                </p:oleObj>
              </mc:Choice>
              <mc:Fallback>
                <p:oleObj name="Equation" r:id="rId6" imgW="4838400" imgH="1587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8167688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1981200"/>
            <a:ext cx="6477000" cy="179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0" y="228600"/>
            <a:ext cx="3665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Other Couplers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28600" y="990600"/>
          <a:ext cx="8747125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4" imgW="5181480" imgH="2031840" progId="Equation.3">
                  <p:embed/>
                </p:oleObj>
              </mc:Choice>
              <mc:Fallback>
                <p:oleObj name="Equation" r:id="rId4" imgW="5181480" imgH="2031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747125" cy="343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495800"/>
            <a:ext cx="70294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3321" name="Text Box 3"/>
          <p:cNvSpPr txBox="1">
            <a:spLocks noChangeArrowheads="1"/>
          </p:cNvSpPr>
          <p:nvPr/>
        </p:nvSpPr>
        <p:spPr bwMode="auto">
          <a:xfrm>
            <a:off x="0" y="228600"/>
            <a:ext cx="6162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Network Analyzer Test Set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990600"/>
          <a:ext cx="9144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4889160" imgH="431640" progId="Equation.3">
                  <p:embed/>
                </p:oleObj>
              </mc:Choice>
              <mc:Fallback>
                <p:oleObj name="Equation" r:id="rId4" imgW="48891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2057400"/>
            <a:ext cx="81502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0" y="5257800"/>
          <a:ext cx="9059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7" imgW="4394160" imgH="406080" progId="Equation.3">
                  <p:embed/>
                </p:oleObj>
              </mc:Choice>
              <mc:Fallback>
                <p:oleObj name="Equation" r:id="rId7" imgW="43941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57800"/>
                        <a:ext cx="90598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4345" name="Text Box 3"/>
          <p:cNvSpPr txBox="1">
            <a:spLocks noChangeArrowheads="1"/>
          </p:cNvSpPr>
          <p:nvPr/>
        </p:nvSpPr>
        <p:spPr bwMode="auto">
          <a:xfrm>
            <a:off x="0" y="228600"/>
            <a:ext cx="6162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Network Analyzer Test Set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1066800"/>
          <a:ext cx="9144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4" imgW="4889160" imgH="431640" progId="Equation.3">
                  <p:embed/>
                </p:oleObj>
              </mc:Choice>
              <mc:Fallback>
                <p:oleObj name="Equation" r:id="rId4" imgW="48891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440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981200"/>
            <a:ext cx="9055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0" y="5257800"/>
          <a:ext cx="9059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7" imgW="4394160" imgH="406080" progId="Equation.3">
                  <p:embed/>
                </p:oleObj>
              </mc:Choice>
              <mc:Fallback>
                <p:oleObj name="Equation" r:id="rId7" imgW="4394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57800"/>
                        <a:ext cx="90598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0" y="228600"/>
            <a:ext cx="34083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IQ Modulators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990600"/>
          <a:ext cx="807402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4317840" imgH="1117440" progId="Equation.3">
                  <p:embed/>
                </p:oleObj>
              </mc:Choice>
              <mc:Fallback>
                <p:oleObj name="Equation" r:id="rId4" imgW="431784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074025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3124200"/>
            <a:ext cx="67627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0" y="5257800"/>
          <a:ext cx="8548688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7" imgW="4572000" imgH="660240" progId="Equation.3">
                  <p:embed/>
                </p:oleObj>
              </mc:Choice>
              <mc:Fallback>
                <p:oleObj name="Equation" r:id="rId7" imgW="457200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57800"/>
                        <a:ext cx="8548688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6392" name="Text Box 3"/>
          <p:cNvSpPr txBox="1">
            <a:spLocks noChangeArrowheads="1"/>
          </p:cNvSpPr>
          <p:nvPr/>
        </p:nvSpPr>
        <p:spPr bwMode="auto">
          <a:xfrm>
            <a:off x="0" y="228600"/>
            <a:ext cx="406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IQ Demodulators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990600"/>
          <a:ext cx="895191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4787640" imgH="672840" progId="Equation.3">
                  <p:embed/>
                </p:oleObj>
              </mc:Choice>
              <mc:Fallback>
                <p:oleObj name="Equation" r:id="rId4" imgW="4787640" imgH="672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951913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2362200"/>
            <a:ext cx="72390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7417" name="Text Box 3"/>
          <p:cNvSpPr txBox="1">
            <a:spLocks noChangeArrowheads="1"/>
          </p:cNvSpPr>
          <p:nvPr/>
        </p:nvSpPr>
        <p:spPr bwMode="auto">
          <a:xfrm>
            <a:off x="0" y="228600"/>
            <a:ext cx="4689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Balanced Amplifiers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3025" y="1143000"/>
          <a:ext cx="9070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4" imgW="4851360" imgH="203040" progId="Equation.3">
                  <p:embed/>
                </p:oleObj>
              </mc:Choice>
              <mc:Fallback>
                <p:oleObj name="Equation" r:id="rId4" imgW="48513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143000"/>
                        <a:ext cx="9070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362200"/>
            <a:ext cx="66008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1" name="Object 11"/>
          <p:cNvGraphicFramePr>
            <a:graphicFrameLocks noChangeAspect="1"/>
          </p:cNvGraphicFramePr>
          <p:nvPr/>
        </p:nvGraphicFramePr>
        <p:xfrm>
          <a:off x="581025" y="5638800"/>
          <a:ext cx="7907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7" imgW="4228920" imgH="203040" progId="Equation.3">
                  <p:embed/>
                </p:oleObj>
              </mc:Choice>
              <mc:Fallback>
                <p:oleObj name="Equation" r:id="rId7" imgW="42289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638800"/>
                        <a:ext cx="79073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8440" name="Text Box 3"/>
          <p:cNvSpPr txBox="1">
            <a:spLocks noChangeArrowheads="1"/>
          </p:cNvSpPr>
          <p:nvPr/>
        </p:nvSpPr>
        <p:spPr bwMode="auto">
          <a:xfrm>
            <a:off x="0" y="228600"/>
            <a:ext cx="3862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Balanced Filters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1066800"/>
          <a:ext cx="91440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4" imgW="4724280" imgH="888840" progId="Equation.3">
                  <p:embed/>
                </p:oleObj>
              </mc:Choice>
              <mc:Fallback>
                <p:oleObj name="Equation" r:id="rId4" imgW="4724280" imgH="888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44000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3505200"/>
            <a:ext cx="67341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032" name="Text Box 3"/>
          <p:cNvSpPr txBox="1">
            <a:spLocks noChangeArrowheads="1"/>
          </p:cNvSpPr>
          <p:nvPr/>
        </p:nvSpPr>
        <p:spPr bwMode="auto">
          <a:xfrm>
            <a:off x="0" y="228600"/>
            <a:ext cx="48037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Directional Couplers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762000" y="3429000"/>
          <a:ext cx="731520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4483080" imgH="1854000" progId="Equation.3">
                  <p:embed/>
                </p:oleObj>
              </mc:Choice>
              <mc:Fallback>
                <p:oleObj name="Equation" r:id="rId4" imgW="4483080" imgH="18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7315200" cy="303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990600"/>
            <a:ext cx="687705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0" y="228600"/>
            <a:ext cx="2141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Bias Tee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219200"/>
          <a:ext cx="6145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3174840" imgH="203040" progId="Equation.3">
                  <p:embed/>
                </p:oleObj>
              </mc:Choice>
              <mc:Fallback>
                <p:oleObj name="Equation" r:id="rId4" imgW="31748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61452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2438400"/>
            <a:ext cx="83105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0" y="228600"/>
            <a:ext cx="6915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Even and Odd Mode Analysis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152400" y="990600"/>
          <a:ext cx="8153400" cy="555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4813200" imgH="3276360" progId="Equation.3">
                  <p:embed/>
                </p:oleObj>
              </mc:Choice>
              <mc:Fallback>
                <p:oleObj name="Equation" r:id="rId4" imgW="4813200" imgH="3276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153400" cy="555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0" y="228600"/>
            <a:ext cx="4035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Proof of Isolation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304800" y="1066800"/>
          <a:ext cx="8024813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4736880" imgH="1714320" progId="Equation.3">
                  <p:embed/>
                </p:oleObj>
              </mc:Choice>
              <mc:Fallback>
                <p:oleObj name="Equation" r:id="rId4" imgW="4736880" imgH="1714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8024813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3962400"/>
            <a:ext cx="381000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4104" name="Text Box 3"/>
          <p:cNvSpPr txBox="1">
            <a:spLocks noChangeArrowheads="1"/>
          </p:cNvSpPr>
          <p:nvPr/>
        </p:nvSpPr>
        <p:spPr bwMode="auto">
          <a:xfrm>
            <a:off x="0" y="228600"/>
            <a:ext cx="49196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Broadband Matching</a:t>
            </a: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0" y="990600"/>
          <a:ext cx="914400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5397480" imgH="2908080" progId="Equation.3">
                  <p:embed/>
                </p:oleObj>
              </mc:Choice>
              <mc:Fallback>
                <p:oleObj name="Equation" r:id="rId4" imgW="5397480" imgH="290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493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5128" name="Text Box 3"/>
          <p:cNvSpPr txBox="1">
            <a:spLocks noChangeArrowheads="1"/>
          </p:cNvSpPr>
          <p:nvPr/>
        </p:nvSpPr>
        <p:spPr bwMode="auto">
          <a:xfrm>
            <a:off x="0" y="228600"/>
            <a:ext cx="66214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Coupled and Through Gains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0" y="1066800"/>
          <a:ext cx="9105900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4940280" imgH="2654280" progId="Equation.3">
                  <p:embed/>
                </p:oleObj>
              </mc:Choice>
              <mc:Fallback>
                <p:oleObj name="Equation" r:id="rId4" imgW="4940280" imgH="2654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05900" cy="489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0" y="228600"/>
            <a:ext cx="8540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Frequency Dependence of Coupling </a:t>
            </a:r>
          </a:p>
          <a:p>
            <a:r>
              <a:rPr lang="en-US" sz="4000"/>
              <a:t>Amd Through Gains</a:t>
            </a:r>
          </a:p>
        </p:txBody>
      </p:sp>
      <p:graphicFrame>
        <p:nvGraphicFramePr>
          <p:cNvPr id="6146" name="Object 12"/>
          <p:cNvGraphicFramePr>
            <a:graphicFrameLocks noChangeAspect="1"/>
          </p:cNvGraphicFramePr>
          <p:nvPr/>
        </p:nvGraphicFramePr>
        <p:xfrm>
          <a:off x="0" y="1524000"/>
          <a:ext cx="89916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5067000" imgH="761760" progId="Equation.3">
                  <p:embed/>
                </p:oleObj>
              </mc:Choice>
              <mc:Fallback>
                <p:oleObj name="Equation" r:id="rId4" imgW="5067000" imgH="761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0"/>
                        <a:ext cx="8991600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2971800"/>
            <a:ext cx="446246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3505200"/>
            <a:ext cx="34861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0" y="228600"/>
            <a:ext cx="5832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Center Frequency Matrix</a:t>
            </a:r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/>
        </p:nvGraphicFramePr>
        <p:xfrm>
          <a:off x="381000" y="1371600"/>
          <a:ext cx="826928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4" imgW="3593880" imgH="1752480" progId="Equation.3">
                  <p:embed/>
                </p:oleObj>
              </mc:Choice>
              <mc:Fallback>
                <p:oleObj name="Equation" r:id="rId4" imgW="3593880" imgH="1752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269288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12                                 Jayanta Mukherjee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0" y="228600"/>
            <a:ext cx="2381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Summary</a:t>
            </a:r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517525" y="3759200"/>
          <a:ext cx="8135938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4584600" imgH="1409400" progId="Equation.3">
                  <p:embed/>
                </p:oleObj>
              </mc:Choice>
              <mc:Fallback>
                <p:oleObj name="Equation" r:id="rId4" imgW="4584600" imgH="140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759200"/>
                        <a:ext cx="8135938" cy="250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066800"/>
            <a:ext cx="64674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15251</TotalTime>
  <Words>251</Words>
  <Application>Microsoft Office PowerPoint</Application>
  <PresentationFormat>On-screen Show (4:3)</PresentationFormat>
  <Paragraphs>126</Paragraphs>
  <Slides>20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Prof Jayanta</cp:lastModifiedBy>
  <cp:revision>701</cp:revision>
  <dcterms:created xsi:type="dcterms:W3CDTF">2009-07-21T12:04:38Z</dcterms:created>
  <dcterms:modified xsi:type="dcterms:W3CDTF">2015-09-29T15:26:35Z</dcterms:modified>
</cp:coreProperties>
</file>