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59" r:id="rId5"/>
    <p:sldId id="258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9320"/>
            <a:ext cx="9144000" cy="78803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EE746 Course Projects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9900"/>
            <a:ext cx="6858000" cy="2247900"/>
          </a:xfrm>
        </p:spPr>
        <p:txBody>
          <a:bodyPr/>
          <a:lstStyle/>
          <a:p>
            <a:r>
              <a:rPr lang="en-IN" altLang="en-US" sz="3200"/>
              <a:t>Shashwat Shukla</a:t>
            </a:r>
            <a:endParaRPr lang="en-IN" altLang="en-US" sz="3200"/>
          </a:p>
          <a:p>
            <a:endParaRPr lang="en-IN" altLang="en-US" sz="3200"/>
          </a:p>
          <a:p>
            <a:r>
              <a:rPr lang="en-IN" altLang="en-US" sz="3200"/>
              <a:t>March 6, 2020</a:t>
            </a:r>
            <a:endParaRPr lang="en-IN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35"/>
            <a:ext cx="7886700" cy="660400"/>
          </a:xfrm>
        </p:spPr>
        <p:txBody>
          <a:bodyPr>
            <a:normAutofit/>
          </a:bodyPr>
          <a:p>
            <a:pPr algn="ctr"/>
            <a:r>
              <a:rPr lang="en-IN" altLang="en-US" sz="3600"/>
              <a:t>Robot path planning using SNNs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" y="902335"/>
            <a:ext cx="4094480" cy="505587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IN" altLang="en-US"/>
              <a:t>How does the brain's GPS work?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We want our C. elegans bot to estimate and remember where it is on the grid.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Goal:</a:t>
            </a:r>
            <a:r>
              <a:rPr lang="en-IN" altLang="en-US"/>
              <a:t> Use an SNN to model grid cells found in the brain, use it to perform spatial navigation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Stage 1: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Implement STDP in an SNN to observe emergence of grid cells</a:t>
            </a:r>
            <a:endParaRPr lang="en-IN" altLang="en-US" b="1"/>
          </a:p>
          <a:p>
            <a:pPr marL="0" indent="0">
              <a:buNone/>
            </a:pPr>
            <a:r>
              <a:rPr lang="en-IN" altLang="en-US" b="1"/>
              <a:t>Stage 2: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Use output from learned SNN to perform path planning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5958205"/>
            <a:ext cx="777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https://www.ncbi.nlm.nih.gov/pubmed/25033187</a:t>
            </a:r>
            <a:endParaRPr lang="en-US"/>
          </a:p>
          <a:p>
            <a:r>
              <a:rPr lang="en-US"/>
              <a:t>https://journals.plos.org/ploscompbiol/article?id=10.1371/journal.pcbi.1000291</a:t>
            </a:r>
            <a:endParaRPr lang="en-US"/>
          </a:p>
          <a:p>
            <a:r>
              <a:rPr lang="en-US"/>
              <a:t>https://www.its.caltech.edu/~bi250c/papers/Banino-2018.pdf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05" y="3762375"/>
            <a:ext cx="3825240" cy="2446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902335"/>
            <a:ext cx="285178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650875"/>
          </a:xfrm>
        </p:spPr>
        <p:txBody>
          <a:bodyPr>
            <a:normAutofit/>
          </a:bodyPr>
          <a:p>
            <a:pPr algn="ctr"/>
            <a:r>
              <a:rPr lang="en-IN" altLang="en-US" sz="3600"/>
              <a:t>SOC-search with LSMs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" y="673735"/>
            <a:ext cx="5035550" cy="55416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IN" altLang="en-US"/>
              <a:t>Self-Organized Criticality (SOC) has been observed in the brain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Non-neural SOC systems have been used to solve optmisation tasks: SOC-search for graph coloring, image segmentation etc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Goal:</a:t>
            </a:r>
            <a:r>
              <a:rPr lang="en-IN" altLang="en-US"/>
              <a:t> Drive an LSM to criticality and then use it to power SOC-search</a:t>
            </a:r>
            <a:endParaRPr lang="en-IN" altLang="en-US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Stage 1:</a:t>
            </a:r>
            <a:endParaRPr lang="en-IN" altLang="en-US"/>
          </a:p>
          <a:p>
            <a:r>
              <a:rPr lang="en-IN" altLang="en-US">
                <a:sym typeface="+mn-ea"/>
              </a:rPr>
              <a:t>Implement SOC-search without neurons</a:t>
            </a:r>
            <a:endParaRPr lang="en-IN" altLang="en-US"/>
          </a:p>
          <a:p>
            <a:r>
              <a:rPr lang="en-IN" altLang="en-US">
                <a:sym typeface="+mn-ea"/>
              </a:rPr>
              <a:t>Implement a vanilla LSM</a:t>
            </a:r>
            <a:endParaRPr lang="en-IN" altLang="en-US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Stage 2:</a:t>
            </a:r>
            <a:endParaRPr lang="en-IN" altLang="en-US"/>
          </a:p>
          <a:p>
            <a:r>
              <a:rPr lang="en-IN" altLang="en-US">
                <a:sym typeface="+mn-ea"/>
              </a:rPr>
              <a:t>Use homeostatic learning to drive LSM to criticality</a:t>
            </a:r>
            <a:endParaRPr lang="en-IN" altLang="en-US"/>
          </a:p>
          <a:p>
            <a:r>
              <a:rPr lang="en-IN" altLang="en-US">
                <a:sym typeface="+mn-ea"/>
              </a:rPr>
              <a:t>Use output from critical LSM to drive SOC-search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600" y="6216015"/>
            <a:ext cx="814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https://www.nature.com/articles/s41598-018-20275-7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https://d-nb.info/993515274/34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9035" y="3450590"/>
            <a:ext cx="410718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65" y="673735"/>
            <a:ext cx="3297555" cy="2677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3900"/>
          </a:xfrm>
        </p:spPr>
        <p:txBody>
          <a:bodyPr>
            <a:normAutofit/>
          </a:bodyPr>
          <a:p>
            <a:pPr algn="ctr"/>
            <a:r>
              <a:rPr lang="en-IN" altLang="en-US" sz="3600"/>
              <a:t>2D Oscillators for ONNs to solve CSPs</a:t>
            </a:r>
            <a:endParaRPr lang="en-IN" alt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6515" y="3743960"/>
            <a:ext cx="3033395" cy="208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927735"/>
            <a:ext cx="2560320" cy="2270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927735"/>
            <a:ext cx="2266315" cy="25393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7305" y="6247130"/>
            <a:ext cx="8199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Landge et al, </a:t>
            </a:r>
            <a:r>
              <a:rPr lang="en-US" sz="1600"/>
              <a:t>Oscillator Network based Efficient Cost Function for Traveling Salesman Problem</a:t>
            </a:r>
            <a:r>
              <a:rPr lang="en-IN" altLang="en-US" sz="1600"/>
              <a:t>, Submitted to IJCNN 2020</a:t>
            </a:r>
            <a:endParaRPr lang="en-IN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02870" y="920750"/>
            <a:ext cx="41833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/>
              <a:t>The Travelling Salesman Problem (TSP) is one of many Constraint Satisfaction Problems (CSPs), can be mapped onto Oscillatory Neural Networks (ONNs). </a:t>
            </a:r>
            <a:endParaRPr lang="en-IN" altLang="en-US" sz="2000"/>
          </a:p>
          <a:p>
            <a:r>
              <a:rPr lang="en-IN" altLang="en-US" sz="2000"/>
              <a:t>Our group: reduced number of neurons from N</a:t>
            </a:r>
            <a:r>
              <a:rPr lang="en-IN" altLang="en-US" sz="2000" baseline="30000"/>
              <a:t>2</a:t>
            </a:r>
            <a:r>
              <a:rPr lang="en-IN" altLang="en-US" sz="2000"/>
              <a:t> to N.  </a:t>
            </a:r>
            <a:endParaRPr lang="en-IN" altLang="en-US" sz="2000"/>
          </a:p>
          <a:p>
            <a:r>
              <a:rPr lang="en-IN" altLang="en-US" sz="2000"/>
              <a:t>Dynamics still restricted to a circle: hard for particles to cross over. </a:t>
            </a:r>
            <a:endParaRPr lang="en-IN" altLang="en-US" sz="2000"/>
          </a:p>
          <a:p>
            <a:r>
              <a:rPr lang="en-IN" altLang="en-US" sz="2000" b="1"/>
              <a:t>Goal:</a:t>
            </a:r>
            <a:r>
              <a:rPr lang="en-IN" altLang="en-US" sz="2000"/>
              <a:t>  Replace 1D oscillators with 2D oscillators, motion now on a torus.</a:t>
            </a:r>
            <a:endParaRPr lang="en-IN" altLang="en-US" sz="2000"/>
          </a:p>
          <a:p>
            <a:r>
              <a:rPr lang="en-IN" altLang="en-US" sz="2000" b="1"/>
              <a:t>Stage 1:</a:t>
            </a:r>
            <a:endParaRPr lang="en-IN" altLang="en-US" sz="2000" b="1"/>
          </a:p>
          <a:p>
            <a:r>
              <a:rPr lang="en-IN" altLang="en-US" sz="2000"/>
              <a:t>Derive equations for oscillator dynamics</a:t>
            </a:r>
            <a:endParaRPr lang="en-IN" altLang="en-US" sz="2000"/>
          </a:p>
          <a:p>
            <a:r>
              <a:rPr lang="en-IN" altLang="en-US" sz="2000" b="1"/>
              <a:t>Stage 2:</a:t>
            </a:r>
            <a:endParaRPr lang="en-IN" altLang="en-US" sz="2000" b="1"/>
          </a:p>
          <a:p>
            <a:r>
              <a:rPr lang="en-IN" altLang="en-US" sz="2000"/>
              <a:t>Code up and test new ONN for TSP and other CSPs</a:t>
            </a:r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70"/>
            <a:ext cx="7886700" cy="643255"/>
          </a:xfrm>
        </p:spPr>
        <p:txBody>
          <a:bodyPr/>
          <a:p>
            <a:pPr algn="ctr"/>
            <a:r>
              <a:rPr lang="en-IN" altLang="en-US" sz="3600"/>
              <a:t>Meta-learning in Recurrent SNNs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" y="1010920"/>
            <a:ext cx="5424805" cy="48361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/>
              <a:t>Can a network learn to learn?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Goal: </a:t>
            </a:r>
            <a:r>
              <a:rPr lang="en-IN" altLang="en-US"/>
              <a:t>Use Meta-RL to train a recurrent SNN with adaptive neurons on multiple tasks to observe the emergence of working memory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Stage 1:</a:t>
            </a:r>
            <a:endParaRPr lang="en-IN" altLang="en-US" b="1"/>
          </a:p>
          <a:p>
            <a:r>
              <a:rPr lang="en-IN" altLang="en-US"/>
              <a:t>Code up a recurrent SNN with adaptive neurons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Stage 2:</a:t>
            </a:r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Train the network concurrently on two disparate tasks such as navigation and digit recognition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0015" y="6468745"/>
            <a:ext cx="760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https://arxiv.org/abs/1803.09574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4170" y="1742440"/>
            <a:ext cx="3666490" cy="3283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35"/>
            <a:ext cx="7886700" cy="687705"/>
          </a:xfrm>
        </p:spPr>
        <p:txBody>
          <a:bodyPr>
            <a:normAutofit/>
          </a:bodyPr>
          <a:p>
            <a:pPr algn="ctr"/>
            <a:r>
              <a:rPr lang="en-IN" altLang="en-US" sz="3600"/>
              <a:t>Neural Architecture Search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5" y="701040"/>
            <a:ext cx="8775065" cy="55156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ResNets and CNNs show that network topology may be much more important than precise weights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Motivates learning network architecture while using random weights (NAS)</a:t>
            </a:r>
            <a:endParaRPr lang="en-IN" altLang="en-US"/>
          </a:p>
          <a:p>
            <a:pPr marL="0" indent="0">
              <a:buNone/>
            </a:pPr>
            <a:r>
              <a:rPr lang="en-IN" altLang="en-US" b="1"/>
              <a:t>Goal:</a:t>
            </a:r>
            <a:r>
              <a:rPr lang="en-IN" altLang="en-US"/>
              <a:t> Design and implement NAS algorithms for SNNs</a:t>
            </a:r>
            <a:endParaRPr lang="en-IN" altLang="en-US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Stage 1:</a:t>
            </a:r>
            <a:endParaRPr lang="en-IN" altLang="en-US"/>
          </a:p>
          <a:p>
            <a:r>
              <a:rPr lang="en-IN" altLang="en-US">
                <a:sym typeface="+mn-ea"/>
              </a:rPr>
              <a:t>Code up SNN for supervised MNIST classification</a:t>
            </a:r>
            <a:endParaRPr lang="en-IN" altLang="en-US">
              <a:sym typeface="+mn-ea"/>
            </a:endParaRPr>
          </a:p>
          <a:p>
            <a:r>
              <a:rPr lang="en-IN" altLang="en-US"/>
              <a:t>Design the NAS approach</a:t>
            </a:r>
            <a:endParaRPr lang="en-IN" altLang="en-US"/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Stage 2:</a:t>
            </a:r>
            <a:endParaRPr lang="en-IN" altLang="en-US"/>
          </a:p>
          <a:p>
            <a:r>
              <a:rPr lang="en-IN" altLang="en-US">
                <a:sym typeface="+mn-ea"/>
              </a:rPr>
              <a:t>Implement the NAS algorithm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Compare performance with ANNs and LSMs 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" y="6216015"/>
            <a:ext cx="818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https://weightagnostic.github.io/ </a:t>
            </a:r>
            <a:r>
              <a:rPr lang="en-IN" altLang="en-US"/>
              <a:t>; </a:t>
            </a:r>
            <a:r>
              <a:rPr lang="en-US"/>
              <a:t>https://arxiv.org/pdf/1711.05136.pdf</a:t>
            </a:r>
            <a:endParaRPr lang="en-US"/>
          </a:p>
          <a:p>
            <a:r>
              <a:rPr lang="en-US"/>
              <a:t>https://arxiv.org/pdf/1904.01569.pdf </a:t>
            </a:r>
            <a:r>
              <a:rPr lang="en-IN" altLang="en-US"/>
              <a:t>; </a:t>
            </a:r>
            <a:r>
              <a:rPr lang="en-US"/>
              <a:t>https://arxiv.org/pdf/1906.00586.pdf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2634</Words>
  <Application>WPS Presentation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EE746 Course Projects</vt:lpstr>
      <vt:lpstr>Robot path planning using SNNs</vt:lpstr>
      <vt:lpstr>SOC-search with LSMs</vt:lpstr>
      <vt:lpstr>2D Oscillators for ONNs</vt:lpstr>
      <vt:lpstr>Meta-learning in LSMs</vt:lpstr>
      <vt:lpstr>Neural Architecture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EE746 Course Projects</dc:title>
  <dc:creator/>
  <cp:lastModifiedBy>Shashwat</cp:lastModifiedBy>
  <cp:revision>22</cp:revision>
  <dcterms:created xsi:type="dcterms:W3CDTF">2020-03-03T18:24:00Z</dcterms:created>
  <dcterms:modified xsi:type="dcterms:W3CDTF">2020-03-05T06:09:10Z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