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3.09574.pdf" TargetMode="External"/><Relationship Id="rId2" Type="http://schemas.openxmlformats.org/officeDocument/2006/relationships/hyperlink" Target="https://www.frontiersin.org/articles/10.3389/fnins.2018.00524/f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1.00864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32BD-58D7-4798-BAC2-BBB244741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EE 746</a:t>
            </a:r>
            <a:br>
              <a:rPr lang="en-IN" dirty="0"/>
            </a:br>
            <a:r>
              <a:rPr lang="en-IN" dirty="0"/>
              <a:t>Project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CC962-B5FD-45C5-8212-052C0C66F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Anmol Biswas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17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E83F-E901-4205-9ADA-DE49F6C7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Classification using SNN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FD047-99C5-4ACB-BCCA-AA3360DA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dirty="0"/>
              <a:t>Background :</a:t>
            </a:r>
          </a:p>
          <a:p>
            <a:r>
              <a:rPr lang="en-IN" sz="2400" dirty="0"/>
              <a:t>Image classification is a standard benchmark for learning systems.</a:t>
            </a:r>
          </a:p>
          <a:p>
            <a:r>
              <a:rPr lang="en-IN" sz="2400" dirty="0"/>
              <a:t>Different approaches for performing the task with Spiking Neural Networks – Recurrent Networks, LSMs and ensemble of LSMs</a:t>
            </a:r>
          </a:p>
          <a:p>
            <a:r>
              <a:rPr lang="en-IN" sz="2400" dirty="0"/>
              <a:t>Different ways to encode input image data into spiking domain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31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1A61-AB5D-49D6-8233-787E71DD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Classification using SNN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6914-0516-4133-93D9-9A296D28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39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Stage 1 :</a:t>
            </a:r>
          </a:p>
          <a:p>
            <a:r>
              <a:rPr lang="en-IN" dirty="0"/>
              <a:t>What could be an effective way to encode image data into spikes ?</a:t>
            </a:r>
          </a:p>
          <a:p>
            <a:r>
              <a:rPr lang="en-IN" dirty="0"/>
              <a:t>Based on the above choice, what could be a appropriate choice of network architecture and learning rule ? E.g. LSM/ensemble of LSMs, recurrent networks trained with STDP or Backprop.</a:t>
            </a:r>
          </a:p>
          <a:p>
            <a:pPr marL="0" indent="0">
              <a:buNone/>
            </a:pPr>
            <a:r>
              <a:rPr lang="en-IN" dirty="0"/>
              <a:t>Stage II :</a:t>
            </a:r>
          </a:p>
          <a:p>
            <a:r>
              <a:rPr lang="en-IN" dirty="0"/>
              <a:t>Build a image classification network based on the above choices.  Test on MNIST/Fashion MNIST</a:t>
            </a:r>
          </a:p>
          <a:p>
            <a:pPr marL="0" indent="0">
              <a:buNone/>
            </a:pPr>
            <a:r>
              <a:rPr lang="en-IN" dirty="0"/>
              <a:t>References :</a:t>
            </a:r>
          </a:p>
          <a:p>
            <a:r>
              <a:rPr lang="en-IN" dirty="0">
                <a:hlinkClick r:id="rId2"/>
              </a:rPr>
              <a:t>https://www.frontiersin.org/articles/10.3389/fnins.2018.00524/full</a:t>
            </a:r>
            <a:endParaRPr lang="en-IN" dirty="0"/>
          </a:p>
          <a:p>
            <a:r>
              <a:rPr lang="en-IN" dirty="0">
                <a:hlinkClick r:id="rId3"/>
              </a:rPr>
              <a:t>https://arxiv.org/pdf/1803.09574.pdf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48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F52F-9F1C-499B-B565-08A5BED8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event driven and full simulation for SNN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6ED65C-4DE3-4709-B267-EC77AA2E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39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Background : </a:t>
            </a:r>
          </a:p>
          <a:p>
            <a:pPr marL="0" indent="0">
              <a:buNone/>
            </a:pPr>
            <a:r>
              <a:rPr lang="en-IN" sz="2200" dirty="0"/>
              <a:t>Event driven simulations (treating synaptic currents as </a:t>
            </a:r>
            <a:r>
              <a:rPr lang="en-IN" sz="2200" b="1" dirty="0"/>
              <a:t>delta</a:t>
            </a:r>
            <a:r>
              <a:rPr lang="en-IN" sz="2200" dirty="0"/>
              <a:t> functions with a delay) are significantly faster than full simulations (numerically solving the differential equations for the neuron potentials in LIF neurons) but loses the fine scale spike timing information.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26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9AD-C3AF-470D-9BAD-2D6A8510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event driven and full simulation for SNN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BCAA-790A-407B-9AC6-FFA9486C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Stage 1 :</a:t>
            </a:r>
          </a:p>
          <a:p>
            <a:r>
              <a:rPr lang="en-IN" dirty="0"/>
              <a:t>How are STDP updates affected by having an event driven simulation and does the network settle to the same final weights after many epochs ?</a:t>
            </a:r>
          </a:p>
          <a:p>
            <a:r>
              <a:rPr lang="en-IN" dirty="0"/>
              <a:t>If the network doesn’t settle down to the same weights, can the difference be quantified and minimized ?</a:t>
            </a:r>
          </a:p>
          <a:p>
            <a:pPr marL="0" indent="0">
              <a:buNone/>
            </a:pPr>
            <a:r>
              <a:rPr lang="en-IN" dirty="0"/>
              <a:t>Stage II : </a:t>
            </a:r>
          </a:p>
          <a:p>
            <a:r>
              <a:rPr lang="en-IN" dirty="0"/>
              <a:t>Quantify the differences between a full simulation and an event-driven simulation of a simple learning problem, suggest ways to improve</a:t>
            </a:r>
          </a:p>
          <a:p>
            <a:pPr marL="0" indent="0">
              <a:buNone/>
            </a:pPr>
            <a:r>
              <a:rPr lang="en-IN" dirty="0"/>
              <a:t>References 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https://arxiv.org/pdf/1801.00864.pdf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169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{6B23267C-1C3D-48AE-9018-483498026097}tf10001115</Template>
  <TotalTime>0</TotalTime>
  <Words>306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EE 746 Project proposals</vt:lpstr>
      <vt:lpstr>Image Classification using SNN</vt:lpstr>
      <vt:lpstr>Image Classification using SNN</vt:lpstr>
      <vt:lpstr>Comparison of event driven and full simulation for SNN</vt:lpstr>
      <vt:lpstr>Comparison of event driven and full simulation for SNN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746 Project proposal</dc:title>
  <dc:creator>Anmol Biswas</dc:creator>
  <cp:lastModifiedBy>Anmol Biswas</cp:lastModifiedBy>
  <cp:revision>17</cp:revision>
  <dcterms:created xsi:type="dcterms:W3CDTF">2020-03-04T06:26:51Z</dcterms:created>
  <dcterms:modified xsi:type="dcterms:W3CDTF">2020-03-06T08:24:04Z</dcterms:modified>
</cp:coreProperties>
</file>