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80" r:id="rId3"/>
    <p:sldId id="271" r:id="rId4"/>
    <p:sldId id="312" r:id="rId5"/>
    <p:sldId id="311" r:id="rId6"/>
    <p:sldId id="261" r:id="rId7"/>
    <p:sldId id="285" r:id="rId8"/>
    <p:sldId id="265" r:id="rId9"/>
  </p:sldIdLst>
  <p:sldSz cx="9144000" cy="5143500" type="screen16x9"/>
  <p:notesSz cx="6858000" cy="9144000"/>
  <p:embeddedFontLst>
    <p:embeddedFont>
      <p:font typeface="Josefin Sans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idalok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D9692-7314-4C36-BE73-CC5F08ED37E5}">
  <a:tblStyle styleId="{29ED9692-7314-4C36-BE73-CC5F08ED3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c7554a04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c7554a04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8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60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c7554a04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cc7554a04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1" r:id="rId4"/>
    <p:sldLayoutId id="2147483662" r:id="rId5"/>
    <p:sldLayoutId id="2147483664" r:id="rId6"/>
    <p:sldLayoutId id="2147483672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2026758" y="1137311"/>
            <a:ext cx="4469335" cy="1162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OrgaNice</a:t>
            </a:r>
            <a:endParaRPr sz="48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50" y="2780141"/>
            <a:ext cx="7064100" cy="859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Organize + Nice 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stop solution for Self Organization Management..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Soft.. Go Smart..</a:t>
            </a:r>
            <a:endParaRPr dirty="0"/>
          </a:p>
        </p:txBody>
      </p:sp>
      <p:sp>
        <p:nvSpPr>
          <p:cNvPr id="4" name="Google Shape;665;p60">
            <a:extLst>
              <a:ext uri="{FF2B5EF4-FFF2-40B4-BE49-F238E27FC236}">
                <a16:creationId xmlns:a16="http://schemas.microsoft.com/office/drawing/2014/main" id="{ADF86DDD-362B-4E57-B7C0-29FBCCC87C1F}"/>
              </a:ext>
            </a:extLst>
          </p:cNvPr>
          <p:cNvSpPr txBox="1">
            <a:spLocks/>
          </p:cNvSpPr>
          <p:nvPr/>
        </p:nvSpPr>
        <p:spPr>
          <a:xfrm>
            <a:off x="515105" y="265425"/>
            <a:ext cx="24338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1800" dirty="0"/>
              <a:t>Track:   Community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0"/>
          <p:cNvSpPr txBox="1">
            <a:spLocks noGrp="1"/>
          </p:cNvSpPr>
          <p:nvPr>
            <p:ph type="title"/>
          </p:nvPr>
        </p:nvSpPr>
        <p:spPr>
          <a:xfrm>
            <a:off x="759140" y="475668"/>
            <a:ext cx="6647695" cy="62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66" name="Google Shape;666;p60"/>
          <p:cNvSpPr txBox="1"/>
          <p:nvPr/>
        </p:nvSpPr>
        <p:spPr>
          <a:xfrm>
            <a:off x="1167433" y="3527264"/>
            <a:ext cx="258568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Expense Tracker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1206610" y="3864922"/>
            <a:ext cx="267243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 you find managing your daily/weekly expenses still 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burdensome??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0"/>
          <p:cNvSpPr txBox="1"/>
          <p:nvPr/>
        </p:nvSpPr>
        <p:spPr>
          <a:xfrm>
            <a:off x="1316239" y="1552775"/>
            <a:ext cx="182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To-Do List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69" name="Google Shape;669;p60"/>
          <p:cNvSpPr txBox="1"/>
          <p:nvPr/>
        </p:nvSpPr>
        <p:spPr>
          <a:xfrm>
            <a:off x="1206610" y="1889094"/>
            <a:ext cx="16662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I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ired of writing old time sticky notes??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60"/>
          <p:cNvSpPr txBox="1"/>
          <p:nvPr/>
        </p:nvSpPr>
        <p:spPr>
          <a:xfrm>
            <a:off x="6386313" y="1739174"/>
            <a:ext cx="2044412" cy="71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Organisation Calendar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73" name="Google Shape;673;p60"/>
          <p:cNvSpPr txBox="1"/>
          <p:nvPr/>
        </p:nvSpPr>
        <p:spPr>
          <a:xfrm>
            <a:off x="6264757" y="2438125"/>
            <a:ext cx="2356847" cy="10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Still planning your events/meeting manually and even unable to share easily??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4" name="Google Shape;674;p60"/>
          <p:cNvGrpSpPr/>
          <p:nvPr/>
        </p:nvGrpSpPr>
        <p:grpSpPr>
          <a:xfrm>
            <a:off x="3265995" y="1331369"/>
            <a:ext cx="2958275" cy="2725989"/>
            <a:chOff x="3254913" y="1739175"/>
            <a:chExt cx="2958275" cy="2725989"/>
          </a:xfrm>
        </p:grpSpPr>
        <p:grpSp>
          <p:nvGrpSpPr>
            <p:cNvPr id="675" name="Google Shape;675;p60"/>
            <p:cNvGrpSpPr/>
            <p:nvPr/>
          </p:nvGrpSpPr>
          <p:grpSpPr>
            <a:xfrm>
              <a:off x="3730408" y="1973899"/>
              <a:ext cx="2007300" cy="2007300"/>
              <a:chOff x="3730408" y="1973899"/>
              <a:chExt cx="2007300" cy="2007300"/>
            </a:xfrm>
          </p:grpSpPr>
          <p:sp>
            <p:nvSpPr>
              <p:cNvPr id="676" name="Google Shape;676;p60"/>
              <p:cNvSpPr/>
              <p:nvPr/>
            </p:nvSpPr>
            <p:spPr>
              <a:xfrm>
                <a:off x="3730408" y="1973899"/>
                <a:ext cx="2007300" cy="2007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77" name="Google Shape;677;p60"/>
              <p:cNvGrpSpPr/>
              <p:nvPr/>
            </p:nvGrpSpPr>
            <p:grpSpPr>
              <a:xfrm>
                <a:off x="4383980" y="2628191"/>
                <a:ext cx="700534" cy="698647"/>
                <a:chOff x="6553275" y="3604550"/>
                <a:chExt cx="296975" cy="296175"/>
              </a:xfrm>
            </p:grpSpPr>
            <p:sp>
              <p:nvSpPr>
                <p:cNvPr id="678" name="Google Shape;678;p60"/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60"/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60"/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60"/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60"/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60"/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4" name="Google Shape;684;p60"/>
            <p:cNvGrpSpPr/>
            <p:nvPr/>
          </p:nvGrpSpPr>
          <p:grpSpPr>
            <a:xfrm>
              <a:off x="3254913" y="1739175"/>
              <a:ext cx="1011000" cy="930000"/>
              <a:chOff x="3173876" y="1739175"/>
              <a:chExt cx="1011000" cy="930000"/>
            </a:xfrm>
          </p:grpSpPr>
          <p:sp>
            <p:nvSpPr>
              <p:cNvPr id="685" name="Google Shape;685;p60"/>
              <p:cNvSpPr/>
              <p:nvPr/>
            </p:nvSpPr>
            <p:spPr>
              <a:xfrm>
                <a:off x="3214375" y="1739175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60"/>
              <p:cNvSpPr txBox="1"/>
              <p:nvPr/>
            </p:nvSpPr>
            <p:spPr>
              <a:xfrm>
                <a:off x="3173876" y="187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01</a:t>
                </a:r>
                <a:endParaRPr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grpSp>
          <p:nvGrpSpPr>
            <p:cNvPr id="687" name="Google Shape;687;p60"/>
            <p:cNvGrpSpPr/>
            <p:nvPr/>
          </p:nvGrpSpPr>
          <p:grpSpPr>
            <a:xfrm>
              <a:off x="5202188" y="1739175"/>
              <a:ext cx="1011000" cy="930000"/>
              <a:chOff x="5121151" y="1739175"/>
              <a:chExt cx="1011000" cy="930000"/>
            </a:xfrm>
          </p:grpSpPr>
          <p:sp>
            <p:nvSpPr>
              <p:cNvPr id="688" name="Google Shape;688;p60"/>
              <p:cNvSpPr/>
              <p:nvPr/>
            </p:nvSpPr>
            <p:spPr>
              <a:xfrm>
                <a:off x="5161644" y="1739175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60"/>
              <p:cNvSpPr txBox="1"/>
              <p:nvPr/>
            </p:nvSpPr>
            <p:spPr>
              <a:xfrm>
                <a:off x="5121151" y="187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02</a:t>
                </a:r>
                <a:endParaRPr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grpSp>
          <p:nvGrpSpPr>
            <p:cNvPr id="690" name="Google Shape;690;p60"/>
            <p:cNvGrpSpPr/>
            <p:nvPr/>
          </p:nvGrpSpPr>
          <p:grpSpPr>
            <a:xfrm>
              <a:off x="4121918" y="3535164"/>
              <a:ext cx="1011000" cy="930000"/>
              <a:chOff x="4040881" y="3535164"/>
              <a:chExt cx="1011000" cy="930000"/>
            </a:xfrm>
          </p:grpSpPr>
          <p:sp>
            <p:nvSpPr>
              <p:cNvPr id="691" name="Google Shape;691;p60"/>
              <p:cNvSpPr/>
              <p:nvPr/>
            </p:nvSpPr>
            <p:spPr>
              <a:xfrm>
                <a:off x="4108353" y="3535164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60"/>
              <p:cNvSpPr txBox="1"/>
              <p:nvPr/>
            </p:nvSpPr>
            <p:spPr>
              <a:xfrm>
                <a:off x="4040881" y="3669113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 dirty="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03</a:t>
                </a:r>
                <a:endParaRPr sz="35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>
            <a:spLocks noGrp="1"/>
          </p:cNvSpPr>
          <p:nvPr>
            <p:ph type="title"/>
          </p:nvPr>
        </p:nvSpPr>
        <p:spPr>
          <a:xfrm>
            <a:off x="828448" y="1002562"/>
            <a:ext cx="3743552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smarter solution for this ..</a:t>
            </a:r>
            <a:endParaRPr dirty="0"/>
          </a:p>
        </p:txBody>
      </p:sp>
      <p:sp>
        <p:nvSpPr>
          <p:cNvPr id="446" name="Google Shape;446;p51"/>
          <p:cNvSpPr txBox="1">
            <a:spLocks noGrp="1"/>
          </p:cNvSpPr>
          <p:nvPr>
            <p:ph type="subTitle" idx="1"/>
          </p:nvPr>
        </p:nvSpPr>
        <p:spPr>
          <a:xfrm>
            <a:off x="1074204" y="2926598"/>
            <a:ext cx="3604476" cy="143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Get rid of again and again making sticky notes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Try our </a:t>
            </a:r>
            <a:r>
              <a:rPr lang="en-US" b="1" dirty="0"/>
              <a:t>‘</a:t>
            </a:r>
            <a:r>
              <a:rPr lang="en-US" sz="1600" b="1" dirty="0"/>
              <a:t>To-Do List’ </a:t>
            </a:r>
            <a:r>
              <a:rPr lang="en-US" dirty="0"/>
              <a:t>with the most convenient and customized features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341E0-A289-4B33-98A6-45EB9EBA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2" y="1209034"/>
            <a:ext cx="3438750" cy="2288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>
            <a:spLocks noGrp="1"/>
          </p:cNvSpPr>
          <p:nvPr>
            <p:ph type="title"/>
          </p:nvPr>
        </p:nvSpPr>
        <p:spPr>
          <a:xfrm>
            <a:off x="828447" y="1002562"/>
            <a:ext cx="3921705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Easier way to track your expenses</a:t>
            </a:r>
            <a:endParaRPr dirty="0"/>
          </a:p>
        </p:txBody>
      </p:sp>
      <p:sp>
        <p:nvSpPr>
          <p:cNvPr id="446" name="Google Shape;446;p51"/>
          <p:cNvSpPr txBox="1">
            <a:spLocks noGrp="1"/>
          </p:cNvSpPr>
          <p:nvPr>
            <p:ph type="subTitle" idx="1"/>
          </p:nvPr>
        </p:nvSpPr>
        <p:spPr>
          <a:xfrm>
            <a:off x="1074204" y="2926598"/>
            <a:ext cx="3604476" cy="143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Forgetting your wallet transactions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Try our </a:t>
            </a:r>
            <a:r>
              <a:rPr lang="en-US" b="1" dirty="0"/>
              <a:t>‘Expense Tracker’</a:t>
            </a:r>
            <a:r>
              <a:rPr lang="en-US" dirty="0"/>
              <a:t>, which makes your accounting pretty handy and convenient at your end of the day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E61A2-00CF-4788-B8A9-28DA111B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53" y="1311592"/>
            <a:ext cx="3536873" cy="23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>
            <a:spLocks noGrp="1"/>
          </p:cNvSpPr>
          <p:nvPr>
            <p:ph type="title"/>
          </p:nvPr>
        </p:nvSpPr>
        <p:spPr>
          <a:xfrm>
            <a:off x="518160" y="1002562"/>
            <a:ext cx="4053840" cy="1649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Generalized way to deal with this..</a:t>
            </a:r>
            <a:endParaRPr dirty="0"/>
          </a:p>
        </p:txBody>
      </p:sp>
      <p:sp>
        <p:nvSpPr>
          <p:cNvPr id="446" name="Google Shape;446;p51"/>
          <p:cNvSpPr txBox="1">
            <a:spLocks noGrp="1"/>
          </p:cNvSpPr>
          <p:nvPr>
            <p:ph type="subTitle" idx="1"/>
          </p:nvPr>
        </p:nvSpPr>
        <p:spPr>
          <a:xfrm>
            <a:off x="967524" y="2701276"/>
            <a:ext cx="3604476" cy="143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Never again make your calendar and update things manually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Try our </a:t>
            </a:r>
            <a:r>
              <a:rPr lang="en-US" b="1" dirty="0"/>
              <a:t>‘Orgo-Calendar’ </a:t>
            </a:r>
            <a:r>
              <a:rPr lang="en-US" dirty="0"/>
              <a:t>, where you just have to “check” .. no additions, deletions, upgradations any more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CE176-DD67-4AE0-858D-80EC4DFD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56" y="1175384"/>
            <a:ext cx="348333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371600" y="1148848"/>
            <a:ext cx="574707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All in one!!</a:t>
            </a:r>
            <a:endParaRPr sz="7200"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2093760" y="2667350"/>
            <a:ext cx="4545000" cy="164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Web Platform Solution to tackle all these Community Problems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we come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/>
              <a:t>The OrgaNice </a:t>
            </a:r>
            <a:endParaRPr sz="1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5"/>
          <p:cNvSpPr txBox="1">
            <a:spLocks noGrp="1"/>
          </p:cNvSpPr>
          <p:nvPr>
            <p:ph type="title"/>
          </p:nvPr>
        </p:nvSpPr>
        <p:spPr>
          <a:xfrm>
            <a:off x="811956" y="4330650"/>
            <a:ext cx="165199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Desktop</a:t>
            </a:r>
            <a:endParaRPr sz="2400" dirty="0"/>
          </a:p>
        </p:txBody>
      </p:sp>
      <p:grpSp>
        <p:nvGrpSpPr>
          <p:cNvPr id="766" name="Google Shape;766;p65"/>
          <p:cNvGrpSpPr/>
          <p:nvPr/>
        </p:nvGrpSpPr>
        <p:grpSpPr>
          <a:xfrm>
            <a:off x="328756" y="2683153"/>
            <a:ext cx="2201668" cy="1747957"/>
            <a:chOff x="649171" y="238145"/>
            <a:chExt cx="6249525" cy="5241981"/>
          </a:xfrm>
        </p:grpSpPr>
        <p:sp>
          <p:nvSpPr>
            <p:cNvPr id="767" name="Google Shape;767;p65"/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5"/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5"/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65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1" name="Google Shape;771;p65"/>
          <p:cNvPicPr preferRelativeResize="0"/>
          <p:nvPr/>
        </p:nvPicPr>
        <p:blipFill rotWithShape="1">
          <a:blip r:embed="rId3">
            <a:alphaModFix/>
          </a:blip>
          <a:srcRect b="78732"/>
          <a:stretch/>
        </p:blipFill>
        <p:spPr>
          <a:xfrm>
            <a:off x="418698" y="2764175"/>
            <a:ext cx="2017350" cy="1128663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2" name="Google Shape;778;p66">
            <a:extLst>
              <a:ext uri="{FF2B5EF4-FFF2-40B4-BE49-F238E27FC236}">
                <a16:creationId xmlns:a16="http://schemas.microsoft.com/office/drawing/2014/main" id="{B5499932-3A2D-4C6A-9EC5-3423E1E1093D}"/>
              </a:ext>
            </a:extLst>
          </p:cNvPr>
          <p:cNvGrpSpPr/>
          <p:nvPr/>
        </p:nvGrpSpPr>
        <p:grpSpPr>
          <a:xfrm>
            <a:off x="3951888" y="2571749"/>
            <a:ext cx="1555380" cy="1867213"/>
            <a:chOff x="2995750" y="1247875"/>
            <a:chExt cx="2258850" cy="3293000"/>
          </a:xfrm>
        </p:grpSpPr>
        <p:sp>
          <p:nvSpPr>
            <p:cNvPr id="13" name="Google Shape;779;p66">
              <a:extLst>
                <a:ext uri="{FF2B5EF4-FFF2-40B4-BE49-F238E27FC236}">
                  <a16:creationId xmlns:a16="http://schemas.microsoft.com/office/drawing/2014/main" id="{F08671FF-B84E-483D-8B20-39C379BDE0CE}"/>
                </a:ext>
              </a:extLst>
            </p:cNvPr>
            <p:cNvSpPr/>
            <p:nvPr/>
          </p:nvSpPr>
          <p:spPr>
            <a:xfrm>
              <a:off x="5215825" y="1681925"/>
              <a:ext cx="38775" cy="103475"/>
            </a:xfrm>
            <a:custGeom>
              <a:avLst/>
              <a:gdLst/>
              <a:ahLst/>
              <a:cxnLst/>
              <a:rect l="l" t="t" r="r" b="b"/>
              <a:pathLst>
                <a:path w="1551" h="4139" extrusionOk="0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0;p66">
              <a:extLst>
                <a:ext uri="{FF2B5EF4-FFF2-40B4-BE49-F238E27FC236}">
                  <a16:creationId xmlns:a16="http://schemas.microsoft.com/office/drawing/2014/main" id="{FD5964F1-F058-4783-B343-A7E5CE171ADD}"/>
                </a:ext>
              </a:extLst>
            </p:cNvPr>
            <p:cNvSpPr/>
            <p:nvPr/>
          </p:nvSpPr>
          <p:spPr>
            <a:xfrm>
              <a:off x="5215825" y="1829950"/>
              <a:ext cx="38775" cy="102975"/>
            </a:xfrm>
            <a:custGeom>
              <a:avLst/>
              <a:gdLst/>
              <a:ahLst/>
              <a:cxnLst/>
              <a:rect l="l" t="t" r="r" b="b"/>
              <a:pathLst>
                <a:path w="1551" h="4119" extrusionOk="0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1;p66">
              <a:extLst>
                <a:ext uri="{FF2B5EF4-FFF2-40B4-BE49-F238E27FC236}">
                  <a16:creationId xmlns:a16="http://schemas.microsoft.com/office/drawing/2014/main" id="{3F02FBAC-2933-44B9-8096-98421DD63CDB}"/>
                </a:ext>
              </a:extLst>
            </p:cNvPr>
            <p:cNvSpPr/>
            <p:nvPr/>
          </p:nvSpPr>
          <p:spPr>
            <a:xfrm>
              <a:off x="2995750" y="1247875"/>
              <a:ext cx="2239200" cy="3293000"/>
            </a:xfrm>
            <a:custGeom>
              <a:avLst/>
              <a:gdLst/>
              <a:ahLst/>
              <a:cxnLst/>
              <a:rect l="l" t="t" r="r" b="b"/>
              <a:pathLst>
                <a:path w="89568" h="131720" extrusionOk="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2;p66">
              <a:extLst>
                <a:ext uri="{FF2B5EF4-FFF2-40B4-BE49-F238E27FC236}">
                  <a16:creationId xmlns:a16="http://schemas.microsoft.com/office/drawing/2014/main" id="{DEA99789-5B53-49C6-8220-D6D09D8D8166}"/>
                </a:ext>
              </a:extLst>
            </p:cNvPr>
            <p:cNvSpPr/>
            <p:nvPr/>
          </p:nvSpPr>
          <p:spPr>
            <a:xfrm>
              <a:off x="3128400" y="1456925"/>
              <a:ext cx="1974450" cy="2717300"/>
            </a:xfrm>
            <a:custGeom>
              <a:avLst/>
              <a:gdLst/>
              <a:ahLst/>
              <a:cxnLst/>
              <a:rect l="l" t="t" r="r" b="b"/>
              <a:pathLst>
                <a:path w="78978" h="108692" extrusionOk="0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3;p66">
              <a:extLst>
                <a:ext uri="{FF2B5EF4-FFF2-40B4-BE49-F238E27FC236}">
                  <a16:creationId xmlns:a16="http://schemas.microsoft.com/office/drawing/2014/main" id="{69BA8ADF-83D6-4983-B330-77EF28A32ED9}"/>
                </a:ext>
              </a:extLst>
            </p:cNvPr>
            <p:cNvSpPr/>
            <p:nvPr/>
          </p:nvSpPr>
          <p:spPr>
            <a:xfrm>
              <a:off x="4030975" y="4276377"/>
              <a:ext cx="168750" cy="168775"/>
            </a:xfrm>
            <a:custGeom>
              <a:avLst/>
              <a:gdLst/>
              <a:ahLst/>
              <a:cxnLst/>
              <a:rect l="l" t="t" r="r" b="b"/>
              <a:pathLst>
                <a:path w="6750" h="6751" extrusionOk="0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784;p66">
            <a:extLst>
              <a:ext uri="{FF2B5EF4-FFF2-40B4-BE49-F238E27FC236}">
                <a16:creationId xmlns:a16="http://schemas.microsoft.com/office/drawing/2014/main" id="{06D568B9-6F97-41B0-B241-310D38FAD9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0566"/>
          <a:stretch/>
        </p:blipFill>
        <p:spPr>
          <a:xfrm>
            <a:off x="4063271" y="2690286"/>
            <a:ext cx="1346691" cy="151305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" name="Google Shape;776;p66">
            <a:extLst>
              <a:ext uri="{FF2B5EF4-FFF2-40B4-BE49-F238E27FC236}">
                <a16:creationId xmlns:a16="http://schemas.microsoft.com/office/drawing/2014/main" id="{5C32E952-8F3F-41B0-85C5-3BF7B2E367BD}"/>
              </a:ext>
            </a:extLst>
          </p:cNvPr>
          <p:cNvSpPr txBox="1">
            <a:spLocks/>
          </p:cNvSpPr>
          <p:nvPr/>
        </p:nvSpPr>
        <p:spPr>
          <a:xfrm>
            <a:off x="3993011" y="4352850"/>
            <a:ext cx="144593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sz="2400" dirty="0"/>
              <a:t>Tablet</a:t>
            </a:r>
          </a:p>
        </p:txBody>
      </p:sp>
      <p:grpSp>
        <p:nvGrpSpPr>
          <p:cNvPr id="22" name="Google Shape;791;p67">
            <a:extLst>
              <a:ext uri="{FF2B5EF4-FFF2-40B4-BE49-F238E27FC236}">
                <a16:creationId xmlns:a16="http://schemas.microsoft.com/office/drawing/2014/main" id="{87CD4494-EEB2-4901-80F4-19E655DDEE36}"/>
              </a:ext>
            </a:extLst>
          </p:cNvPr>
          <p:cNvGrpSpPr/>
          <p:nvPr/>
        </p:nvGrpSpPr>
        <p:grpSpPr>
          <a:xfrm>
            <a:off x="7105348" y="2533909"/>
            <a:ext cx="934462" cy="1905054"/>
            <a:chOff x="2265675" y="238125"/>
            <a:chExt cx="3057350" cy="5198950"/>
          </a:xfrm>
        </p:grpSpPr>
        <p:sp>
          <p:nvSpPr>
            <p:cNvPr id="23" name="Google Shape;792;p67">
              <a:extLst>
                <a:ext uri="{FF2B5EF4-FFF2-40B4-BE49-F238E27FC236}">
                  <a16:creationId xmlns:a16="http://schemas.microsoft.com/office/drawing/2014/main" id="{DF4121CC-C129-41B7-B81B-074084B4C4B7}"/>
                </a:ext>
              </a:extLst>
            </p:cNvPr>
            <p:cNvSpPr/>
            <p:nvPr/>
          </p:nvSpPr>
          <p:spPr>
            <a:xfrm>
              <a:off x="2265675" y="238125"/>
              <a:ext cx="3057350" cy="5198950"/>
            </a:xfrm>
            <a:custGeom>
              <a:avLst/>
              <a:gdLst/>
              <a:ahLst/>
              <a:cxnLst/>
              <a:rect l="l" t="t" r="r" b="b"/>
              <a:pathLst>
                <a:path w="122294" h="207958" extrusionOk="0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3;p67">
              <a:extLst>
                <a:ext uri="{FF2B5EF4-FFF2-40B4-BE49-F238E27FC236}">
                  <a16:creationId xmlns:a16="http://schemas.microsoft.com/office/drawing/2014/main" id="{F54782D8-A4E0-45D5-965F-7B02B53D2146}"/>
                </a:ext>
              </a:extLst>
            </p:cNvPr>
            <p:cNvSpPr/>
            <p:nvPr/>
          </p:nvSpPr>
          <p:spPr>
            <a:xfrm>
              <a:off x="2265675" y="684625"/>
              <a:ext cx="3057350" cy="4510700"/>
            </a:xfrm>
            <a:custGeom>
              <a:avLst/>
              <a:gdLst/>
              <a:ahLst/>
              <a:cxnLst/>
              <a:rect l="l" t="t" r="r" b="b"/>
              <a:pathLst>
                <a:path w="122294" h="180428" extrusionOk="0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4;p67">
              <a:extLst>
                <a:ext uri="{FF2B5EF4-FFF2-40B4-BE49-F238E27FC236}">
                  <a16:creationId xmlns:a16="http://schemas.microsoft.com/office/drawing/2014/main" id="{83904BF0-BBE5-4A05-8E1F-5022B19B3695}"/>
                </a:ext>
              </a:extLst>
            </p:cNvPr>
            <p:cNvSpPr/>
            <p:nvPr/>
          </p:nvSpPr>
          <p:spPr>
            <a:xfrm>
              <a:off x="4156950" y="417300"/>
              <a:ext cx="128000" cy="128000"/>
            </a:xfrm>
            <a:custGeom>
              <a:avLst/>
              <a:gdLst/>
              <a:ahLst/>
              <a:cxnLst/>
              <a:rect l="l" t="t" r="r" b="b"/>
              <a:pathLst>
                <a:path w="5120" h="5120" extrusionOk="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5;p67">
              <a:extLst>
                <a:ext uri="{FF2B5EF4-FFF2-40B4-BE49-F238E27FC236}">
                  <a16:creationId xmlns:a16="http://schemas.microsoft.com/office/drawing/2014/main" id="{841FBBE6-2988-4E71-8271-802AB02879B2}"/>
                </a:ext>
              </a:extLst>
            </p:cNvPr>
            <p:cNvSpPr/>
            <p:nvPr/>
          </p:nvSpPr>
          <p:spPr>
            <a:xfrm>
              <a:off x="3303725" y="417300"/>
              <a:ext cx="753700" cy="128000"/>
            </a:xfrm>
            <a:custGeom>
              <a:avLst/>
              <a:gdLst/>
              <a:ahLst/>
              <a:cxnLst/>
              <a:rect l="l" t="t" r="r" b="b"/>
              <a:pathLst>
                <a:path w="30148" h="5120" extrusionOk="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Google Shape;796;p67">
            <a:extLst>
              <a:ext uri="{FF2B5EF4-FFF2-40B4-BE49-F238E27FC236}">
                <a16:creationId xmlns:a16="http://schemas.microsoft.com/office/drawing/2014/main" id="{9B8F3A50-AA88-465F-8611-5784B39776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34" r="534" b="48615"/>
          <a:stretch/>
        </p:blipFill>
        <p:spPr>
          <a:xfrm>
            <a:off x="7158825" y="2737324"/>
            <a:ext cx="819315" cy="1551661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" name="Google Shape;789;p67">
            <a:extLst>
              <a:ext uri="{FF2B5EF4-FFF2-40B4-BE49-F238E27FC236}">
                <a16:creationId xmlns:a16="http://schemas.microsoft.com/office/drawing/2014/main" id="{50655273-4268-4720-A069-ED6E31C64AF8}"/>
              </a:ext>
            </a:extLst>
          </p:cNvPr>
          <p:cNvSpPr txBox="1">
            <a:spLocks/>
          </p:cNvSpPr>
          <p:nvPr/>
        </p:nvSpPr>
        <p:spPr>
          <a:xfrm>
            <a:off x="7112532" y="4431110"/>
            <a:ext cx="1548450" cy="45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/>
              <a:t>Mobile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E33D548C-5F71-45E5-BA2B-4B69AAED8960}"/>
              </a:ext>
            </a:extLst>
          </p:cNvPr>
          <p:cNvSpPr txBox="1">
            <a:spLocks/>
          </p:cNvSpPr>
          <p:nvPr/>
        </p:nvSpPr>
        <p:spPr>
          <a:xfrm>
            <a:off x="328756" y="378864"/>
            <a:ext cx="3923204" cy="68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Technical Background</a:t>
            </a:r>
            <a:endParaRPr lang="en-IN" sz="2800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8F609A1-DF80-456B-9AD7-9C1E8F69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98" y="1325873"/>
            <a:ext cx="2858336" cy="1245876"/>
          </a:xfrm>
        </p:spPr>
        <p:txBody>
          <a:bodyPr>
            <a:noAutofit/>
          </a:bodyPr>
          <a:lstStyle/>
          <a:p>
            <a:pPr marL="0" indent="0"/>
            <a:r>
              <a:rPr lang="en-US" dirty="0"/>
              <a:t>Technologies;</a:t>
            </a:r>
          </a:p>
          <a:p>
            <a:pPr marL="0" indent="0"/>
            <a:r>
              <a:rPr lang="en-US" dirty="0"/>
              <a:t>-Google Calendars API</a:t>
            </a:r>
          </a:p>
          <a:p>
            <a:pPr marL="0" indent="0"/>
            <a:r>
              <a:rPr lang="en-US" dirty="0"/>
              <a:t>-Form to txt file downloader</a:t>
            </a:r>
          </a:p>
          <a:p>
            <a:pPr marL="0" indent="0"/>
            <a:r>
              <a:rPr lang="en-US" dirty="0"/>
              <a:t>-JS calculator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204899-E489-4952-8861-FB17061B6954}"/>
              </a:ext>
            </a:extLst>
          </p:cNvPr>
          <p:cNvSpPr txBox="1"/>
          <p:nvPr/>
        </p:nvSpPr>
        <p:spPr>
          <a:xfrm>
            <a:off x="3824074" y="1124630"/>
            <a:ext cx="421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800" dirty="0"/>
              <a:t>The project will be a Web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is a thousand words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219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Josefin Sans</vt:lpstr>
      <vt:lpstr>Vidaloka</vt:lpstr>
      <vt:lpstr>Montserrat</vt:lpstr>
      <vt:lpstr>Arial</vt:lpstr>
      <vt:lpstr>Minimalist Business Slides by Slidesgo</vt:lpstr>
      <vt:lpstr>OrgaNice</vt:lpstr>
      <vt:lpstr>Problem Statement</vt:lpstr>
      <vt:lpstr>A smarter solution for this ..</vt:lpstr>
      <vt:lpstr>Easier way to track your expenses</vt:lpstr>
      <vt:lpstr>Generalized way to deal with this..</vt:lpstr>
      <vt:lpstr>All in one!!</vt:lpstr>
      <vt:lpstr>Desktop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 Slide</dc:title>
  <dc:creator>HP</dc:creator>
  <cp:lastModifiedBy>20BCE10613</cp:lastModifiedBy>
  <cp:revision>6</cp:revision>
  <dcterms:modified xsi:type="dcterms:W3CDTF">2021-12-04T19:34:54Z</dcterms:modified>
</cp:coreProperties>
</file>