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Q 1</a:t>
            </a:r>
            <a:endParaRPr lang="en-IN" altLang="en-US" dirty="0"/>
          </a:p>
        </p:txBody>
      </p:sp>
      <p:sp>
        <p:nvSpPr>
          <p:cNvPr id="3" name="Subtitle 2"/>
          <p:cNvSpPr>
            <a:spLocks noGrp="1"/>
          </p:cNvSpPr>
          <p:nvPr>
            <p:ph type="subTitle" idx="1"/>
          </p:nvPr>
        </p:nvSpPr>
        <p:spPr>
          <a:xfrm>
            <a:off x="1524000" y="3602355"/>
            <a:ext cx="9144000" cy="2390775"/>
          </a:xfrm>
        </p:spPr>
        <p:txBody>
          <a:bodyPr>
            <a:normAutofit fontScale="80000"/>
          </a:bodyPr>
          <a:lstStyle/>
          <a:p>
            <a:r>
              <a:rPr lang="en-IN" altLang="en-US"/>
              <a:t>The participants find a .7z  compressed file that they download. Upon downloading and extracting it they get an image of a red flag. If they veiw the image's hex code using some online hex editor, they will find the flag at the end if the description lines.</a:t>
            </a:r>
            <a:endParaRPr lang="en-IN" altLang="en-US"/>
          </a:p>
          <a:p>
            <a:r>
              <a:rPr lang="en-IN" altLang="en-US"/>
              <a:t>FLAG --&gt; C0ngRatS_y0u_g0t_tHis</a:t>
            </a:r>
            <a:endParaRPr lang="en-IN" altLang="en-US"/>
          </a:p>
          <a:p>
            <a:r>
              <a:rPr lang="en-IN" altLang="en-US"/>
              <a:t>QUESTION TEXT: S0m3thing, ab0ut that 1mage, has been bugg1ng me since I was “16”!  Help me out!</a:t>
            </a:r>
            <a:endParaRPr lang="en-IN" altLang="en-US"/>
          </a:p>
          <a:p>
            <a:r>
              <a:rPr lang="en-IN" altLang="en-US"/>
              <a:t>NOTE : The number 16 in the inverted commas is a hint to HEX.</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Q.2</a:t>
            </a:r>
            <a:endParaRPr lang="en-IN" altLang="en-US"/>
          </a:p>
        </p:txBody>
      </p:sp>
      <p:sp>
        <p:nvSpPr>
          <p:cNvPr id="3" name="Content Placeholder 2"/>
          <p:cNvSpPr>
            <a:spLocks noGrp="1"/>
          </p:cNvSpPr>
          <p:nvPr>
            <p:ph sz="half" idx="1"/>
          </p:nvPr>
        </p:nvSpPr>
        <p:spPr>
          <a:xfrm>
            <a:off x="838200" y="1825625"/>
            <a:ext cx="5181600" cy="4351338"/>
          </a:xfrm>
        </p:spPr>
        <p:txBody>
          <a:bodyPr>
            <a:normAutofit lnSpcReduction="20000"/>
          </a:bodyPr>
          <a:p>
            <a:r>
              <a:rPr lang="en-IN" altLang="en-US"/>
              <a:t>The participants find a .wav audio file which they can download.</a:t>
            </a:r>
            <a:endParaRPr lang="en-IN" altLang="en-US"/>
          </a:p>
          <a:p>
            <a:r>
              <a:rPr lang="en-IN" altLang="en-US"/>
              <a:t>This question is a mix of forensics and steganography.</a:t>
            </a:r>
            <a:endParaRPr lang="en-IN" altLang="en-US"/>
          </a:p>
          <a:p>
            <a:r>
              <a:rPr lang="en-IN" altLang="en-US"/>
              <a:t>The Question text has capitalized letters that make up the word SPECTROGRAM. The participants need to use an online spectrogram generator to make the spectrogram (see image alongside) of the give audio file to see the flag.</a:t>
            </a:r>
            <a:endParaRPr lang="en-IN" altLang="en-US"/>
          </a:p>
          <a:p>
            <a:endParaRPr lang="en-IN" altLang="en-US"/>
          </a:p>
        </p:txBody>
      </p:sp>
      <p:pic>
        <p:nvPicPr>
          <p:cNvPr id="4" name="Content Placeholder 3" descr="Capture"/>
          <p:cNvPicPr>
            <a:picLocks noChangeAspect="1"/>
          </p:cNvPicPr>
          <p:nvPr>
            <p:ph sz="half" idx="2"/>
          </p:nvPr>
        </p:nvPicPr>
        <p:blipFill>
          <a:blip r:embed="rId1"/>
          <a:stretch>
            <a:fillRect/>
          </a:stretch>
        </p:blipFill>
        <p:spPr>
          <a:xfrm>
            <a:off x="6483985" y="4303395"/>
            <a:ext cx="5270500" cy="2064385"/>
          </a:xfrm>
          <a:prstGeom prst="rect">
            <a:avLst/>
          </a:prstGeom>
        </p:spPr>
      </p:pic>
      <p:sp>
        <p:nvSpPr>
          <p:cNvPr id="5" name="Text Box 4"/>
          <p:cNvSpPr txBox="1"/>
          <p:nvPr/>
        </p:nvSpPr>
        <p:spPr>
          <a:xfrm>
            <a:off x="6483985" y="2074545"/>
            <a:ext cx="4996815" cy="2522855"/>
          </a:xfrm>
          <a:prstGeom prst="rect">
            <a:avLst/>
          </a:prstGeom>
          <a:noFill/>
        </p:spPr>
        <p:txBody>
          <a:bodyPr wrap="square" rtlCol="0">
            <a:spAutoFit/>
          </a:bodyPr>
          <a:p>
            <a:r>
              <a:rPr lang="en-IN" altLang="en-US" sz="2800" b="1">
                <a:sym typeface="+mn-ea"/>
              </a:rPr>
              <a:t>QUESTION TEXT (Copy &amp; Paste as it is):</a:t>
            </a:r>
            <a:r>
              <a:rPr lang="en-IN" altLang="en-US" sz="2800">
                <a:sym typeface="+mn-ea"/>
              </a:rPr>
              <a:t> no SPEaker, no sound! if only you Could see ThROuGh and tuRn this Around! HmmMmm...</a:t>
            </a:r>
            <a:endParaRPr lang="en-IN" altLang="en-US" sz="2800">
              <a:sym typeface="+mn-ea"/>
            </a:endParaRPr>
          </a:p>
          <a:p>
            <a:r>
              <a:rPr lang="en-IN" altLang="en-US" sz="2800" b="1">
                <a:sym typeface="+mn-ea"/>
              </a:rPr>
              <a:t>FLAG:</a:t>
            </a:r>
            <a:r>
              <a:rPr lang="en-IN" altLang="en-US" sz="2400">
                <a:sym typeface="+mn-ea"/>
              </a:rPr>
              <a:t> s3attl3_c1ty</a:t>
            </a:r>
            <a:endParaRPr lang="en-IN" altLang="en-US" sz="2400">
              <a:sym typeface="+mn-ea"/>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930</Words>
  <Application>WPS Presentation</Application>
  <PresentationFormat>Widescreen</PresentationFormat>
  <Paragraphs>18</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vt:i4>
      </vt:variant>
    </vt:vector>
  </HeadingPairs>
  <TitlesOfParts>
    <vt:vector size="12" baseType="lpstr">
      <vt:lpstr>Arial</vt:lpstr>
      <vt:lpstr>SimSun</vt:lpstr>
      <vt:lpstr>Wingdings</vt:lpstr>
      <vt:lpstr>Calibri Light</vt:lpstr>
      <vt:lpstr>Calibri</vt:lpstr>
      <vt:lpstr>Microsoft YaHei</vt:lpstr>
      <vt:lpstr/>
      <vt:lpstr>Arial Unicode MS</vt:lpstr>
      <vt:lpstr>Delhi</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1</dc:title>
  <dc:creator/>
  <cp:lastModifiedBy>praty</cp:lastModifiedBy>
  <cp:revision>1</cp:revision>
  <dcterms:created xsi:type="dcterms:W3CDTF">2018-01-03T18:20:53Z</dcterms:created>
  <dcterms:modified xsi:type="dcterms:W3CDTF">2018-01-03T18:20:53Z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