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e99aa77f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e99aa77f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e99aa77f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e99aa77f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e99aa77f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e99aa77f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e99aa77f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e99aa77f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e99aa77f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e99aa77f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e99aa77f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e99aa77f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99aa77f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99aa77f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99aa77f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99aa77f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e99aa77f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e99aa77f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e99aa77f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e99aa77f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e99aa77f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e99aa77f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e99aa77f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e99aa77f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99aa77f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99aa77f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e99aa77f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e99aa77f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673075"/>
            <a:ext cx="85206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highlight>
                  <a:schemeClr val="lt1"/>
                </a:highlight>
              </a:rPr>
              <a:t>Assignment Round - Analyst I - MiQ</a:t>
            </a:r>
            <a:endParaRPr sz="4100">
              <a:highlight>
                <a:schemeClr val="lt1"/>
              </a:highlight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02125" y="2422225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highlight>
                  <a:schemeClr val="lt1"/>
                </a:highlight>
              </a:rPr>
              <a:t>Analysis of the Fashion Dataset for the period of October 2017</a:t>
            </a:r>
            <a:endParaRPr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451025" y="4521950"/>
            <a:ext cx="2471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  <a:latin typeface="Lato"/>
                <a:ea typeface="Lato"/>
                <a:cs typeface="Lato"/>
                <a:sym typeface="Lato"/>
              </a:rPr>
              <a:t>Prepared By: Devesh Singh</a:t>
            </a:r>
            <a:endParaRPr>
              <a:highlight>
                <a:srgbClr val="B7B7B7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7858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430975" y="1135175"/>
            <a:ext cx="3636600" cy="2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Geography:Countries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Australia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constitute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94.2%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the total orders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New Zealand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constitute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5.8%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the total orders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3390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6086300" y="1305975"/>
            <a:ext cx="29736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Payment Type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Most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of the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payments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were made through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cc@braintree (47.5%)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2%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of orders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no payment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was made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160725" y="150700"/>
            <a:ext cx="8880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Segment-3: Frequency- Single Purchasers, Multiple purchasers and Frequency of Multi-Purchase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723325" y="1958950"/>
            <a:ext cx="74238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Definitions: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Single Purchaser: User who purchased only once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Multiple Purchaser: User who purchased more than once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Frequency of Multi Purchase: Number of times multiple purchases happened by a unique 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" y="678975"/>
            <a:ext cx="6049249" cy="34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6097850" y="703225"/>
            <a:ext cx="29736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Type of Purchaser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found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unique users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by considering unique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IP addresses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41808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unique users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Single Purchasers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36948 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88.37%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Multiple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urchasers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4860 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11.62%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400"/>
            <a:ext cx="6143875" cy="402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6238500" y="305600"/>
            <a:ext cx="27726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Frequency of Multi-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Purchase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Frequency distribution of Multi Purchase shows that: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8.62% users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(3605 out of 41808)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ordered twice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1.62% users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(703 out of 41808)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ordered thrice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Only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two users ordered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more than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100 times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104 times, and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202 times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442025" y="271250"/>
            <a:ext cx="83382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Media Strategy to target more users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02900" y="1014625"/>
            <a:ext cx="8338200" cy="4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After the complete analysis of the data, new users could be attracted by the following media strategies: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Promotional/Coupon Codes for new users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Running promotions during the day time to attract more users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Running promotions in major cities such as Sydney, Auckland, Melbourne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Gifts  after shopping for more than the average revenue per order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Sales on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Tuesdays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Wednesdays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and Thursdays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Special promotions for Brain-Tree Credit Card holders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Sales on products that are usually bought together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Discounts at a certain cart value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954350" y="231050"/>
            <a:ext cx="75156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·</a:t>
            </a: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700" u="sng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700" u="sng"/>
              <a:t>Overview of the brand's sales performance</a:t>
            </a:r>
            <a:endParaRPr sz="2700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74250" y="1717875"/>
            <a:ext cx="7363500" cy="3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Total sales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during the given period: 101332 , that is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101.3K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Total revenue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during the given period: 6699843.72, that is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6.69M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Total number of orders: 49984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Average revenue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per order: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134.04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Total number of unique users: 41808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 the orders are from: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5347 cities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across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Australia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New Zealand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Total number of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unique products:  20029,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that is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20.02K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518075" y="241100"/>
            <a:ext cx="5786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·</a:t>
            </a: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2700" u="sng">
                <a:latin typeface="Lato"/>
                <a:ea typeface="Lato"/>
                <a:cs typeface="Lato"/>
                <a:sym typeface="Lato"/>
              </a:rPr>
              <a:t> Product Affinity</a:t>
            </a:r>
            <a:endParaRPr sz="27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387475" y="1587225"/>
            <a:ext cx="64584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20.02K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unique products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Of these unique products, 5991 products(30%) are sold alone.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 of the items more likely to be sold together are: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Distressed Sweatshirt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Energy Pullover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Florale Pants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Florale Crop Top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Noosa Str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appy Briefs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Salsa Dress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 many more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525250" y="1305850"/>
            <a:ext cx="32952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 of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products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more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likely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sell together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are represented in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Word-cloud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at the left hand side.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525250" y="2350750"/>
            <a:ext cx="2441100" cy="1527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2179975" y="1215550"/>
            <a:ext cx="49224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o"/>
                <a:ea typeface="Lato"/>
                <a:cs typeface="Lato"/>
                <a:sym typeface="Lato"/>
              </a:rPr>
              <a:t>Segmentation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400525" y="2521450"/>
            <a:ext cx="24813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Segmentation Slides Ahead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98800" y="130600"/>
            <a:ext cx="7946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Segment-1: Avg. Unique Quantity and Revenue per order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751700" y="1665875"/>
            <a:ext cx="41388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Average unique quantity per order: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Average revenue per order: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134.04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52.80%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orders contain only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 product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24.60%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orders contain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2 products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Maximum number of products in an order: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17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450"/>
            <a:ext cx="4338124" cy="42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141750" y="130600"/>
            <a:ext cx="88605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Segment-2: Attributes-Time of Day, Day of Week, Geography, Payment Type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6900"/>
            <a:ext cx="5480765" cy="386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633175" y="1161200"/>
            <a:ext cx="32961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Time of Day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Maximum sales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happened during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day time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9 hrs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10 hrs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most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sales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happened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Least sales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happened during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evening time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10 hrs,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sales dropped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till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17hrs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Least sales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happened at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17 hrs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0930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5561700" y="1376300"/>
            <a:ext cx="34155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Day of Week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Most sales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happened on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Wednesdays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Least sales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happened on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Saturdays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5" y="855625"/>
            <a:ext cx="5743901" cy="41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836025" y="55275"/>
            <a:ext cx="31644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Geography:Cities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 the orders are from: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5347 different cities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Of all the cities: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Sydney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highest number(1642) of orders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Auckland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second highest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number(1443) of orders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Melbourne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third highest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number(865) of orders, and so 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Other cities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constitute: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90.7%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the total orders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cities have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less than 100 orders each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