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Exploring Sharpe Ratio and Stocks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fun journey with Thomas the tank engine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Sharpe Ratio and Stocks?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The expected return of a stock can be misleading as it doesn’t account for the volatility of the stock.</a:t>
            </a:r>
          </a:p>
          <a:p>
            <a:pPr>
              <a:defRPr sz="2600"/>
            </a:pPr>
            <a:r>
              <a:t>The Sharpe Ratio takes into account both the expected return and standard deviation of a stock, providing a more concrete measure of the investment performance.</a:t>
            </a:r>
          </a:p>
          <a:p>
            <a:pPr>
              <a:defRPr sz="2600"/>
            </a:pPr>
            <a:r>
              <a:t>When we pick stocks, we look for ones with a good Sharpe Ratio!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Does Thomas Choose His Stocks?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We first find the mean and standard deviation of each stock.</a:t>
            </a:r>
          </a:p>
          <a:p>
            <a:pPr>
              <a:defRPr sz="2600"/>
            </a:pPr>
            <a:r>
              <a:t>Then we calculate the Sharpe Ratio for each stock!</a:t>
            </a:r>
          </a:p>
          <a:p>
            <a:pPr>
              <a:defRPr sz="2600"/>
            </a:pPr>
            <a:r>
              <a:t>Then we rank them in order and take the top ten - Thomas loves the top ten!</a:t>
            </a:r>
          </a:p>
          <a:p>
            <a:pPr>
              <a:defRPr sz="2600"/>
            </a:pPr>
            <a:r>
              <a:t>Now we find five stocks (Thomas and his four friends) that work well together using different weightings.</a:t>
            </a:r>
          </a:p>
          <a:p>
            <a:pPr>
              <a:defRPr sz="2600"/>
            </a:pPr>
            <a:r>
              <a:t>Lastly, we adapt for changes over time, keeping our portfolio in great shape!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