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1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3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9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947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9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52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22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6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3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9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3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0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027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34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Financial Concepts Through Robux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Simple Approach To Sharpe Ratio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Sharpe Ratio?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It is a measure of investment performance</a:t>
            </a:r>
          </a:p>
          <a:p>
            <a:pPr>
              <a:defRPr sz="2600"/>
            </a:pPr>
            <a:r>
              <a:t>Accounts for expected return and volatility</a:t>
            </a:r>
          </a:p>
          <a:p>
            <a:pPr>
              <a:defRPr sz="2600"/>
            </a:pPr>
            <a:r>
              <a:t>Like the higher the robux, better it is, but also consider the risks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Top Ten stocks?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The mean and standard deviation of each calculated</a:t>
            </a:r>
          </a:p>
          <a:p>
            <a:pPr>
              <a:defRPr sz="2600"/>
            </a:pPr>
            <a:r>
              <a:t>Ranked basis Sharpe Ratio</a:t>
            </a:r>
          </a:p>
          <a:p>
            <a:pPr>
              <a:defRPr sz="2600"/>
            </a:pPr>
            <a:r>
              <a:t>Like choosing rare and valuable items from Roblox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Decoding the Combination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All possible combinations of five stocks formed</a:t>
            </a:r>
          </a:p>
          <a:p>
            <a:pPr>
              <a:defRPr sz="2600"/>
            </a:pPr>
            <a:r>
              <a:t>Each combination ID created and used in a Candidate matrix</a:t>
            </a:r>
          </a:p>
          <a:p>
            <a:pPr>
              <a:defRPr sz="2600"/>
            </a:pPr>
            <a:r>
              <a:t>Like creating different combinations of Robux items to sell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Need for Changing Portfolio 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Equal weightings might not be optimal</a:t>
            </a:r>
          </a:p>
          <a:p>
            <a:pPr>
              <a:defRPr sz="2600"/>
            </a:pPr>
            <a:r>
              <a:t>Portfolio weights tweaked for best Sharpe Ratio</a:t>
            </a:r>
          </a:p>
          <a:p>
            <a:pPr>
              <a:defRPr sz="2600"/>
            </a:pPr>
            <a:r>
              <a:t>Like buying different quantities Roblox items considering their value and risk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for Part 2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Filtered dataset for data after 15th March 2022</a:t>
            </a:r>
          </a:p>
          <a:p>
            <a:pPr>
              <a:defRPr sz="2600"/>
            </a:pPr>
            <a:r>
              <a:t>Time series of all possible portfolios obtained</a:t>
            </a:r>
          </a:p>
          <a:p>
            <a:pPr>
              <a:defRPr sz="2600"/>
            </a:pPr>
            <a:r>
              <a:t>Best portfolio found via Sharpe Ratio, like selecting best combination of Roblox items to sell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3690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Calisto MT</vt:lpstr>
      <vt:lpstr>Wingdings 2</vt:lpstr>
      <vt:lpstr>Slate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AWs</dc:title>
  <dc:creator>Administrator</dc:creator>
  <cp:lastModifiedBy>Akmal Rafiq</cp:lastModifiedBy>
  <cp:revision>17</cp:revision>
  <dcterms:created xsi:type="dcterms:W3CDTF">2023-02-25T16:31:53Z</dcterms:created>
  <dcterms:modified xsi:type="dcterms:W3CDTF">2023-11-08T21:42:23Z</dcterms:modified>
</cp:coreProperties>
</file>