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Agent-Based Modelling of Credit Card Promotions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Analogy to Robux Gift Cards Economy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 to Credit Card Promotions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A prevalent strategy like interest-free promotions</a:t>
            </a:r>
          </a:p>
          <a:p>
            <a:pPr>
              <a:defRPr sz="2600"/>
            </a:pPr>
            <a:r>
              <a:t>Used to attract new customers</a:t>
            </a:r>
          </a:p>
          <a:p>
            <a:pPr>
              <a:defRPr sz="2600"/>
            </a:pPr>
            <a:r>
              <a:t>Very similar to special offers in the Robux economy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Intricacies of Choosing a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Determining duration of interest-free period</a:t>
            </a:r>
          </a:p>
          <a:p>
            <a:pPr>
              <a:defRPr sz="2600"/>
            </a:pPr>
            <a:r>
              <a:t>Determining the promotion-availability window</a:t>
            </a:r>
          </a:p>
          <a:p>
            <a:pPr>
              <a:defRPr sz="2600"/>
            </a:pPr>
            <a:r>
              <a:t>Comparing to fluctuating Robux market dynamics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Agent-Based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Explore various credit card promotion strategies</a:t>
            </a:r>
          </a:p>
          <a:p>
            <a:pPr>
              <a:defRPr sz="2600"/>
            </a:pPr>
            <a:r>
              <a:t>Simulation similar to different Robux promotion scenarios</a:t>
            </a:r>
          </a:p>
          <a:p>
            <a:pPr>
              <a:defRPr sz="2600"/>
            </a:pPr>
            <a:r>
              <a:t>Find optimal promotion approaches in both economies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Experiments &amp; Discoveries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Best strategy is interest-free duration of approximately 12 months</a:t>
            </a:r>
          </a:p>
          <a:p>
            <a:pPr>
              <a:defRPr sz="2600"/>
            </a:pPr>
            <a:r>
              <a:t>Maximise market share by offering longest duration</a:t>
            </a:r>
          </a:p>
          <a:p>
            <a:pPr>
              <a:defRPr sz="2600"/>
            </a:pPr>
            <a:r>
              <a:t>Similar to offering longer validity on Robux gift cards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Hurdles &amp; Competitive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Challenges with competitor promotions</a:t>
            </a:r>
          </a:p>
          <a:p>
            <a:pPr>
              <a:defRPr sz="2600"/>
            </a:pPr>
            <a:r>
              <a:t>Need for quick response to competing offers</a:t>
            </a:r>
          </a:p>
          <a:p>
            <a:pPr>
              <a:defRPr sz="2600"/>
            </a:pPr>
            <a:r>
              <a:t>Similar to staying competitive in Robux market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