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Adventures with Thomas in Singapore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 and learning with our friend Thomas the Tank 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Thomas Takes Us Around Singapore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500"/>
            </a:pPr>
          </a:p>
          <a:p>
            <a:pPr>
              <a:defRPr sz="1500"/>
            </a:pPr>
            <a:r>
              <a:t>Visit the Sultan mosque</a:t>
            </a:r>
          </a:p>
          <a:p>
            <a:pPr>
              <a:defRPr sz="1500"/>
            </a:pPr>
            <a:r>
              <a:t>Explore Kampong glam</a:t>
            </a:r>
          </a:p>
          <a:p>
            <a:pPr>
              <a:defRPr sz="1500"/>
            </a:pPr>
            <a:r>
              <a:t>A fun stroll in Haji Lane</a:t>
            </a:r>
          </a:p>
          <a:p>
            <a:pPr>
              <a:defRPr sz="1500"/>
            </a:pPr>
            <a:r>
              <a:t>Visit Abdul Gafoor Mosque</a:t>
            </a:r>
          </a:p>
          <a:p>
            <a:pPr>
              <a:defRPr sz="1500"/>
            </a:pPr>
            <a:r>
              <a:t>Discover Little India and visit Sri Veeramakaliamman Temple</a:t>
            </a:r>
          </a:p>
          <a:p>
            <a:pPr>
              <a:defRPr sz="1500"/>
            </a:pPr>
            <a:r>
              <a:t>Savor traditional Indian dinner in Little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2: Exciting Experiences with Thomas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500"/>
            </a:pPr>
          </a:p>
          <a:p>
            <a:pPr>
              <a:defRPr sz="1500"/>
            </a:pPr>
            <a:r>
              <a:t>Visit the Gardens by the Bay and walk on the OCBC Skyway</a:t>
            </a:r>
          </a:p>
          <a:p>
            <a:pPr>
              <a:defRPr sz="1500"/>
            </a:pPr>
            <a:r>
              <a:t>Explore the ArtScience Museum</a:t>
            </a:r>
          </a:p>
          <a:p>
            <a:pPr>
              <a:defRPr sz="1500"/>
            </a:pPr>
            <a:r>
              <a:t>Delicious lunch at Marina Bay Sands</a:t>
            </a:r>
          </a:p>
          <a:p>
            <a:pPr>
              <a:defRPr sz="1500"/>
            </a:pPr>
            <a:r>
              <a:t>Walk along the Marina Bay Sands Boardwalk</a:t>
            </a:r>
          </a:p>
          <a:p>
            <a:pPr>
              <a:defRPr sz="1500"/>
            </a:pPr>
            <a:r>
              <a:t>See the city from Sands SkyPark Observation Deck</a:t>
            </a:r>
          </a:p>
          <a:p>
            <a:pPr>
              <a:defRPr sz="1500"/>
            </a:pPr>
            <a:r>
              <a:t>Shop at The Shoppes at Marina Bay Sands</a:t>
            </a:r>
          </a:p>
          <a:p>
            <a:pPr>
              <a:defRPr sz="1500"/>
            </a:pPr>
            <a:r>
              <a:t>Watch the Spectra Light and Water Show</a:t>
            </a:r>
          </a:p>
          <a:p>
            <a:pPr>
              <a:defRPr sz="1500"/>
            </a:pPr>
            <a:r>
              <a:t>Dine at fine restaurants in Marina Bay Sands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