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1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3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9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947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92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2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52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22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6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3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9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3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0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5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0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34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3690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Calisto MT</vt:lpstr>
      <vt:lpstr>Wingdings 2</vt:lpstr>
      <vt:lpstr>Slate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AWs</dc:title>
  <dc:creator>Administrator</dc:creator>
  <cp:lastModifiedBy>Akmal Rafiq</cp:lastModifiedBy>
  <cp:revision>17</cp:revision>
  <dcterms:created xsi:type="dcterms:W3CDTF">2023-02-25T16:31:53Z</dcterms:created>
  <dcterms:modified xsi:type="dcterms:W3CDTF">2023-11-08T21:42:23Z</dcterms:modified>
</cp:coreProperties>
</file>