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1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3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947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52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2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6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3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3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9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53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0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02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3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Exploring Singapore with Thomas the Tank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Day-wise itinerary Explained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1: Kampong Glam and Little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Jummah at Sultan mosque</a:t>
            </a:r>
          </a:p>
          <a:p>
            <a:pPr>
              <a:defRPr sz="2600"/>
            </a:pPr>
            <a:r>
              <a:t>Visit Kampong glam &amp; Haji lane</a:t>
            </a:r>
          </a:p>
          <a:p>
            <a:pPr>
              <a:defRPr sz="2600"/>
            </a:pPr>
            <a:r>
              <a:t>Stroll around Abdul Gafar Mosque and Little India</a:t>
            </a:r>
          </a:p>
          <a:p>
            <a:pPr>
              <a:defRPr sz="2600"/>
            </a:pPr>
            <a:r>
              <a:t>Explore the colorful streets &amp; traditional Indian goods</a:t>
            </a:r>
          </a:p>
          <a:p>
            <a:pPr>
              <a:defRPr sz="2600"/>
            </a:pPr>
            <a:r>
              <a:t>Enjoy a traditional Indian dinner at Little India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2: Gardens By The Bay &amp; Marina Bay Sands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Visit Gardens by the Bay &amp; OCBC Skyway</a:t>
            </a:r>
          </a:p>
          <a:p>
            <a:pPr>
              <a:defRPr sz="2600"/>
            </a:pPr>
            <a:r>
              <a:t>Explore ArtScience Museum &amp; Marina Bay Sands</a:t>
            </a:r>
          </a:p>
          <a:p>
            <a:pPr>
              <a:defRPr sz="2600"/>
            </a:pPr>
            <a:r>
              <a:t>Enjoy lunch at renowned restaurants</a:t>
            </a:r>
          </a:p>
          <a:p>
            <a:pPr>
              <a:defRPr sz="2600"/>
            </a:pPr>
            <a:r>
              <a:t>Stroll along Marina Bay Sands Boardwalk</a:t>
            </a:r>
          </a:p>
          <a:p>
            <a:pPr>
              <a:defRPr sz="2600"/>
            </a:pPr>
            <a:r>
              <a:t>Experience Spectra Light and Water Show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3: Newton Circus &amp; Chijmes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600"/>
            </a:pPr>
          </a:p>
          <a:p>
            <a:pPr>
              <a:defRPr sz="2600"/>
            </a:pPr>
            <a:r>
              <a:t>Explore Newton Circus &amp; try local food</a:t>
            </a:r>
          </a:p>
          <a:p>
            <a:pPr>
              <a:defRPr sz="2600"/>
            </a:pPr>
            <a:r>
              <a:t>Visit Chijmes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3690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AWs</dc:title>
  <dc:creator>Administrator</dc:creator>
  <cp:lastModifiedBy>Akmal Rafiq</cp:lastModifiedBy>
  <cp:revision>17</cp:revision>
  <dcterms:created xsi:type="dcterms:W3CDTF">2023-02-25T16:31:53Z</dcterms:created>
  <dcterms:modified xsi:type="dcterms:W3CDTF">2023-11-08T21:42:23Z</dcterms:modified>
</cp:coreProperties>
</file>