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 name="Shape 5"/>
          <p:cNvSpPr/>
          <p:nvPr>
            <p:ph idx="3"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36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360"/>
              </a:spcBef>
              <a:spcAft>
                <a:spcPts val="0"/>
              </a:spcAft>
              <a:buNone/>
              <a:defRPr b="0" i="0" sz="1200" u="none" cap="none" strike="noStrike">
                <a:solidFill>
                  <a:schemeClr val="dk1"/>
                </a:solidFill>
                <a:latin typeface="Calibri"/>
                <a:ea typeface="Calibri"/>
                <a:cs typeface="Calibri"/>
                <a:sym typeface="Calibri"/>
              </a:defRPr>
            </a:lvl2pPr>
            <a:lvl3pPr indent="0" lvl="2" marL="914400" marR="0" rtl="0" algn="l">
              <a:spcBef>
                <a:spcPts val="360"/>
              </a:spcBef>
              <a:spcAft>
                <a:spcPts val="0"/>
              </a:spcAft>
              <a:buNone/>
              <a:defRPr b="0" i="0" sz="1200" u="none" cap="none" strike="noStrike">
                <a:solidFill>
                  <a:schemeClr val="dk1"/>
                </a:solidFill>
                <a:latin typeface="Calibri"/>
                <a:ea typeface="Calibri"/>
                <a:cs typeface="Calibri"/>
                <a:sym typeface="Calibri"/>
              </a:defRPr>
            </a:lvl3pPr>
            <a:lvl4pPr indent="0" lvl="3" marL="1371600" marR="0" rtl="0" algn="l">
              <a:spcBef>
                <a:spcPts val="360"/>
              </a:spcBef>
              <a:spcAft>
                <a:spcPts val="0"/>
              </a:spcAft>
              <a:buNone/>
              <a:defRPr b="0" i="0" sz="1200" u="none" cap="none" strike="noStrike">
                <a:solidFill>
                  <a:schemeClr val="dk1"/>
                </a:solidFill>
                <a:latin typeface="Calibri"/>
                <a:ea typeface="Calibri"/>
                <a:cs typeface="Calibri"/>
                <a:sym typeface="Calibri"/>
              </a:defRPr>
            </a:lvl4pPr>
            <a:lvl5pPr indent="0" lvl="4" marL="1828800" marR="0" rtl="0" algn="l">
              <a:spcBef>
                <a:spcPts val="360"/>
              </a:spcBef>
              <a:spcAft>
                <a:spcPts val="0"/>
              </a:spcAft>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spcAft>
                <a:spcPts val="0"/>
              </a:spcAft>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dk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dk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dk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spcAft>
                <a:spcPts val="0"/>
              </a:spcAft>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5" name="Shape 1385"/>
        <p:cNvGrpSpPr/>
        <p:nvPr/>
      </p:nvGrpSpPr>
      <p:grpSpPr>
        <a:xfrm>
          <a:off x="0" y="0"/>
          <a:ext cx="0" cy="0"/>
          <a:chOff x="0" y="0"/>
          <a:chExt cx="0" cy="0"/>
        </a:xfrm>
      </p:grpSpPr>
      <p:sp>
        <p:nvSpPr>
          <p:cNvPr id="1386" name="Shape 1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87" name="Shape 138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2" name="Shape 1452"/>
        <p:cNvGrpSpPr/>
        <p:nvPr/>
      </p:nvGrpSpPr>
      <p:grpSpPr>
        <a:xfrm>
          <a:off x="0" y="0"/>
          <a:ext cx="0" cy="0"/>
          <a:chOff x="0" y="0"/>
          <a:chExt cx="0" cy="0"/>
        </a:xfrm>
      </p:grpSpPr>
      <p:sp>
        <p:nvSpPr>
          <p:cNvPr id="1453" name="Shape 14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54" name="Shape 1454"/>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8" name="Shape 1458"/>
        <p:cNvGrpSpPr/>
        <p:nvPr/>
      </p:nvGrpSpPr>
      <p:grpSpPr>
        <a:xfrm>
          <a:off x="0" y="0"/>
          <a:ext cx="0" cy="0"/>
          <a:chOff x="0" y="0"/>
          <a:chExt cx="0" cy="0"/>
        </a:xfrm>
      </p:grpSpPr>
      <p:sp>
        <p:nvSpPr>
          <p:cNvPr id="1459" name="Shape 14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60" name="Shape 1460"/>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8" name="Shape 1468"/>
        <p:cNvGrpSpPr/>
        <p:nvPr/>
      </p:nvGrpSpPr>
      <p:grpSpPr>
        <a:xfrm>
          <a:off x="0" y="0"/>
          <a:ext cx="0" cy="0"/>
          <a:chOff x="0" y="0"/>
          <a:chExt cx="0" cy="0"/>
        </a:xfrm>
      </p:grpSpPr>
      <p:sp>
        <p:nvSpPr>
          <p:cNvPr id="1469" name="Shape 1469"/>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470" name="Shape 14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71" name="Shape 1471"/>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5" name="Shape 1475"/>
        <p:cNvGrpSpPr/>
        <p:nvPr/>
      </p:nvGrpSpPr>
      <p:grpSpPr>
        <a:xfrm>
          <a:off x="0" y="0"/>
          <a:ext cx="0" cy="0"/>
          <a:chOff x="0" y="0"/>
          <a:chExt cx="0" cy="0"/>
        </a:xfrm>
      </p:grpSpPr>
      <p:sp>
        <p:nvSpPr>
          <p:cNvPr id="1476" name="Shape 1476"/>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477" name="Shape 14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78" name="Shape 147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2" name="Shape 1482"/>
        <p:cNvGrpSpPr/>
        <p:nvPr/>
      </p:nvGrpSpPr>
      <p:grpSpPr>
        <a:xfrm>
          <a:off x="0" y="0"/>
          <a:ext cx="0" cy="0"/>
          <a:chOff x="0" y="0"/>
          <a:chExt cx="0" cy="0"/>
        </a:xfrm>
      </p:grpSpPr>
      <p:sp>
        <p:nvSpPr>
          <p:cNvPr id="1483" name="Shape 1483"/>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484" name="Shape 14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85" name="Shape 1485"/>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9" name="Shape 1489"/>
        <p:cNvGrpSpPr/>
        <p:nvPr/>
      </p:nvGrpSpPr>
      <p:grpSpPr>
        <a:xfrm>
          <a:off x="0" y="0"/>
          <a:ext cx="0" cy="0"/>
          <a:chOff x="0" y="0"/>
          <a:chExt cx="0" cy="0"/>
        </a:xfrm>
      </p:grpSpPr>
      <p:sp>
        <p:nvSpPr>
          <p:cNvPr id="1490" name="Shape 14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491" name="Shape 1491"/>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9" name="Shape 1499"/>
        <p:cNvGrpSpPr/>
        <p:nvPr/>
      </p:nvGrpSpPr>
      <p:grpSpPr>
        <a:xfrm>
          <a:off x="0" y="0"/>
          <a:ext cx="0" cy="0"/>
          <a:chOff x="0" y="0"/>
          <a:chExt cx="0" cy="0"/>
        </a:xfrm>
      </p:grpSpPr>
      <p:sp>
        <p:nvSpPr>
          <p:cNvPr id="1500" name="Shape 15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01" name="Shape 150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5" name="Shape 1505"/>
        <p:cNvGrpSpPr/>
        <p:nvPr/>
      </p:nvGrpSpPr>
      <p:grpSpPr>
        <a:xfrm>
          <a:off x="0" y="0"/>
          <a:ext cx="0" cy="0"/>
          <a:chOff x="0" y="0"/>
          <a:chExt cx="0" cy="0"/>
        </a:xfrm>
      </p:grpSpPr>
      <p:sp>
        <p:nvSpPr>
          <p:cNvPr id="1506" name="Shape 15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07" name="Shape 1507"/>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1" name="Shape 1511"/>
        <p:cNvGrpSpPr/>
        <p:nvPr/>
      </p:nvGrpSpPr>
      <p:grpSpPr>
        <a:xfrm>
          <a:off x="0" y="0"/>
          <a:ext cx="0" cy="0"/>
          <a:chOff x="0" y="0"/>
          <a:chExt cx="0" cy="0"/>
        </a:xfrm>
      </p:grpSpPr>
      <p:sp>
        <p:nvSpPr>
          <p:cNvPr id="1512" name="Shape 15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513" name="Shape 1513"/>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7" name="Shape 1397"/>
        <p:cNvGrpSpPr/>
        <p:nvPr/>
      </p:nvGrpSpPr>
      <p:grpSpPr>
        <a:xfrm>
          <a:off x="0" y="0"/>
          <a:ext cx="0" cy="0"/>
          <a:chOff x="0" y="0"/>
          <a:chExt cx="0" cy="0"/>
        </a:xfrm>
      </p:grpSpPr>
      <p:sp>
        <p:nvSpPr>
          <p:cNvPr id="1398" name="Shape 13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399" name="Shape 1399"/>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3" name="Shape 1403"/>
        <p:cNvGrpSpPr/>
        <p:nvPr/>
      </p:nvGrpSpPr>
      <p:grpSpPr>
        <a:xfrm>
          <a:off x="0" y="0"/>
          <a:ext cx="0" cy="0"/>
          <a:chOff x="0" y="0"/>
          <a:chExt cx="0" cy="0"/>
        </a:xfrm>
      </p:grpSpPr>
      <p:sp>
        <p:nvSpPr>
          <p:cNvPr id="1404" name="Shape 1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05" name="Shape 140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9" name="Shape 1409"/>
        <p:cNvGrpSpPr/>
        <p:nvPr/>
      </p:nvGrpSpPr>
      <p:grpSpPr>
        <a:xfrm>
          <a:off x="0" y="0"/>
          <a:ext cx="0" cy="0"/>
          <a:chOff x="0" y="0"/>
          <a:chExt cx="0" cy="0"/>
        </a:xfrm>
      </p:grpSpPr>
      <p:sp>
        <p:nvSpPr>
          <p:cNvPr id="1410" name="Shape 1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11" name="Shape 1411"/>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5" name="Shape 1415"/>
        <p:cNvGrpSpPr/>
        <p:nvPr/>
      </p:nvGrpSpPr>
      <p:grpSpPr>
        <a:xfrm>
          <a:off x="0" y="0"/>
          <a:ext cx="0" cy="0"/>
          <a:chOff x="0" y="0"/>
          <a:chExt cx="0" cy="0"/>
        </a:xfrm>
      </p:grpSpPr>
      <p:sp>
        <p:nvSpPr>
          <p:cNvPr id="1416" name="Shape 1416"/>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417" name="Shape 14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18" name="Shape 1418"/>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3" name="Shape 1423"/>
        <p:cNvGrpSpPr/>
        <p:nvPr/>
      </p:nvGrpSpPr>
      <p:grpSpPr>
        <a:xfrm>
          <a:off x="0" y="0"/>
          <a:ext cx="0" cy="0"/>
          <a:chOff x="0" y="0"/>
          <a:chExt cx="0" cy="0"/>
        </a:xfrm>
      </p:grpSpPr>
      <p:sp>
        <p:nvSpPr>
          <p:cNvPr id="1424" name="Shape 14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25" name="Shape 1425"/>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0" name="Shape 1430"/>
        <p:cNvGrpSpPr/>
        <p:nvPr/>
      </p:nvGrpSpPr>
      <p:grpSpPr>
        <a:xfrm>
          <a:off x="0" y="0"/>
          <a:ext cx="0" cy="0"/>
          <a:chOff x="0" y="0"/>
          <a:chExt cx="0" cy="0"/>
        </a:xfrm>
      </p:grpSpPr>
      <p:sp>
        <p:nvSpPr>
          <p:cNvPr id="1431" name="Shape 14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32" name="Shape 1432"/>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7" name="Shape 1437"/>
        <p:cNvGrpSpPr/>
        <p:nvPr/>
      </p:nvGrpSpPr>
      <p:grpSpPr>
        <a:xfrm>
          <a:off x="0" y="0"/>
          <a:ext cx="0" cy="0"/>
          <a:chOff x="0" y="0"/>
          <a:chExt cx="0" cy="0"/>
        </a:xfrm>
      </p:grpSpPr>
      <p:sp>
        <p:nvSpPr>
          <p:cNvPr id="1438" name="Shape 1438"/>
          <p:cNvSpPr/>
          <p:nvPr>
            <p:ph idx="2" type="sldImg"/>
          </p:nvPr>
        </p:nvSpPr>
        <p:spPr>
          <a:xfrm>
            <a:off x="382587" y="685800"/>
            <a:ext cx="6092700" cy="3429000"/>
          </a:xfrm>
          <a:custGeom>
            <a:pathLst>
              <a:path extrusionOk="0" h="120000" w="120000">
                <a:moveTo>
                  <a:pt x="0" y="0"/>
                </a:moveTo>
                <a:lnTo>
                  <a:pt x="120000" y="0"/>
                </a:lnTo>
                <a:lnTo>
                  <a:pt x="120000" y="120000"/>
                </a:lnTo>
                <a:lnTo>
                  <a:pt x="0" y="120000"/>
                </a:lnTo>
                <a:close/>
              </a:path>
            </a:pathLst>
          </a:custGeom>
        </p:spPr>
      </p:sp>
      <p:sp>
        <p:nvSpPr>
          <p:cNvPr id="1439" name="Shape 14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440" name="Shape 1440"/>
          <p:cNvSpPr txBox="1"/>
          <p:nvPr>
            <p:ph idx="12" type="sldNum"/>
          </p:nvPr>
        </p:nvSpPr>
        <p:spPr>
          <a:xfrm>
            <a:off x="3884612" y="8685213"/>
            <a:ext cx="2971800" cy="4572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6" name="Shape 1446"/>
        <p:cNvGrpSpPr/>
        <p:nvPr/>
      </p:nvGrpSpPr>
      <p:grpSpPr>
        <a:xfrm>
          <a:off x="0" y="0"/>
          <a:ext cx="0" cy="0"/>
          <a:chOff x="0" y="0"/>
          <a:chExt cx="0" cy="0"/>
        </a:xfrm>
      </p:grpSpPr>
      <p:sp>
        <p:nvSpPr>
          <p:cNvPr id="1447" name="Shape 14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48" name="Shape 1448"/>
          <p:cNvSpPr/>
          <p:nvPr>
            <p:ph idx="2" type="sldImg"/>
          </p:nvPr>
        </p:nvSpPr>
        <p:spPr>
          <a:xfrm>
            <a:off x="382587" y="685800"/>
            <a:ext cx="60928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 name="Shape 15"/>
        <p:cNvGrpSpPr/>
        <p:nvPr/>
      </p:nvGrpSpPr>
      <p:grpSpPr>
        <a:xfrm>
          <a:off x="0" y="0"/>
          <a:ext cx="0" cy="0"/>
          <a:chOff x="0" y="0"/>
          <a:chExt cx="0" cy="0"/>
        </a:xfrm>
      </p:grpSpPr>
      <p:grpSp>
        <p:nvGrpSpPr>
          <p:cNvPr id="16" name="Shape 16"/>
          <p:cNvGrpSpPr/>
          <p:nvPr/>
        </p:nvGrpSpPr>
        <p:grpSpPr>
          <a:xfrm>
            <a:off x="1584896" y="4724400"/>
            <a:ext cx="8631935" cy="64007"/>
            <a:chOff x="-4110037" y="2703513"/>
            <a:chExt cx="17394239" cy="160335"/>
          </a:xfrm>
        </p:grpSpPr>
        <p:sp>
          <p:nvSpPr>
            <p:cNvPr id="17" name="Shape 17"/>
            <p:cNvSpPr/>
            <p:nvPr/>
          </p:nvSpPr>
          <p:spPr>
            <a:xfrm>
              <a:off x="12815888" y="2768600"/>
              <a:ext cx="468312" cy="19049"/>
            </a:xfrm>
            <a:custGeom>
              <a:pathLst>
                <a:path extrusionOk="0" h="120000" w="120000">
                  <a:moveTo>
                    <a:pt x="10327" y="75000"/>
                  </a:moveTo>
                  <a:lnTo>
                    <a:pt x="10327" y="75000"/>
                  </a:lnTo>
                  <a:cubicBezTo>
                    <a:pt x="20655" y="75000"/>
                    <a:pt x="29016" y="105000"/>
                    <a:pt x="25573" y="105000"/>
                  </a:cubicBezTo>
                  <a:cubicBezTo>
                    <a:pt x="46229" y="90000"/>
                    <a:pt x="46229" y="120000"/>
                    <a:pt x="49180" y="75000"/>
                  </a:cubicBezTo>
                  <a:cubicBezTo>
                    <a:pt x="62459" y="60000"/>
                    <a:pt x="76229" y="90000"/>
                    <a:pt x="61475" y="105000"/>
                  </a:cubicBezTo>
                  <a:lnTo>
                    <a:pt x="99344" y="90000"/>
                  </a:lnTo>
                  <a:lnTo>
                    <a:pt x="76721" y="75000"/>
                  </a:lnTo>
                  <a:cubicBezTo>
                    <a:pt x="82622" y="30000"/>
                    <a:pt x="113114" y="90000"/>
                    <a:pt x="120000" y="45000"/>
                  </a:cubicBezTo>
                  <a:lnTo>
                    <a:pt x="79180" y="45000"/>
                  </a:lnTo>
                  <a:lnTo>
                    <a:pt x="81147" y="30000"/>
                  </a:lnTo>
                  <a:cubicBezTo>
                    <a:pt x="71803" y="45000"/>
                    <a:pt x="53606" y="30000"/>
                    <a:pt x="47213" y="30000"/>
                  </a:cubicBezTo>
                  <a:cubicBezTo>
                    <a:pt x="48196" y="15000"/>
                    <a:pt x="47704" y="15000"/>
                    <a:pt x="54590" y="15000"/>
                  </a:cubicBezTo>
                  <a:cubicBezTo>
                    <a:pt x="4918" y="0"/>
                    <a:pt x="41311" y="75000"/>
                    <a:pt x="0" y="75000"/>
                  </a:cubicBezTo>
                  <a:cubicBezTo>
                    <a:pt x="2459" y="75000"/>
                    <a:pt x="5901" y="75000"/>
                    <a:pt x="10327" y="7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Shape 18"/>
            <p:cNvSpPr/>
            <p:nvPr/>
          </p:nvSpPr>
          <p:spPr>
            <a:xfrm>
              <a:off x="12380913" y="2755900"/>
              <a:ext cx="461962" cy="26987"/>
            </a:xfrm>
            <a:custGeom>
              <a:pathLst>
                <a:path extrusionOk="0" h="120000" w="120000">
                  <a:moveTo>
                    <a:pt x="80663" y="40000"/>
                  </a:moveTo>
                  <a:lnTo>
                    <a:pt x="80663" y="40000"/>
                  </a:lnTo>
                  <a:lnTo>
                    <a:pt x="63236" y="70000"/>
                  </a:lnTo>
                  <a:lnTo>
                    <a:pt x="33858" y="60000"/>
                  </a:lnTo>
                  <a:cubicBezTo>
                    <a:pt x="33360" y="70000"/>
                    <a:pt x="11950" y="80000"/>
                    <a:pt x="26390" y="90000"/>
                  </a:cubicBezTo>
                  <a:cubicBezTo>
                    <a:pt x="29377" y="90000"/>
                    <a:pt x="34854" y="80000"/>
                    <a:pt x="39336" y="90000"/>
                  </a:cubicBezTo>
                  <a:cubicBezTo>
                    <a:pt x="36348" y="110000"/>
                    <a:pt x="0" y="90000"/>
                    <a:pt x="8962" y="110000"/>
                  </a:cubicBezTo>
                  <a:cubicBezTo>
                    <a:pt x="32365" y="110000"/>
                    <a:pt x="35850" y="120000"/>
                    <a:pt x="50290" y="100000"/>
                  </a:cubicBezTo>
                  <a:cubicBezTo>
                    <a:pt x="71701" y="110000"/>
                    <a:pt x="87136" y="110000"/>
                    <a:pt x="97095" y="120000"/>
                  </a:cubicBezTo>
                  <a:cubicBezTo>
                    <a:pt x="103568" y="120000"/>
                    <a:pt x="104066" y="110000"/>
                    <a:pt x="112531" y="110000"/>
                  </a:cubicBezTo>
                  <a:lnTo>
                    <a:pt x="107053" y="110000"/>
                  </a:lnTo>
                  <a:lnTo>
                    <a:pt x="106058" y="70000"/>
                  </a:lnTo>
                  <a:cubicBezTo>
                    <a:pt x="99087" y="80000"/>
                    <a:pt x="93112" y="70000"/>
                    <a:pt x="85643" y="70000"/>
                  </a:cubicBezTo>
                  <a:lnTo>
                    <a:pt x="120000" y="40000"/>
                  </a:lnTo>
                  <a:cubicBezTo>
                    <a:pt x="109045" y="10000"/>
                    <a:pt x="75186" y="20000"/>
                    <a:pt x="61244" y="0"/>
                  </a:cubicBezTo>
                  <a:cubicBezTo>
                    <a:pt x="78174" y="40000"/>
                    <a:pt x="47800" y="20000"/>
                    <a:pt x="80663"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 name="Shape 19"/>
            <p:cNvSpPr/>
            <p:nvPr/>
          </p:nvSpPr>
          <p:spPr>
            <a:xfrm>
              <a:off x="12814300" y="2779713"/>
              <a:ext cx="1587"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Shape 20"/>
            <p:cNvSpPr/>
            <p:nvPr/>
          </p:nvSpPr>
          <p:spPr>
            <a:xfrm>
              <a:off x="2738436" y="2795588"/>
              <a:ext cx="425449" cy="15875"/>
            </a:xfrm>
            <a:custGeom>
              <a:pathLst>
                <a:path extrusionOk="0" h="120000" w="120000">
                  <a:moveTo>
                    <a:pt x="41621" y="85714"/>
                  </a:moveTo>
                  <a:lnTo>
                    <a:pt x="41621" y="85714"/>
                  </a:lnTo>
                  <a:cubicBezTo>
                    <a:pt x="33513" y="85714"/>
                    <a:pt x="31351" y="85714"/>
                    <a:pt x="30270" y="102857"/>
                  </a:cubicBezTo>
                  <a:lnTo>
                    <a:pt x="120000" y="85714"/>
                  </a:lnTo>
                  <a:cubicBezTo>
                    <a:pt x="116756" y="85714"/>
                    <a:pt x="91351" y="68571"/>
                    <a:pt x="108108" y="51428"/>
                  </a:cubicBezTo>
                  <a:cubicBezTo>
                    <a:pt x="100540" y="34285"/>
                    <a:pt x="77297" y="51428"/>
                    <a:pt x="74054" y="68571"/>
                  </a:cubicBezTo>
                  <a:lnTo>
                    <a:pt x="80540" y="51428"/>
                  </a:lnTo>
                  <a:cubicBezTo>
                    <a:pt x="59459" y="85714"/>
                    <a:pt x="45405" y="17142"/>
                    <a:pt x="58918" y="0"/>
                  </a:cubicBezTo>
                  <a:lnTo>
                    <a:pt x="57297" y="0"/>
                  </a:lnTo>
                  <a:lnTo>
                    <a:pt x="0" y="119999"/>
                  </a:lnTo>
                  <a:cubicBezTo>
                    <a:pt x="21081" y="119999"/>
                    <a:pt x="16216" y="85714"/>
                    <a:pt x="41621" y="8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 name="Shape 21"/>
            <p:cNvSpPr/>
            <p:nvPr/>
          </p:nvSpPr>
          <p:spPr>
            <a:xfrm>
              <a:off x="-3646487" y="2800350"/>
              <a:ext cx="46037" cy="3174"/>
            </a:xfrm>
            <a:custGeom>
              <a:pathLst>
                <a:path extrusionOk="0" h="120000" w="120000">
                  <a:moveTo>
                    <a:pt x="0" y="120000"/>
                  </a:moveTo>
                  <a:lnTo>
                    <a:pt x="0" y="120000"/>
                  </a:lnTo>
                  <a:cubicBezTo>
                    <a:pt x="105000" y="0"/>
                    <a:pt x="120000" y="0"/>
                    <a:pt x="105000" y="0"/>
                  </a:cubicBez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Shape 22"/>
            <p:cNvSpPr/>
            <p:nvPr/>
          </p:nvSpPr>
          <p:spPr>
            <a:xfrm>
              <a:off x="2627311" y="2816225"/>
              <a:ext cx="63500" cy="4762"/>
            </a:xfrm>
            <a:custGeom>
              <a:pathLst>
                <a:path extrusionOk="0" h="120000" w="120000">
                  <a:moveTo>
                    <a:pt x="120000" y="0"/>
                  </a:moveTo>
                  <a:lnTo>
                    <a:pt x="120000" y="0"/>
                  </a:lnTo>
                  <a:lnTo>
                    <a:pt x="0" y="120000"/>
                  </a:lnTo>
                  <a:cubicBezTo>
                    <a:pt x="50909" y="60000"/>
                    <a:pt x="9090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Shape 23"/>
            <p:cNvSpPr/>
            <p:nvPr/>
          </p:nvSpPr>
          <p:spPr>
            <a:xfrm>
              <a:off x="3103561" y="2741613"/>
              <a:ext cx="28575" cy="3174"/>
            </a:xfrm>
            <a:custGeom>
              <a:pathLst>
                <a:path extrusionOk="0" h="120000" w="120000">
                  <a:moveTo>
                    <a:pt x="120000" y="0"/>
                  </a:moveTo>
                  <a:lnTo>
                    <a:pt x="120000" y="0"/>
                  </a:lnTo>
                  <a:cubicBezTo>
                    <a:pt x="120000" y="0"/>
                    <a:pt x="120000" y="0"/>
                    <a:pt x="120000" y="0"/>
                  </a:cubicBezTo>
                  <a:lnTo>
                    <a:pt x="0" y="12000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 name="Shape 24"/>
            <p:cNvSpPr/>
            <p:nvPr/>
          </p:nvSpPr>
          <p:spPr>
            <a:xfrm>
              <a:off x="1227137" y="2836863"/>
              <a:ext cx="20638"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 name="Shape 25"/>
            <p:cNvSpPr/>
            <p:nvPr/>
          </p:nvSpPr>
          <p:spPr>
            <a:xfrm>
              <a:off x="3660775" y="2713038"/>
              <a:ext cx="331788" cy="20636"/>
            </a:xfrm>
            <a:custGeom>
              <a:pathLst>
                <a:path extrusionOk="0" h="120000" w="120000">
                  <a:moveTo>
                    <a:pt x="120000" y="0"/>
                  </a:moveTo>
                  <a:lnTo>
                    <a:pt x="120000" y="0"/>
                  </a:lnTo>
                  <a:lnTo>
                    <a:pt x="68670" y="26666"/>
                  </a:lnTo>
                  <a:cubicBezTo>
                    <a:pt x="75606" y="26666"/>
                    <a:pt x="51329" y="26666"/>
                    <a:pt x="61734" y="13333"/>
                  </a:cubicBezTo>
                  <a:cubicBezTo>
                    <a:pt x="58265" y="13333"/>
                    <a:pt x="39537" y="13333"/>
                    <a:pt x="44393" y="26666"/>
                  </a:cubicBezTo>
                  <a:lnTo>
                    <a:pt x="54797" y="26666"/>
                  </a:lnTo>
                  <a:cubicBezTo>
                    <a:pt x="28439" y="66666"/>
                    <a:pt x="44393" y="80000"/>
                    <a:pt x="0" y="106666"/>
                  </a:cubicBezTo>
                  <a:cubicBezTo>
                    <a:pt x="27745" y="120000"/>
                    <a:pt x="39537" y="106666"/>
                    <a:pt x="54104" y="93333"/>
                  </a:cubicBezTo>
                  <a:lnTo>
                    <a:pt x="67976" y="80000"/>
                  </a:lnTo>
                  <a:lnTo>
                    <a:pt x="110289" y="26666"/>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 name="Shape 26"/>
            <p:cNvSpPr/>
            <p:nvPr/>
          </p:nvSpPr>
          <p:spPr>
            <a:xfrm>
              <a:off x="-1674813" y="2768600"/>
              <a:ext cx="1587" cy="0"/>
            </a:xfrm>
            <a:custGeom>
              <a:pathLst>
                <a:path extrusionOk="0" h="120000" w="120000">
                  <a:moveTo>
                    <a:pt x="0" y="0"/>
                  </a:moveTo>
                  <a:lnTo>
                    <a:pt x="0" y="0"/>
                  </a:lnTo>
                  <a:lnTo>
                    <a:pt x="120000" y="0"/>
                  </a:lnTo>
                  <a:cubicBezTo>
                    <a:pt x="0" y="0"/>
                    <a:pt x="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Shape 27"/>
            <p:cNvSpPr/>
            <p:nvPr/>
          </p:nvSpPr>
          <p:spPr>
            <a:xfrm>
              <a:off x="-1673225" y="2767013"/>
              <a:ext cx="36513" cy="1587"/>
            </a:xfrm>
            <a:custGeom>
              <a:pathLst>
                <a:path extrusionOk="0" h="120000" w="120000">
                  <a:moveTo>
                    <a:pt x="18947" y="0"/>
                  </a:moveTo>
                  <a:lnTo>
                    <a:pt x="18947" y="0"/>
                  </a:lnTo>
                  <a:lnTo>
                    <a:pt x="0" y="120000"/>
                  </a:lnTo>
                  <a:cubicBezTo>
                    <a:pt x="25263" y="0"/>
                    <a:pt x="120000" y="0"/>
                    <a:pt x="1894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 name="Shape 28"/>
            <p:cNvSpPr/>
            <p:nvPr/>
          </p:nvSpPr>
          <p:spPr>
            <a:xfrm>
              <a:off x="2690811" y="2811463"/>
              <a:ext cx="47625" cy="4762"/>
            </a:xfrm>
            <a:custGeom>
              <a:pathLst>
                <a:path extrusionOk="0" h="120000" w="120000">
                  <a:moveTo>
                    <a:pt x="62400" y="0"/>
                  </a:moveTo>
                  <a:lnTo>
                    <a:pt x="62400" y="0"/>
                  </a:lnTo>
                  <a:cubicBezTo>
                    <a:pt x="57600" y="0"/>
                    <a:pt x="33600" y="60000"/>
                    <a:pt x="0" y="120000"/>
                  </a:cubicBezTo>
                  <a:lnTo>
                    <a:pt x="120000" y="0"/>
                  </a:lnTo>
                  <a:lnTo>
                    <a:pt x="624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Shape 29"/>
            <p:cNvSpPr/>
            <p:nvPr/>
          </p:nvSpPr>
          <p:spPr>
            <a:xfrm>
              <a:off x="2822575" y="2794000"/>
              <a:ext cx="163513" cy="4762"/>
            </a:xfrm>
            <a:custGeom>
              <a:pathLst>
                <a:path extrusionOk="0" h="120000" w="120000">
                  <a:moveTo>
                    <a:pt x="0" y="120000"/>
                  </a:moveTo>
                  <a:lnTo>
                    <a:pt x="0" y="120000"/>
                  </a:lnTo>
                  <a:lnTo>
                    <a:pt x="87529" y="60000"/>
                  </a:lnTo>
                  <a:lnTo>
                    <a:pt x="12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 name="Shape 30"/>
            <p:cNvSpPr/>
            <p:nvPr/>
          </p:nvSpPr>
          <p:spPr>
            <a:xfrm>
              <a:off x="715962" y="2809875"/>
              <a:ext cx="1911350" cy="50799"/>
            </a:xfrm>
            <a:custGeom>
              <a:pathLst>
                <a:path extrusionOk="0" h="120000" w="120000">
                  <a:moveTo>
                    <a:pt x="45180" y="67826"/>
                  </a:moveTo>
                  <a:lnTo>
                    <a:pt x="45180" y="67826"/>
                  </a:lnTo>
                  <a:cubicBezTo>
                    <a:pt x="29759" y="73043"/>
                    <a:pt x="49036" y="52173"/>
                    <a:pt x="41927" y="46956"/>
                  </a:cubicBezTo>
                  <a:cubicBezTo>
                    <a:pt x="37590" y="52173"/>
                    <a:pt x="36024" y="57391"/>
                    <a:pt x="33373" y="62608"/>
                  </a:cubicBezTo>
                  <a:cubicBezTo>
                    <a:pt x="45662" y="52173"/>
                    <a:pt x="31686" y="88695"/>
                    <a:pt x="44096" y="83478"/>
                  </a:cubicBezTo>
                  <a:cubicBezTo>
                    <a:pt x="42409" y="99130"/>
                    <a:pt x="35180" y="99130"/>
                    <a:pt x="30963" y="99130"/>
                  </a:cubicBezTo>
                  <a:cubicBezTo>
                    <a:pt x="26265" y="83478"/>
                    <a:pt x="35180" y="88695"/>
                    <a:pt x="36265" y="73043"/>
                  </a:cubicBezTo>
                  <a:cubicBezTo>
                    <a:pt x="31204" y="73043"/>
                    <a:pt x="32168" y="78260"/>
                    <a:pt x="30000" y="83478"/>
                  </a:cubicBezTo>
                  <a:cubicBezTo>
                    <a:pt x="22168" y="83478"/>
                    <a:pt x="13855" y="104347"/>
                    <a:pt x="9156" y="83478"/>
                  </a:cubicBezTo>
                  <a:cubicBezTo>
                    <a:pt x="3493" y="88695"/>
                    <a:pt x="3855" y="93913"/>
                    <a:pt x="602" y="104347"/>
                  </a:cubicBezTo>
                  <a:cubicBezTo>
                    <a:pt x="0" y="120000"/>
                    <a:pt x="9036" y="109565"/>
                    <a:pt x="11204" y="120000"/>
                  </a:cubicBezTo>
                  <a:cubicBezTo>
                    <a:pt x="10722" y="120000"/>
                    <a:pt x="9879" y="120000"/>
                    <a:pt x="10120" y="114782"/>
                  </a:cubicBezTo>
                  <a:lnTo>
                    <a:pt x="15060" y="120000"/>
                  </a:lnTo>
                  <a:cubicBezTo>
                    <a:pt x="10361" y="114782"/>
                    <a:pt x="15662" y="104347"/>
                    <a:pt x="18192" y="104347"/>
                  </a:cubicBezTo>
                  <a:cubicBezTo>
                    <a:pt x="19879" y="104347"/>
                    <a:pt x="23493" y="99130"/>
                    <a:pt x="23012" y="104347"/>
                  </a:cubicBezTo>
                  <a:lnTo>
                    <a:pt x="20240" y="109565"/>
                  </a:lnTo>
                  <a:cubicBezTo>
                    <a:pt x="23855" y="114782"/>
                    <a:pt x="28072" y="99130"/>
                    <a:pt x="31807" y="104347"/>
                  </a:cubicBezTo>
                  <a:cubicBezTo>
                    <a:pt x="31927" y="109565"/>
                    <a:pt x="30602" y="109565"/>
                    <a:pt x="30361" y="114782"/>
                  </a:cubicBezTo>
                  <a:cubicBezTo>
                    <a:pt x="34457" y="104347"/>
                    <a:pt x="38554" y="104347"/>
                    <a:pt x="44698" y="93913"/>
                  </a:cubicBezTo>
                  <a:lnTo>
                    <a:pt x="41084" y="109565"/>
                  </a:lnTo>
                  <a:cubicBezTo>
                    <a:pt x="46024" y="93913"/>
                    <a:pt x="57228" y="99130"/>
                    <a:pt x="64939" y="104347"/>
                  </a:cubicBezTo>
                  <a:cubicBezTo>
                    <a:pt x="64096" y="104347"/>
                    <a:pt x="62530" y="99130"/>
                    <a:pt x="63493" y="99130"/>
                  </a:cubicBezTo>
                  <a:cubicBezTo>
                    <a:pt x="67951" y="93913"/>
                    <a:pt x="71445" y="104347"/>
                    <a:pt x="69277" y="109565"/>
                  </a:cubicBezTo>
                  <a:cubicBezTo>
                    <a:pt x="73734" y="99130"/>
                    <a:pt x="86265" y="120000"/>
                    <a:pt x="92289" y="104347"/>
                  </a:cubicBezTo>
                  <a:lnTo>
                    <a:pt x="120000" y="26086"/>
                  </a:lnTo>
                  <a:cubicBezTo>
                    <a:pt x="119036" y="26086"/>
                    <a:pt x="117831" y="31304"/>
                    <a:pt x="116746" y="31304"/>
                  </a:cubicBezTo>
                  <a:cubicBezTo>
                    <a:pt x="114216" y="15652"/>
                    <a:pt x="112891" y="20869"/>
                    <a:pt x="117228" y="5217"/>
                  </a:cubicBezTo>
                  <a:cubicBezTo>
                    <a:pt x="112891" y="15652"/>
                    <a:pt x="114578" y="26086"/>
                    <a:pt x="108072" y="26086"/>
                  </a:cubicBezTo>
                  <a:cubicBezTo>
                    <a:pt x="110602" y="15652"/>
                    <a:pt x="111325" y="0"/>
                    <a:pt x="105060" y="0"/>
                  </a:cubicBezTo>
                  <a:cubicBezTo>
                    <a:pt x="89397" y="15652"/>
                    <a:pt x="79036" y="52173"/>
                    <a:pt x="64457" y="73043"/>
                  </a:cubicBezTo>
                  <a:cubicBezTo>
                    <a:pt x="63855" y="62608"/>
                    <a:pt x="52409" y="67826"/>
                    <a:pt x="46867" y="67826"/>
                  </a:cubicBezTo>
                  <a:cubicBezTo>
                    <a:pt x="48915" y="57391"/>
                    <a:pt x="53132" y="52173"/>
                    <a:pt x="57349" y="46956"/>
                  </a:cubicBezTo>
                  <a:lnTo>
                    <a:pt x="46626" y="46956"/>
                  </a:lnTo>
                  <a:lnTo>
                    <a:pt x="45180" y="67826"/>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 name="Shape 31"/>
            <p:cNvSpPr/>
            <p:nvPr/>
          </p:nvSpPr>
          <p:spPr>
            <a:xfrm>
              <a:off x="1995486" y="2822575"/>
              <a:ext cx="20638" cy="0"/>
            </a:xfrm>
            <a:custGeom>
              <a:pathLst>
                <a:path extrusionOk="0" h="120000" w="120000">
                  <a:moveTo>
                    <a:pt x="120000" y="0"/>
                  </a:moveTo>
                  <a:lnTo>
                    <a:pt x="120000" y="0"/>
                  </a:lnTo>
                  <a:lnTo>
                    <a:pt x="0" y="0"/>
                  </a:lnTo>
                  <a:cubicBezTo>
                    <a:pt x="12000" y="0"/>
                    <a:pt x="48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Shape 32"/>
            <p:cNvSpPr/>
            <p:nvPr/>
          </p:nvSpPr>
          <p:spPr>
            <a:xfrm>
              <a:off x="1630362" y="2830513"/>
              <a:ext cx="22225" cy="0"/>
            </a:xfrm>
            <a:custGeom>
              <a:pathLst>
                <a:path extrusionOk="0" h="120000" w="120000">
                  <a:moveTo>
                    <a:pt x="110000" y="0"/>
                  </a:moveTo>
                  <a:lnTo>
                    <a:pt x="110000" y="0"/>
                  </a:lnTo>
                  <a:cubicBezTo>
                    <a:pt x="120000" y="0"/>
                    <a:pt x="110000" y="0"/>
                    <a:pt x="120000" y="0"/>
                  </a:cubicBezTo>
                  <a:lnTo>
                    <a:pt x="0" y="0"/>
                  </a:lnTo>
                  <a:lnTo>
                    <a:pt x="11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 name="Shape 33"/>
            <p:cNvSpPr/>
            <p:nvPr/>
          </p:nvSpPr>
          <p:spPr>
            <a:xfrm>
              <a:off x="2651125" y="2798763"/>
              <a:ext cx="46037" cy="1587"/>
            </a:xfrm>
            <a:custGeom>
              <a:pathLst>
                <a:path extrusionOk="0" h="120000" w="120000">
                  <a:moveTo>
                    <a:pt x="15000" y="120000"/>
                  </a:moveTo>
                  <a:lnTo>
                    <a:pt x="15000" y="120000"/>
                  </a:lnTo>
                  <a:lnTo>
                    <a:pt x="120000" y="0"/>
                  </a:lnTo>
                  <a:lnTo>
                    <a:pt x="40000" y="120000"/>
                  </a:lnTo>
                  <a:cubicBezTo>
                    <a:pt x="10000" y="120000"/>
                    <a:pt x="0" y="120000"/>
                    <a:pt x="15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 name="Shape 34"/>
            <p:cNvSpPr/>
            <p:nvPr/>
          </p:nvSpPr>
          <p:spPr>
            <a:xfrm>
              <a:off x="2698750" y="2809875"/>
              <a:ext cx="19049" cy="1587"/>
            </a:xfrm>
            <a:custGeom>
              <a:pathLst>
                <a:path extrusionOk="0" h="120000" w="120000">
                  <a:moveTo>
                    <a:pt x="48000" y="0"/>
                  </a:moveTo>
                  <a:lnTo>
                    <a:pt x="48000" y="0"/>
                  </a:lnTo>
                  <a:lnTo>
                    <a:pt x="0" y="120000"/>
                  </a:lnTo>
                  <a:lnTo>
                    <a:pt x="108000" y="120000"/>
                  </a:lnTo>
                  <a:cubicBezTo>
                    <a:pt x="120000" y="0"/>
                    <a:pt x="108000" y="0"/>
                    <a:pt x="48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 name="Shape 35"/>
            <p:cNvSpPr/>
            <p:nvPr/>
          </p:nvSpPr>
          <p:spPr>
            <a:xfrm>
              <a:off x="469900" y="2800350"/>
              <a:ext cx="23813" cy="3174"/>
            </a:xfrm>
            <a:custGeom>
              <a:pathLst>
                <a:path extrusionOk="0" h="120000" w="120000">
                  <a:moveTo>
                    <a:pt x="120000" y="0"/>
                  </a:moveTo>
                  <a:lnTo>
                    <a:pt x="120000" y="0"/>
                  </a:lnTo>
                  <a:lnTo>
                    <a:pt x="0" y="120000"/>
                  </a:lnTo>
                  <a:cubicBezTo>
                    <a:pt x="73846" y="120000"/>
                    <a:pt x="101538"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 name="Shape 36"/>
            <p:cNvSpPr/>
            <p:nvPr/>
          </p:nvSpPr>
          <p:spPr>
            <a:xfrm>
              <a:off x="998537" y="2811463"/>
              <a:ext cx="1076324" cy="20636"/>
            </a:xfrm>
            <a:custGeom>
              <a:pathLst>
                <a:path extrusionOk="0" h="120000" w="120000">
                  <a:moveTo>
                    <a:pt x="18181" y="120000"/>
                  </a:moveTo>
                  <a:lnTo>
                    <a:pt x="18181" y="120000"/>
                  </a:lnTo>
                  <a:cubicBezTo>
                    <a:pt x="27807" y="120000"/>
                    <a:pt x="19251" y="80000"/>
                    <a:pt x="32941" y="80000"/>
                  </a:cubicBezTo>
                  <a:lnTo>
                    <a:pt x="28877" y="80000"/>
                  </a:lnTo>
                  <a:cubicBezTo>
                    <a:pt x="38502" y="66666"/>
                    <a:pt x="55614" y="66666"/>
                    <a:pt x="67165" y="66666"/>
                  </a:cubicBezTo>
                  <a:cubicBezTo>
                    <a:pt x="65882" y="80000"/>
                    <a:pt x="74224" y="80000"/>
                    <a:pt x="72941" y="106666"/>
                  </a:cubicBezTo>
                  <a:cubicBezTo>
                    <a:pt x="80641" y="106666"/>
                    <a:pt x="88556" y="93333"/>
                    <a:pt x="92620" y="66666"/>
                  </a:cubicBezTo>
                  <a:cubicBezTo>
                    <a:pt x="97540" y="80000"/>
                    <a:pt x="105026" y="53333"/>
                    <a:pt x="111229" y="66666"/>
                  </a:cubicBezTo>
                  <a:cubicBezTo>
                    <a:pt x="108449" y="53333"/>
                    <a:pt x="120000" y="13333"/>
                    <a:pt x="104812" y="40000"/>
                  </a:cubicBezTo>
                  <a:cubicBezTo>
                    <a:pt x="106096" y="40000"/>
                    <a:pt x="105240" y="26666"/>
                    <a:pt x="106524" y="26666"/>
                  </a:cubicBezTo>
                  <a:cubicBezTo>
                    <a:pt x="96684" y="13333"/>
                    <a:pt x="92834" y="40000"/>
                    <a:pt x="84491" y="40000"/>
                  </a:cubicBezTo>
                  <a:cubicBezTo>
                    <a:pt x="79572" y="26666"/>
                    <a:pt x="92620" y="26666"/>
                    <a:pt x="87914" y="13333"/>
                  </a:cubicBezTo>
                  <a:cubicBezTo>
                    <a:pt x="77433" y="26666"/>
                    <a:pt x="55187" y="0"/>
                    <a:pt x="55828" y="53333"/>
                  </a:cubicBezTo>
                  <a:cubicBezTo>
                    <a:pt x="48128" y="66666"/>
                    <a:pt x="47058" y="53333"/>
                    <a:pt x="44919" y="40000"/>
                  </a:cubicBezTo>
                  <a:cubicBezTo>
                    <a:pt x="32727" y="93333"/>
                    <a:pt x="0" y="13333"/>
                    <a:pt x="213" y="93333"/>
                  </a:cubicBezTo>
                  <a:cubicBezTo>
                    <a:pt x="4491" y="93333"/>
                    <a:pt x="11764" y="93333"/>
                    <a:pt x="18181" y="80000"/>
                  </a:cubicBezTo>
                  <a:lnTo>
                    <a:pt x="1818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Shape 37"/>
            <p:cNvSpPr/>
            <p:nvPr/>
          </p:nvSpPr>
          <p:spPr>
            <a:xfrm>
              <a:off x="2495550" y="2803525"/>
              <a:ext cx="17462"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 name="Shape 38"/>
            <p:cNvSpPr/>
            <p:nvPr/>
          </p:nvSpPr>
          <p:spPr>
            <a:xfrm>
              <a:off x="2538411" y="2816225"/>
              <a:ext cx="1057275" cy="31750"/>
            </a:xfrm>
            <a:custGeom>
              <a:pathLst>
                <a:path extrusionOk="0" h="120000" w="120000">
                  <a:moveTo>
                    <a:pt x="107803" y="85714"/>
                  </a:moveTo>
                  <a:lnTo>
                    <a:pt x="107803" y="85714"/>
                  </a:lnTo>
                  <a:lnTo>
                    <a:pt x="100399" y="77142"/>
                  </a:lnTo>
                  <a:cubicBezTo>
                    <a:pt x="102141" y="85714"/>
                    <a:pt x="104972" y="85714"/>
                    <a:pt x="107803" y="85714"/>
                  </a:cubicBezTo>
                  <a:close/>
                  <a:moveTo>
                    <a:pt x="120000" y="77142"/>
                  </a:moveTo>
                  <a:lnTo>
                    <a:pt x="120000" y="77142"/>
                  </a:lnTo>
                  <a:lnTo>
                    <a:pt x="115862" y="111428"/>
                  </a:lnTo>
                  <a:cubicBezTo>
                    <a:pt x="92558" y="119999"/>
                    <a:pt x="84283" y="111428"/>
                    <a:pt x="64029" y="111428"/>
                  </a:cubicBezTo>
                  <a:cubicBezTo>
                    <a:pt x="62504" y="102857"/>
                    <a:pt x="64900" y="102857"/>
                    <a:pt x="66206" y="102857"/>
                  </a:cubicBezTo>
                  <a:cubicBezTo>
                    <a:pt x="51833" y="111428"/>
                    <a:pt x="30490" y="102857"/>
                    <a:pt x="20254" y="119999"/>
                  </a:cubicBezTo>
                  <a:cubicBezTo>
                    <a:pt x="15680" y="119999"/>
                    <a:pt x="3702" y="111428"/>
                    <a:pt x="8275" y="102857"/>
                  </a:cubicBezTo>
                  <a:cubicBezTo>
                    <a:pt x="6098" y="102857"/>
                    <a:pt x="3484" y="102857"/>
                    <a:pt x="871" y="102857"/>
                  </a:cubicBezTo>
                  <a:cubicBezTo>
                    <a:pt x="217" y="94285"/>
                    <a:pt x="6533" y="102857"/>
                    <a:pt x="6751" y="94285"/>
                  </a:cubicBezTo>
                  <a:cubicBezTo>
                    <a:pt x="4791" y="94285"/>
                    <a:pt x="3920" y="85714"/>
                    <a:pt x="3484" y="94285"/>
                  </a:cubicBezTo>
                  <a:cubicBezTo>
                    <a:pt x="6969" y="85714"/>
                    <a:pt x="0" y="51428"/>
                    <a:pt x="15898" y="51428"/>
                  </a:cubicBezTo>
                  <a:cubicBezTo>
                    <a:pt x="21996" y="77142"/>
                    <a:pt x="4791" y="59999"/>
                    <a:pt x="8493" y="85714"/>
                  </a:cubicBezTo>
                  <a:cubicBezTo>
                    <a:pt x="13720" y="85714"/>
                    <a:pt x="13067" y="77142"/>
                    <a:pt x="13502" y="68571"/>
                  </a:cubicBezTo>
                  <a:cubicBezTo>
                    <a:pt x="20254" y="68571"/>
                    <a:pt x="20036" y="77142"/>
                    <a:pt x="19600" y="85714"/>
                  </a:cubicBezTo>
                  <a:cubicBezTo>
                    <a:pt x="22214" y="77142"/>
                    <a:pt x="30707" y="85714"/>
                    <a:pt x="34192" y="77142"/>
                  </a:cubicBezTo>
                  <a:cubicBezTo>
                    <a:pt x="47041" y="68571"/>
                    <a:pt x="33539" y="94285"/>
                    <a:pt x="42032" y="94285"/>
                  </a:cubicBezTo>
                  <a:lnTo>
                    <a:pt x="46823" y="68571"/>
                  </a:lnTo>
                  <a:lnTo>
                    <a:pt x="60980" y="68571"/>
                  </a:lnTo>
                  <a:cubicBezTo>
                    <a:pt x="81234" y="59999"/>
                    <a:pt x="57931" y="17142"/>
                    <a:pt x="81234" y="0"/>
                  </a:cubicBezTo>
                  <a:cubicBezTo>
                    <a:pt x="78185" y="17142"/>
                    <a:pt x="87549" y="42857"/>
                    <a:pt x="98439" y="51428"/>
                  </a:cubicBezTo>
                  <a:cubicBezTo>
                    <a:pt x="91905" y="51428"/>
                    <a:pt x="79927" y="68571"/>
                    <a:pt x="71651" y="59999"/>
                  </a:cubicBezTo>
                  <a:cubicBezTo>
                    <a:pt x="83411" y="85714"/>
                    <a:pt x="55317" y="68571"/>
                    <a:pt x="61415" y="94285"/>
                  </a:cubicBezTo>
                  <a:cubicBezTo>
                    <a:pt x="67295" y="77142"/>
                    <a:pt x="77096" y="77142"/>
                    <a:pt x="84718" y="77142"/>
                  </a:cubicBezTo>
                  <a:lnTo>
                    <a:pt x="82105" y="85714"/>
                  </a:lnTo>
                  <a:cubicBezTo>
                    <a:pt x="90163" y="85714"/>
                    <a:pt x="96261" y="59999"/>
                    <a:pt x="107586" y="68571"/>
                  </a:cubicBezTo>
                  <a:cubicBezTo>
                    <a:pt x="113030" y="68571"/>
                    <a:pt x="111941" y="77142"/>
                    <a:pt x="111070" y="77142"/>
                  </a:cubicBezTo>
                  <a:cubicBezTo>
                    <a:pt x="115644" y="77142"/>
                    <a:pt x="120000" y="68571"/>
                    <a:pt x="120000" y="77142"/>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 name="Shape 39"/>
            <p:cNvSpPr/>
            <p:nvPr/>
          </p:nvSpPr>
          <p:spPr>
            <a:xfrm>
              <a:off x="11777663" y="2757488"/>
              <a:ext cx="19049" cy="3174"/>
            </a:xfrm>
            <a:custGeom>
              <a:pathLst>
                <a:path extrusionOk="0" h="120000" w="120000">
                  <a:moveTo>
                    <a:pt x="0" y="0"/>
                  </a:moveTo>
                  <a:lnTo>
                    <a:pt x="0" y="0"/>
                  </a:lnTo>
                  <a:lnTo>
                    <a:pt x="120000" y="120000"/>
                  </a:lnTo>
                  <a:cubicBezTo>
                    <a:pt x="96000" y="120000"/>
                    <a:pt x="48000" y="12000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Shape 40"/>
            <p:cNvSpPr/>
            <p:nvPr/>
          </p:nvSpPr>
          <p:spPr>
            <a:xfrm>
              <a:off x="5983287" y="2741613"/>
              <a:ext cx="38099"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 name="Shape 41"/>
            <p:cNvSpPr/>
            <p:nvPr/>
          </p:nvSpPr>
          <p:spPr>
            <a:xfrm>
              <a:off x="6832600" y="2713038"/>
              <a:ext cx="53974" cy="1587"/>
            </a:xfrm>
            <a:custGeom>
              <a:pathLst>
                <a:path extrusionOk="0" h="120000" w="120000">
                  <a:moveTo>
                    <a:pt x="0" y="120000"/>
                  </a:moveTo>
                  <a:lnTo>
                    <a:pt x="0" y="120000"/>
                  </a:lnTo>
                  <a:lnTo>
                    <a:pt x="119999" y="0"/>
                  </a:lnTo>
                  <a:cubicBezTo>
                    <a:pt x="72857" y="0"/>
                    <a:pt x="34285"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 name="Shape 42"/>
            <p:cNvSpPr/>
            <p:nvPr/>
          </p:nvSpPr>
          <p:spPr>
            <a:xfrm>
              <a:off x="11317288" y="2755900"/>
              <a:ext cx="9524" cy="0"/>
            </a:xfrm>
            <a:custGeom>
              <a:pathLst>
                <a:path extrusionOk="0" h="120000" w="120000">
                  <a:moveTo>
                    <a:pt x="120000" y="0"/>
                  </a:moveTo>
                  <a:lnTo>
                    <a:pt x="120000" y="0"/>
                  </a:lnTo>
                  <a:lnTo>
                    <a:pt x="96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 name="Shape 43"/>
            <p:cNvSpPr/>
            <p:nvPr/>
          </p:nvSpPr>
          <p:spPr>
            <a:xfrm>
              <a:off x="8534400" y="2735263"/>
              <a:ext cx="30162" cy="0"/>
            </a:xfrm>
            <a:custGeom>
              <a:pathLst>
                <a:path extrusionOk="0" h="120000" w="120000">
                  <a:moveTo>
                    <a:pt x="0" y="0"/>
                  </a:moveTo>
                  <a:lnTo>
                    <a:pt x="0" y="0"/>
                  </a:lnTo>
                  <a:cubicBezTo>
                    <a:pt x="30000" y="0"/>
                    <a:pt x="67500" y="0"/>
                    <a:pt x="120000" y="0"/>
                  </a:cubicBezTo>
                  <a:cubicBezTo>
                    <a:pt x="112500" y="0"/>
                    <a:pt x="675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 name="Shape 44"/>
            <p:cNvSpPr/>
            <p:nvPr/>
          </p:nvSpPr>
          <p:spPr>
            <a:xfrm>
              <a:off x="6821488" y="2714625"/>
              <a:ext cx="9524" cy="0"/>
            </a:xfrm>
            <a:custGeom>
              <a:pathLst>
                <a:path extrusionOk="0" h="120000" w="120000">
                  <a:moveTo>
                    <a:pt x="0" y="0"/>
                  </a:moveTo>
                  <a:lnTo>
                    <a:pt x="0" y="0"/>
                  </a:lnTo>
                  <a:lnTo>
                    <a:pt x="4800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 name="Shape 45"/>
            <p:cNvSpPr/>
            <p:nvPr/>
          </p:nvSpPr>
          <p:spPr>
            <a:xfrm>
              <a:off x="5583237" y="2719388"/>
              <a:ext cx="25399"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Shape 46"/>
            <p:cNvSpPr/>
            <p:nvPr/>
          </p:nvSpPr>
          <p:spPr>
            <a:xfrm>
              <a:off x="5638800" y="2740025"/>
              <a:ext cx="23813" cy="1587"/>
            </a:xfrm>
            <a:custGeom>
              <a:pathLst>
                <a:path extrusionOk="0" h="120000" w="120000">
                  <a:moveTo>
                    <a:pt x="120000" y="0"/>
                  </a:moveTo>
                  <a:lnTo>
                    <a:pt x="120000" y="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7" name="Shape 47"/>
            <p:cNvSpPr/>
            <p:nvPr/>
          </p:nvSpPr>
          <p:spPr>
            <a:xfrm>
              <a:off x="4303712" y="2728913"/>
              <a:ext cx="50799" cy="0"/>
            </a:xfrm>
            <a:custGeom>
              <a:pathLst>
                <a:path extrusionOk="0" h="120000" w="120000">
                  <a:moveTo>
                    <a:pt x="120000" y="0"/>
                  </a:moveTo>
                  <a:lnTo>
                    <a:pt x="120000" y="0"/>
                  </a:lnTo>
                  <a:lnTo>
                    <a:pt x="0" y="0"/>
                  </a:lnTo>
                  <a:cubicBezTo>
                    <a:pt x="60000" y="0"/>
                    <a:pt x="9230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8" name="Shape 48"/>
            <p:cNvSpPr/>
            <p:nvPr/>
          </p:nvSpPr>
          <p:spPr>
            <a:xfrm>
              <a:off x="5519737" y="2735263"/>
              <a:ext cx="9524" cy="3174"/>
            </a:xfrm>
            <a:custGeom>
              <a:pathLst>
                <a:path extrusionOk="0" h="120000" w="120000">
                  <a:moveTo>
                    <a:pt x="96000" y="0"/>
                  </a:moveTo>
                  <a:lnTo>
                    <a:pt x="96000" y="0"/>
                  </a:lnTo>
                  <a:lnTo>
                    <a:pt x="0" y="120000"/>
                  </a:lnTo>
                  <a:cubicBezTo>
                    <a:pt x="72000" y="120000"/>
                    <a:pt x="120000" y="120000"/>
                    <a:pt x="96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 name="Shape 49"/>
            <p:cNvSpPr/>
            <p:nvPr/>
          </p:nvSpPr>
          <p:spPr>
            <a:xfrm>
              <a:off x="12096750" y="2784475"/>
              <a:ext cx="6349" cy="0"/>
            </a:xfrm>
            <a:custGeom>
              <a:pathLst>
                <a:path extrusionOk="0" h="120000" w="120000">
                  <a:moveTo>
                    <a:pt x="120000" y="0"/>
                  </a:moveTo>
                  <a:lnTo>
                    <a:pt x="120000" y="0"/>
                  </a:lnTo>
                  <a:lnTo>
                    <a:pt x="4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 name="Shape 50"/>
            <p:cNvSpPr/>
            <p:nvPr/>
          </p:nvSpPr>
          <p:spPr>
            <a:xfrm>
              <a:off x="12225338" y="2773363"/>
              <a:ext cx="46037" cy="0"/>
            </a:xfrm>
            <a:custGeom>
              <a:pathLst>
                <a:path extrusionOk="0" h="120000" w="120000">
                  <a:moveTo>
                    <a:pt x="0" y="0"/>
                  </a:moveTo>
                  <a:lnTo>
                    <a:pt x="0" y="0"/>
                  </a:lnTo>
                  <a:lnTo>
                    <a:pt x="120000" y="0"/>
                  </a:lnTo>
                  <a:cubicBezTo>
                    <a:pt x="75000" y="0"/>
                    <a:pt x="30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1" name="Shape 51"/>
            <p:cNvSpPr/>
            <p:nvPr/>
          </p:nvSpPr>
          <p:spPr>
            <a:xfrm>
              <a:off x="9274175" y="2746375"/>
              <a:ext cx="55562" cy="4762"/>
            </a:xfrm>
            <a:custGeom>
              <a:pathLst>
                <a:path extrusionOk="0" h="120000" w="120000">
                  <a:moveTo>
                    <a:pt x="0" y="60000"/>
                  </a:moveTo>
                  <a:lnTo>
                    <a:pt x="0" y="60000"/>
                  </a:lnTo>
                  <a:cubicBezTo>
                    <a:pt x="28965" y="60000"/>
                    <a:pt x="95172" y="120000"/>
                    <a:pt x="62068" y="120000"/>
                  </a:cubicBezTo>
                  <a:cubicBezTo>
                    <a:pt x="120000" y="120000"/>
                    <a:pt x="115862" y="0"/>
                    <a:pt x="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2" name="Shape 52"/>
            <p:cNvSpPr/>
            <p:nvPr/>
          </p:nvSpPr>
          <p:spPr>
            <a:xfrm>
              <a:off x="11847513" y="2827338"/>
              <a:ext cx="34924" cy="3174"/>
            </a:xfrm>
            <a:custGeom>
              <a:pathLst>
                <a:path extrusionOk="0" h="120000" w="120000">
                  <a:moveTo>
                    <a:pt x="20000" y="120000"/>
                  </a:moveTo>
                  <a:lnTo>
                    <a:pt x="20000" y="120000"/>
                  </a:lnTo>
                  <a:cubicBezTo>
                    <a:pt x="46666" y="120000"/>
                    <a:pt x="86666" y="0"/>
                    <a:pt x="120000" y="0"/>
                  </a:cubicBezTo>
                  <a:cubicBezTo>
                    <a:pt x="53333" y="0"/>
                    <a:pt x="0" y="120000"/>
                    <a:pt x="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3" name="Shape 53"/>
            <p:cNvSpPr/>
            <p:nvPr/>
          </p:nvSpPr>
          <p:spPr>
            <a:xfrm>
              <a:off x="11882438" y="2825750"/>
              <a:ext cx="25399" cy="1587"/>
            </a:xfrm>
            <a:custGeom>
              <a:pathLst>
                <a:path extrusionOk="0" h="120000" w="120000">
                  <a:moveTo>
                    <a:pt x="0" y="120000"/>
                  </a:moveTo>
                  <a:lnTo>
                    <a:pt x="0" y="120000"/>
                  </a:lnTo>
                  <a:lnTo>
                    <a:pt x="11999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4" name="Shape 54"/>
            <p:cNvSpPr/>
            <p:nvPr/>
          </p:nvSpPr>
          <p:spPr>
            <a:xfrm>
              <a:off x="8915400" y="2809875"/>
              <a:ext cx="15875" cy="1587"/>
            </a:xfrm>
            <a:custGeom>
              <a:pathLst>
                <a:path extrusionOk="0" h="120000" w="120000">
                  <a:moveTo>
                    <a:pt x="120000" y="120000"/>
                  </a:moveTo>
                  <a:lnTo>
                    <a:pt x="120000" y="120000"/>
                  </a:lnTo>
                  <a:cubicBezTo>
                    <a:pt x="90000" y="0"/>
                    <a:pt x="45000" y="0"/>
                    <a:pt x="0" y="0"/>
                  </a:cubicBezTo>
                  <a:cubicBezTo>
                    <a:pt x="15000" y="0"/>
                    <a:pt x="60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 name="Shape 55"/>
            <p:cNvSpPr/>
            <p:nvPr/>
          </p:nvSpPr>
          <p:spPr>
            <a:xfrm>
              <a:off x="12109450" y="2752725"/>
              <a:ext cx="454024" cy="23812"/>
            </a:xfrm>
            <a:custGeom>
              <a:pathLst>
                <a:path extrusionOk="0" h="120000" w="120000">
                  <a:moveTo>
                    <a:pt x="51864" y="120000"/>
                  </a:moveTo>
                  <a:lnTo>
                    <a:pt x="51864" y="120000"/>
                  </a:lnTo>
                  <a:cubicBezTo>
                    <a:pt x="54406" y="108000"/>
                    <a:pt x="105762" y="96000"/>
                    <a:pt x="62542" y="84000"/>
                  </a:cubicBezTo>
                  <a:cubicBezTo>
                    <a:pt x="64067" y="48000"/>
                    <a:pt x="90000" y="72000"/>
                    <a:pt x="101694" y="72000"/>
                  </a:cubicBezTo>
                  <a:cubicBezTo>
                    <a:pt x="93559" y="60000"/>
                    <a:pt x="105762" y="48000"/>
                    <a:pt x="103220" y="36000"/>
                  </a:cubicBezTo>
                  <a:cubicBezTo>
                    <a:pt x="97627" y="48000"/>
                    <a:pt x="91016" y="48000"/>
                    <a:pt x="81355" y="48000"/>
                  </a:cubicBezTo>
                  <a:cubicBezTo>
                    <a:pt x="77288" y="36000"/>
                    <a:pt x="91525" y="24000"/>
                    <a:pt x="102711" y="36000"/>
                  </a:cubicBezTo>
                  <a:cubicBezTo>
                    <a:pt x="88983" y="12000"/>
                    <a:pt x="120000" y="12000"/>
                    <a:pt x="100677" y="0"/>
                  </a:cubicBezTo>
                  <a:cubicBezTo>
                    <a:pt x="58983" y="0"/>
                    <a:pt x="28983" y="0"/>
                    <a:pt x="0" y="48000"/>
                  </a:cubicBezTo>
                  <a:cubicBezTo>
                    <a:pt x="23389" y="36000"/>
                    <a:pt x="50338" y="36000"/>
                    <a:pt x="69661" y="48000"/>
                  </a:cubicBezTo>
                  <a:lnTo>
                    <a:pt x="61525" y="72000"/>
                  </a:lnTo>
                  <a:cubicBezTo>
                    <a:pt x="39661" y="48000"/>
                    <a:pt x="25932" y="60000"/>
                    <a:pt x="4067" y="60000"/>
                  </a:cubicBezTo>
                  <a:lnTo>
                    <a:pt x="52881" y="84000"/>
                  </a:lnTo>
                  <a:cubicBezTo>
                    <a:pt x="75762" y="108000"/>
                    <a:pt x="60508" y="108000"/>
                    <a:pt x="42711" y="108000"/>
                  </a:cubicBezTo>
                  <a:cubicBezTo>
                    <a:pt x="46779" y="108000"/>
                    <a:pt x="50847" y="108000"/>
                    <a:pt x="5186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 name="Shape 56"/>
            <p:cNvSpPr/>
            <p:nvPr/>
          </p:nvSpPr>
          <p:spPr>
            <a:xfrm>
              <a:off x="12182475" y="2816225"/>
              <a:ext cx="9524" cy="0"/>
            </a:xfrm>
            <a:custGeom>
              <a:pathLst>
                <a:path extrusionOk="0" h="120000" w="120000">
                  <a:moveTo>
                    <a:pt x="0" y="0"/>
                  </a:moveTo>
                  <a:lnTo>
                    <a:pt x="0" y="0"/>
                  </a:lnTo>
                  <a:lnTo>
                    <a:pt x="2400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Shape 57"/>
            <p:cNvSpPr/>
            <p:nvPr/>
          </p:nvSpPr>
          <p:spPr>
            <a:xfrm>
              <a:off x="4348162" y="2827338"/>
              <a:ext cx="17462" cy="3174"/>
            </a:xfrm>
            <a:custGeom>
              <a:pathLst>
                <a:path extrusionOk="0" h="120000" w="120000">
                  <a:moveTo>
                    <a:pt x="106666" y="0"/>
                  </a:moveTo>
                  <a:lnTo>
                    <a:pt x="106666" y="0"/>
                  </a:lnTo>
                  <a:lnTo>
                    <a:pt x="0" y="120000"/>
                  </a:lnTo>
                  <a:cubicBezTo>
                    <a:pt x="93333" y="0"/>
                    <a:pt x="120000" y="0"/>
                    <a:pt x="106666"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8" name="Shape 58"/>
            <p:cNvSpPr/>
            <p:nvPr/>
          </p:nvSpPr>
          <p:spPr>
            <a:xfrm>
              <a:off x="12071350" y="2790825"/>
              <a:ext cx="0" cy="0"/>
            </a:xfrm>
            <a:custGeom>
              <a:pathLst>
                <a:path extrusionOk="0" h="120000" w="120000">
                  <a:moveTo>
                    <a:pt x="0" y="0"/>
                  </a:moveTo>
                  <a:lnTo>
                    <a:pt x="0" y="0"/>
                  </a:lnTo>
                  <a:lnTo>
                    <a:pt x="0" y="0"/>
                  </a:lnTo>
                  <a:cubicBezTo>
                    <a:pt x="0" y="0"/>
                    <a:pt x="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9" name="Shape 59"/>
            <p:cNvSpPr/>
            <p:nvPr/>
          </p:nvSpPr>
          <p:spPr>
            <a:xfrm>
              <a:off x="4754562" y="2827338"/>
              <a:ext cx="4763" cy="0"/>
            </a:xfrm>
            <a:custGeom>
              <a:pathLst>
                <a:path extrusionOk="0" h="120000" w="120000">
                  <a:moveTo>
                    <a:pt x="120000" y="0"/>
                  </a:moveTo>
                  <a:lnTo>
                    <a:pt x="120000" y="0"/>
                  </a:lnTo>
                  <a:lnTo>
                    <a:pt x="0" y="0"/>
                  </a:lnTo>
                  <a:cubicBezTo>
                    <a:pt x="60000" y="0"/>
                    <a:pt x="60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0" name="Shape 60"/>
            <p:cNvSpPr/>
            <p:nvPr/>
          </p:nvSpPr>
          <p:spPr>
            <a:xfrm>
              <a:off x="4852987" y="2719388"/>
              <a:ext cx="9524" cy="3174"/>
            </a:xfrm>
            <a:custGeom>
              <a:pathLst>
                <a:path extrusionOk="0" h="120000" w="120000">
                  <a:moveTo>
                    <a:pt x="120000" y="120000"/>
                  </a:moveTo>
                  <a:lnTo>
                    <a:pt x="120000" y="120000"/>
                  </a:lnTo>
                  <a:cubicBezTo>
                    <a:pt x="120000" y="120000"/>
                    <a:pt x="120000" y="120000"/>
                    <a:pt x="96000" y="0"/>
                  </a:cubicBezTo>
                  <a:cubicBezTo>
                    <a:pt x="0" y="120000"/>
                    <a:pt x="48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1" name="Shape 61"/>
            <p:cNvSpPr/>
            <p:nvPr/>
          </p:nvSpPr>
          <p:spPr>
            <a:xfrm>
              <a:off x="4759325" y="2827338"/>
              <a:ext cx="0" cy="0"/>
            </a:xfrm>
            <a:custGeom>
              <a:pathLst>
                <a:path extrusionOk="0" h="120000" w="120000">
                  <a:moveTo>
                    <a:pt x="0" y="0"/>
                  </a:moveTo>
                  <a:lnTo>
                    <a:pt x="0" y="0"/>
                  </a:lnTo>
                  <a:cubicBezTo>
                    <a:pt x="0" y="0"/>
                    <a:pt x="0" y="0"/>
                    <a:pt x="0" y="0"/>
                  </a:cubicBezTo>
                  <a:cubicBezTo>
                    <a:pt x="0" y="0"/>
                    <a:pt x="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2" name="Shape 62"/>
            <p:cNvSpPr/>
            <p:nvPr/>
          </p:nvSpPr>
          <p:spPr>
            <a:xfrm>
              <a:off x="6654800" y="2805113"/>
              <a:ext cx="19049" cy="1587"/>
            </a:xfrm>
            <a:custGeom>
              <a:pathLst>
                <a:path extrusionOk="0" h="120000" w="120000">
                  <a:moveTo>
                    <a:pt x="120000" y="120000"/>
                  </a:moveTo>
                  <a:lnTo>
                    <a:pt x="120000" y="120000"/>
                  </a:lnTo>
                  <a:lnTo>
                    <a:pt x="24000" y="0"/>
                  </a:lnTo>
                  <a:cubicBezTo>
                    <a:pt x="0" y="0"/>
                    <a:pt x="24000" y="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3" name="Shape 63"/>
            <p:cNvSpPr/>
            <p:nvPr/>
          </p:nvSpPr>
          <p:spPr>
            <a:xfrm>
              <a:off x="6289675" y="2798763"/>
              <a:ext cx="6349"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Shape 64"/>
            <p:cNvSpPr/>
            <p:nvPr/>
          </p:nvSpPr>
          <p:spPr>
            <a:xfrm>
              <a:off x="9140825" y="2725738"/>
              <a:ext cx="44450"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Shape 65"/>
            <p:cNvSpPr/>
            <p:nvPr/>
          </p:nvSpPr>
          <p:spPr>
            <a:xfrm>
              <a:off x="4737100" y="2827338"/>
              <a:ext cx="17462" cy="3174"/>
            </a:xfrm>
            <a:custGeom>
              <a:pathLst>
                <a:path extrusionOk="0" h="120000" w="120000">
                  <a:moveTo>
                    <a:pt x="120000" y="0"/>
                  </a:moveTo>
                  <a:lnTo>
                    <a:pt x="120000" y="0"/>
                  </a:lnTo>
                  <a:lnTo>
                    <a:pt x="0" y="120000"/>
                  </a:lnTo>
                  <a:cubicBezTo>
                    <a:pt x="66666" y="0"/>
                    <a:pt x="106666"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 name="Shape 66"/>
            <p:cNvSpPr/>
            <p:nvPr/>
          </p:nvSpPr>
          <p:spPr>
            <a:xfrm>
              <a:off x="7239000" y="2779713"/>
              <a:ext cx="11113" cy="3174"/>
            </a:xfrm>
            <a:custGeom>
              <a:pathLst>
                <a:path extrusionOk="0" h="120000" w="120000">
                  <a:moveTo>
                    <a:pt x="120000" y="0"/>
                  </a:moveTo>
                  <a:lnTo>
                    <a:pt x="120000" y="0"/>
                  </a:lnTo>
                  <a:lnTo>
                    <a:pt x="0" y="120000"/>
                  </a:lnTo>
                  <a:lnTo>
                    <a:pt x="8000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7" name="Shape 67"/>
            <p:cNvSpPr/>
            <p:nvPr/>
          </p:nvSpPr>
          <p:spPr>
            <a:xfrm>
              <a:off x="7181850" y="2773363"/>
              <a:ext cx="468312" cy="15875"/>
            </a:xfrm>
            <a:custGeom>
              <a:pathLst>
                <a:path extrusionOk="0" h="120000" w="120000">
                  <a:moveTo>
                    <a:pt x="68360" y="85714"/>
                  </a:moveTo>
                  <a:lnTo>
                    <a:pt x="68360" y="85714"/>
                  </a:lnTo>
                  <a:cubicBezTo>
                    <a:pt x="66393" y="85714"/>
                    <a:pt x="65901" y="102857"/>
                    <a:pt x="64918" y="102857"/>
                  </a:cubicBezTo>
                  <a:cubicBezTo>
                    <a:pt x="83114" y="85714"/>
                    <a:pt x="116065" y="102857"/>
                    <a:pt x="120000" y="68571"/>
                  </a:cubicBezTo>
                  <a:cubicBezTo>
                    <a:pt x="114098" y="68571"/>
                    <a:pt x="82131" y="34285"/>
                    <a:pt x="87540" y="17142"/>
                  </a:cubicBezTo>
                  <a:cubicBezTo>
                    <a:pt x="74754" y="34285"/>
                    <a:pt x="56557" y="0"/>
                    <a:pt x="49672" y="0"/>
                  </a:cubicBezTo>
                  <a:cubicBezTo>
                    <a:pt x="70327" y="34285"/>
                    <a:pt x="51639" y="34285"/>
                    <a:pt x="37868" y="51428"/>
                  </a:cubicBezTo>
                  <a:cubicBezTo>
                    <a:pt x="25081" y="34285"/>
                    <a:pt x="40327" y="17142"/>
                    <a:pt x="29508" y="17142"/>
                  </a:cubicBezTo>
                  <a:lnTo>
                    <a:pt x="0" y="17142"/>
                  </a:lnTo>
                  <a:lnTo>
                    <a:pt x="25573" y="17142"/>
                  </a:lnTo>
                  <a:lnTo>
                    <a:pt x="17704" y="51428"/>
                  </a:lnTo>
                  <a:lnTo>
                    <a:pt x="20163" y="51428"/>
                  </a:lnTo>
                  <a:cubicBezTo>
                    <a:pt x="63442" y="34285"/>
                    <a:pt x="24098" y="119999"/>
                    <a:pt x="68360" y="8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8" name="Shape 68"/>
            <p:cNvSpPr/>
            <p:nvPr/>
          </p:nvSpPr>
          <p:spPr>
            <a:xfrm>
              <a:off x="7407275" y="2787650"/>
              <a:ext cx="26987" cy="0"/>
            </a:xfrm>
            <a:custGeom>
              <a:pathLst>
                <a:path extrusionOk="0" h="120000" w="120000">
                  <a:moveTo>
                    <a:pt x="119999" y="0"/>
                  </a:moveTo>
                  <a:lnTo>
                    <a:pt x="119999" y="0"/>
                  </a:lnTo>
                  <a:lnTo>
                    <a:pt x="0" y="0"/>
                  </a:lnTo>
                  <a:cubicBezTo>
                    <a:pt x="68571" y="0"/>
                    <a:pt x="94285" y="0"/>
                    <a:pt x="11999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Shape 69"/>
            <p:cNvSpPr/>
            <p:nvPr/>
          </p:nvSpPr>
          <p:spPr>
            <a:xfrm>
              <a:off x="8123238" y="2794000"/>
              <a:ext cx="31750" cy="1587"/>
            </a:xfrm>
            <a:custGeom>
              <a:pathLst>
                <a:path extrusionOk="0" h="120000" w="120000">
                  <a:moveTo>
                    <a:pt x="0" y="120000"/>
                  </a:moveTo>
                  <a:lnTo>
                    <a:pt x="0" y="120000"/>
                  </a:lnTo>
                  <a:lnTo>
                    <a:pt x="12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Shape 70"/>
            <p:cNvSpPr/>
            <p:nvPr/>
          </p:nvSpPr>
          <p:spPr>
            <a:xfrm>
              <a:off x="3070225" y="2794000"/>
              <a:ext cx="101599" cy="4762"/>
            </a:xfrm>
            <a:custGeom>
              <a:pathLst>
                <a:path extrusionOk="0" h="120000" w="120000">
                  <a:moveTo>
                    <a:pt x="0" y="0"/>
                  </a:moveTo>
                  <a:lnTo>
                    <a:pt x="0" y="0"/>
                  </a:lnTo>
                  <a:cubicBezTo>
                    <a:pt x="4528" y="60000"/>
                    <a:pt x="120000" y="120000"/>
                    <a:pt x="117735" y="0"/>
                  </a:cubicBezTo>
                  <a:lnTo>
                    <a:pt x="13584"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1" name="Shape 71"/>
            <p:cNvSpPr/>
            <p:nvPr/>
          </p:nvSpPr>
          <p:spPr>
            <a:xfrm>
              <a:off x="9963150" y="2778125"/>
              <a:ext cx="41275" cy="0"/>
            </a:xfrm>
            <a:custGeom>
              <a:pathLst>
                <a:path extrusionOk="0" h="120000" w="120000">
                  <a:moveTo>
                    <a:pt x="120000" y="0"/>
                  </a:moveTo>
                  <a:lnTo>
                    <a:pt x="120000" y="0"/>
                  </a:lnTo>
                  <a:lnTo>
                    <a:pt x="17142" y="0"/>
                  </a:lnTo>
                  <a:lnTo>
                    <a:pt x="0" y="0"/>
                  </a:lnTo>
                  <a:cubicBezTo>
                    <a:pt x="22857" y="0"/>
                    <a:pt x="85714"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Shape 72"/>
            <p:cNvSpPr/>
            <p:nvPr/>
          </p:nvSpPr>
          <p:spPr>
            <a:xfrm>
              <a:off x="7523163" y="2773363"/>
              <a:ext cx="30162" cy="3174"/>
            </a:xfrm>
            <a:custGeom>
              <a:pathLst>
                <a:path extrusionOk="0" h="120000" w="120000">
                  <a:moveTo>
                    <a:pt x="120000" y="0"/>
                  </a:moveTo>
                  <a:lnTo>
                    <a:pt x="120000" y="0"/>
                  </a:lnTo>
                  <a:cubicBezTo>
                    <a:pt x="45000" y="0"/>
                    <a:pt x="15000" y="120000"/>
                    <a:pt x="0" y="120000"/>
                  </a:cubicBezTo>
                  <a:cubicBezTo>
                    <a:pt x="45000" y="120000"/>
                    <a:pt x="9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Shape 73"/>
            <p:cNvSpPr/>
            <p:nvPr/>
          </p:nvSpPr>
          <p:spPr>
            <a:xfrm>
              <a:off x="10009188" y="2787650"/>
              <a:ext cx="115888" cy="3174"/>
            </a:xfrm>
            <a:custGeom>
              <a:pathLst>
                <a:path extrusionOk="0" h="120000" w="120000">
                  <a:moveTo>
                    <a:pt x="0" y="0"/>
                  </a:moveTo>
                  <a:lnTo>
                    <a:pt x="0" y="0"/>
                  </a:lnTo>
                  <a:cubicBezTo>
                    <a:pt x="14000" y="0"/>
                    <a:pt x="36000" y="60000"/>
                    <a:pt x="38000" y="120000"/>
                  </a:cubicBezTo>
                  <a:cubicBezTo>
                    <a:pt x="68000" y="120000"/>
                    <a:pt x="90000" y="60000"/>
                    <a:pt x="120000" y="60000"/>
                  </a:cubicBezTo>
                  <a:cubicBezTo>
                    <a:pt x="86000" y="60000"/>
                    <a:pt x="46000" y="6000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Shape 74"/>
            <p:cNvSpPr/>
            <p:nvPr/>
          </p:nvSpPr>
          <p:spPr>
            <a:xfrm>
              <a:off x="10125075" y="2789238"/>
              <a:ext cx="1587"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5" name="Shape 75"/>
            <p:cNvSpPr/>
            <p:nvPr/>
          </p:nvSpPr>
          <p:spPr>
            <a:xfrm>
              <a:off x="-4110037" y="2703513"/>
              <a:ext cx="16486188" cy="134936"/>
            </a:xfrm>
            <a:custGeom>
              <a:pathLst>
                <a:path extrusionOk="0" h="120000" w="120000">
                  <a:moveTo>
                    <a:pt x="59315" y="28000"/>
                  </a:moveTo>
                  <a:lnTo>
                    <a:pt x="59315" y="28000"/>
                  </a:lnTo>
                  <a:lnTo>
                    <a:pt x="59287" y="28000"/>
                  </a:lnTo>
                  <a:lnTo>
                    <a:pt x="59315" y="28000"/>
                  </a:lnTo>
                  <a:lnTo>
                    <a:pt x="59315" y="28000"/>
                  </a:lnTo>
                  <a:close/>
                  <a:moveTo>
                    <a:pt x="73991" y="60000"/>
                  </a:moveTo>
                  <a:lnTo>
                    <a:pt x="73991" y="60000"/>
                  </a:lnTo>
                  <a:lnTo>
                    <a:pt x="73181" y="62000"/>
                  </a:lnTo>
                  <a:lnTo>
                    <a:pt x="73265" y="62000"/>
                  </a:lnTo>
                  <a:lnTo>
                    <a:pt x="72469" y="64000"/>
                  </a:lnTo>
                  <a:cubicBezTo>
                    <a:pt x="72957" y="66000"/>
                    <a:pt x="73279" y="70000"/>
                    <a:pt x="72594" y="72000"/>
                  </a:cubicBezTo>
                  <a:cubicBezTo>
                    <a:pt x="72650" y="72000"/>
                    <a:pt x="72455" y="70000"/>
                    <a:pt x="72692" y="68000"/>
                  </a:cubicBezTo>
                  <a:cubicBezTo>
                    <a:pt x="72231" y="66000"/>
                    <a:pt x="71226" y="64000"/>
                    <a:pt x="71491" y="70000"/>
                  </a:cubicBezTo>
                  <a:cubicBezTo>
                    <a:pt x="72371" y="64000"/>
                    <a:pt x="71687" y="78000"/>
                    <a:pt x="72385" y="72000"/>
                  </a:cubicBezTo>
                  <a:cubicBezTo>
                    <a:pt x="72008" y="76000"/>
                    <a:pt x="71645" y="76000"/>
                    <a:pt x="71296" y="76000"/>
                  </a:cubicBezTo>
                  <a:cubicBezTo>
                    <a:pt x="71659" y="74000"/>
                    <a:pt x="71212" y="70000"/>
                    <a:pt x="70667" y="68000"/>
                  </a:cubicBezTo>
                  <a:cubicBezTo>
                    <a:pt x="70430" y="70000"/>
                    <a:pt x="69774" y="68000"/>
                    <a:pt x="69383" y="70000"/>
                  </a:cubicBezTo>
                  <a:cubicBezTo>
                    <a:pt x="69522" y="74000"/>
                    <a:pt x="69173" y="76000"/>
                    <a:pt x="69830" y="76000"/>
                  </a:cubicBezTo>
                  <a:cubicBezTo>
                    <a:pt x="69592" y="78000"/>
                    <a:pt x="69215" y="78000"/>
                    <a:pt x="68810" y="76000"/>
                  </a:cubicBezTo>
                  <a:cubicBezTo>
                    <a:pt x="68978" y="76000"/>
                    <a:pt x="69257" y="76000"/>
                    <a:pt x="69243" y="74000"/>
                  </a:cubicBezTo>
                  <a:cubicBezTo>
                    <a:pt x="68978" y="70000"/>
                    <a:pt x="68657" y="70000"/>
                    <a:pt x="68489" y="70000"/>
                  </a:cubicBezTo>
                  <a:lnTo>
                    <a:pt x="68084" y="70000"/>
                  </a:lnTo>
                  <a:cubicBezTo>
                    <a:pt x="68126" y="70000"/>
                    <a:pt x="68154" y="70000"/>
                    <a:pt x="68182" y="72000"/>
                  </a:cubicBezTo>
                  <a:lnTo>
                    <a:pt x="67735" y="74000"/>
                  </a:lnTo>
                  <a:cubicBezTo>
                    <a:pt x="68336" y="72000"/>
                    <a:pt x="68014" y="76000"/>
                    <a:pt x="68000" y="78000"/>
                  </a:cubicBezTo>
                  <a:cubicBezTo>
                    <a:pt x="68014" y="74000"/>
                    <a:pt x="67609" y="78000"/>
                    <a:pt x="67400" y="78000"/>
                  </a:cubicBezTo>
                  <a:lnTo>
                    <a:pt x="67861" y="82000"/>
                  </a:lnTo>
                  <a:cubicBezTo>
                    <a:pt x="67637" y="84000"/>
                    <a:pt x="67093" y="80000"/>
                    <a:pt x="67205" y="84000"/>
                  </a:cubicBezTo>
                  <a:cubicBezTo>
                    <a:pt x="68154" y="86000"/>
                    <a:pt x="68517" y="84000"/>
                    <a:pt x="69383" y="84000"/>
                  </a:cubicBezTo>
                  <a:lnTo>
                    <a:pt x="69034" y="80000"/>
                  </a:lnTo>
                  <a:cubicBezTo>
                    <a:pt x="70011" y="78000"/>
                    <a:pt x="69634" y="86000"/>
                    <a:pt x="70723" y="86000"/>
                  </a:cubicBezTo>
                  <a:cubicBezTo>
                    <a:pt x="71184" y="82000"/>
                    <a:pt x="72371" y="84000"/>
                    <a:pt x="72385" y="78000"/>
                  </a:cubicBezTo>
                  <a:cubicBezTo>
                    <a:pt x="72245" y="80000"/>
                    <a:pt x="73069" y="84000"/>
                    <a:pt x="73446" y="80000"/>
                  </a:cubicBezTo>
                  <a:cubicBezTo>
                    <a:pt x="73851" y="76000"/>
                    <a:pt x="75108" y="74000"/>
                    <a:pt x="74731" y="72000"/>
                  </a:cubicBezTo>
                  <a:cubicBezTo>
                    <a:pt x="74396" y="72000"/>
                    <a:pt x="73935" y="74000"/>
                    <a:pt x="73670" y="72000"/>
                  </a:cubicBezTo>
                  <a:lnTo>
                    <a:pt x="74312" y="70000"/>
                  </a:lnTo>
                  <a:lnTo>
                    <a:pt x="73893" y="66000"/>
                  </a:lnTo>
                  <a:cubicBezTo>
                    <a:pt x="74116" y="68000"/>
                    <a:pt x="74088" y="64000"/>
                    <a:pt x="73991" y="60000"/>
                  </a:cubicBezTo>
                  <a:close/>
                  <a:moveTo>
                    <a:pt x="76700" y="54000"/>
                  </a:moveTo>
                  <a:lnTo>
                    <a:pt x="76700" y="54000"/>
                  </a:lnTo>
                  <a:cubicBezTo>
                    <a:pt x="77132" y="64000"/>
                    <a:pt x="77593" y="72000"/>
                    <a:pt x="79590" y="70000"/>
                  </a:cubicBezTo>
                  <a:lnTo>
                    <a:pt x="79436" y="70000"/>
                  </a:lnTo>
                  <a:cubicBezTo>
                    <a:pt x="80442" y="76000"/>
                    <a:pt x="81391" y="64000"/>
                    <a:pt x="82606" y="70000"/>
                  </a:cubicBezTo>
                  <a:cubicBezTo>
                    <a:pt x="82020" y="72000"/>
                    <a:pt x="82047" y="72000"/>
                    <a:pt x="81391" y="80000"/>
                  </a:cubicBezTo>
                  <a:lnTo>
                    <a:pt x="82033" y="78000"/>
                  </a:lnTo>
                  <a:cubicBezTo>
                    <a:pt x="81852" y="82000"/>
                    <a:pt x="82480" y="80000"/>
                    <a:pt x="82955" y="80000"/>
                  </a:cubicBezTo>
                  <a:lnTo>
                    <a:pt x="82536" y="86000"/>
                  </a:lnTo>
                  <a:cubicBezTo>
                    <a:pt x="82257" y="84000"/>
                    <a:pt x="81531" y="84000"/>
                    <a:pt x="81559" y="86000"/>
                  </a:cubicBezTo>
                  <a:cubicBezTo>
                    <a:pt x="81712" y="84000"/>
                    <a:pt x="80595" y="78000"/>
                    <a:pt x="79995" y="80000"/>
                  </a:cubicBezTo>
                  <a:cubicBezTo>
                    <a:pt x="80051" y="84000"/>
                    <a:pt x="81335" y="82000"/>
                    <a:pt x="80763" y="88000"/>
                  </a:cubicBezTo>
                  <a:cubicBezTo>
                    <a:pt x="81265" y="86000"/>
                    <a:pt x="81335" y="90000"/>
                    <a:pt x="81852" y="88000"/>
                  </a:cubicBezTo>
                  <a:cubicBezTo>
                    <a:pt x="81349" y="90000"/>
                    <a:pt x="81726" y="94000"/>
                    <a:pt x="81363" y="96000"/>
                  </a:cubicBezTo>
                  <a:lnTo>
                    <a:pt x="82215" y="94000"/>
                  </a:lnTo>
                  <a:cubicBezTo>
                    <a:pt x="82243" y="96000"/>
                    <a:pt x="80958" y="98000"/>
                    <a:pt x="81670" y="102000"/>
                  </a:cubicBezTo>
                  <a:cubicBezTo>
                    <a:pt x="82020" y="100000"/>
                    <a:pt x="82941" y="104000"/>
                    <a:pt x="82955" y="98000"/>
                  </a:cubicBezTo>
                  <a:lnTo>
                    <a:pt x="82983" y="100000"/>
                  </a:lnTo>
                  <a:cubicBezTo>
                    <a:pt x="83625" y="102000"/>
                    <a:pt x="83262" y="94000"/>
                    <a:pt x="84058" y="96000"/>
                  </a:cubicBezTo>
                  <a:cubicBezTo>
                    <a:pt x="84072" y="94000"/>
                    <a:pt x="83919" y="94000"/>
                    <a:pt x="83625" y="94000"/>
                  </a:cubicBezTo>
                  <a:cubicBezTo>
                    <a:pt x="83388" y="94000"/>
                    <a:pt x="83346" y="98000"/>
                    <a:pt x="82857" y="98000"/>
                  </a:cubicBezTo>
                  <a:cubicBezTo>
                    <a:pt x="82634" y="94000"/>
                    <a:pt x="83458" y="98000"/>
                    <a:pt x="83109" y="92000"/>
                  </a:cubicBezTo>
                  <a:cubicBezTo>
                    <a:pt x="82941" y="90000"/>
                    <a:pt x="81796" y="96000"/>
                    <a:pt x="82159" y="88000"/>
                  </a:cubicBezTo>
                  <a:lnTo>
                    <a:pt x="82815" y="90000"/>
                  </a:lnTo>
                  <a:cubicBezTo>
                    <a:pt x="82829" y="86000"/>
                    <a:pt x="83290" y="86000"/>
                    <a:pt x="83276" y="82000"/>
                  </a:cubicBezTo>
                  <a:cubicBezTo>
                    <a:pt x="83681" y="80000"/>
                    <a:pt x="84044" y="86000"/>
                    <a:pt x="84449" y="82000"/>
                  </a:cubicBezTo>
                  <a:cubicBezTo>
                    <a:pt x="84617" y="80000"/>
                    <a:pt x="84323" y="74000"/>
                    <a:pt x="84994" y="76000"/>
                  </a:cubicBezTo>
                  <a:cubicBezTo>
                    <a:pt x="85510" y="82000"/>
                    <a:pt x="87046" y="82000"/>
                    <a:pt x="87633" y="80000"/>
                  </a:cubicBezTo>
                  <a:lnTo>
                    <a:pt x="88135" y="78000"/>
                  </a:lnTo>
                  <a:cubicBezTo>
                    <a:pt x="88094" y="76000"/>
                    <a:pt x="87172" y="78000"/>
                    <a:pt x="87493" y="76000"/>
                  </a:cubicBezTo>
                  <a:lnTo>
                    <a:pt x="88275" y="74000"/>
                  </a:lnTo>
                  <a:lnTo>
                    <a:pt x="88219" y="76000"/>
                  </a:lnTo>
                  <a:cubicBezTo>
                    <a:pt x="88484" y="76000"/>
                    <a:pt x="88750" y="74000"/>
                    <a:pt x="88987" y="74000"/>
                  </a:cubicBezTo>
                  <a:cubicBezTo>
                    <a:pt x="88736" y="76000"/>
                    <a:pt x="88177" y="76000"/>
                    <a:pt x="88289" y="80000"/>
                  </a:cubicBezTo>
                  <a:cubicBezTo>
                    <a:pt x="88652" y="80000"/>
                    <a:pt x="88708" y="82000"/>
                    <a:pt x="89043" y="82000"/>
                  </a:cubicBezTo>
                  <a:cubicBezTo>
                    <a:pt x="88973" y="82000"/>
                    <a:pt x="88917" y="82000"/>
                    <a:pt x="88917" y="82000"/>
                  </a:cubicBezTo>
                  <a:cubicBezTo>
                    <a:pt x="89671" y="84000"/>
                    <a:pt x="89643" y="78000"/>
                    <a:pt x="89825" y="76000"/>
                  </a:cubicBezTo>
                  <a:cubicBezTo>
                    <a:pt x="90579" y="72000"/>
                    <a:pt x="89071" y="72000"/>
                    <a:pt x="89169" y="66000"/>
                  </a:cubicBezTo>
                  <a:lnTo>
                    <a:pt x="91361" y="64000"/>
                  </a:lnTo>
                  <a:cubicBezTo>
                    <a:pt x="91165" y="66000"/>
                    <a:pt x="90984" y="68000"/>
                    <a:pt x="91054" y="70000"/>
                  </a:cubicBezTo>
                  <a:cubicBezTo>
                    <a:pt x="91584" y="72000"/>
                    <a:pt x="91068" y="72000"/>
                    <a:pt x="91822" y="72000"/>
                  </a:cubicBezTo>
                  <a:cubicBezTo>
                    <a:pt x="91766" y="66000"/>
                    <a:pt x="92771" y="70000"/>
                    <a:pt x="93302" y="66000"/>
                  </a:cubicBezTo>
                  <a:cubicBezTo>
                    <a:pt x="93553" y="68000"/>
                    <a:pt x="93609" y="68000"/>
                    <a:pt x="93064" y="68000"/>
                  </a:cubicBezTo>
                  <a:cubicBezTo>
                    <a:pt x="93120" y="72000"/>
                    <a:pt x="93846" y="72000"/>
                    <a:pt x="94112" y="72000"/>
                  </a:cubicBezTo>
                  <a:lnTo>
                    <a:pt x="94684" y="70000"/>
                  </a:lnTo>
                  <a:cubicBezTo>
                    <a:pt x="94461" y="68000"/>
                    <a:pt x="94558" y="64000"/>
                    <a:pt x="95033" y="64000"/>
                  </a:cubicBezTo>
                  <a:lnTo>
                    <a:pt x="95061" y="62000"/>
                  </a:lnTo>
                  <a:cubicBezTo>
                    <a:pt x="94279" y="62000"/>
                    <a:pt x="93078" y="56000"/>
                    <a:pt x="92590" y="60000"/>
                  </a:cubicBezTo>
                  <a:lnTo>
                    <a:pt x="92729" y="58000"/>
                  </a:lnTo>
                  <a:cubicBezTo>
                    <a:pt x="91836" y="56000"/>
                    <a:pt x="90788" y="66000"/>
                    <a:pt x="90370" y="58000"/>
                  </a:cubicBezTo>
                  <a:cubicBezTo>
                    <a:pt x="90411" y="56000"/>
                    <a:pt x="90188" y="58000"/>
                    <a:pt x="90202" y="54000"/>
                  </a:cubicBezTo>
                  <a:lnTo>
                    <a:pt x="89546" y="56000"/>
                  </a:lnTo>
                  <a:lnTo>
                    <a:pt x="89685" y="54000"/>
                  </a:lnTo>
                  <a:lnTo>
                    <a:pt x="88568" y="56000"/>
                  </a:lnTo>
                  <a:lnTo>
                    <a:pt x="88596" y="54000"/>
                  </a:lnTo>
                  <a:lnTo>
                    <a:pt x="87312" y="64000"/>
                  </a:lnTo>
                  <a:cubicBezTo>
                    <a:pt x="87312" y="66000"/>
                    <a:pt x="87340" y="66000"/>
                    <a:pt x="87158" y="68000"/>
                  </a:cubicBezTo>
                  <a:cubicBezTo>
                    <a:pt x="86990" y="68000"/>
                    <a:pt x="86851" y="68000"/>
                    <a:pt x="86725" y="68000"/>
                  </a:cubicBezTo>
                  <a:cubicBezTo>
                    <a:pt x="86725" y="68000"/>
                    <a:pt x="86725" y="68000"/>
                    <a:pt x="86725" y="68000"/>
                  </a:cubicBezTo>
                  <a:lnTo>
                    <a:pt x="86725" y="68000"/>
                  </a:lnTo>
                  <a:cubicBezTo>
                    <a:pt x="86446" y="68000"/>
                    <a:pt x="86264" y="64000"/>
                    <a:pt x="85929" y="64000"/>
                  </a:cubicBezTo>
                  <a:lnTo>
                    <a:pt x="86976" y="64000"/>
                  </a:lnTo>
                  <a:cubicBezTo>
                    <a:pt x="87060" y="60000"/>
                    <a:pt x="86962" y="58000"/>
                    <a:pt x="86460" y="54000"/>
                  </a:cubicBezTo>
                  <a:cubicBezTo>
                    <a:pt x="86669" y="54000"/>
                    <a:pt x="86753" y="52000"/>
                    <a:pt x="86502" y="52000"/>
                  </a:cubicBezTo>
                  <a:cubicBezTo>
                    <a:pt x="86460" y="52000"/>
                    <a:pt x="85818" y="54000"/>
                    <a:pt x="86055" y="56000"/>
                  </a:cubicBezTo>
                  <a:cubicBezTo>
                    <a:pt x="85063" y="58000"/>
                    <a:pt x="83472" y="50000"/>
                    <a:pt x="81964" y="56000"/>
                  </a:cubicBezTo>
                  <a:cubicBezTo>
                    <a:pt x="83039" y="52000"/>
                    <a:pt x="81098" y="50000"/>
                    <a:pt x="82299" y="50000"/>
                  </a:cubicBezTo>
                  <a:cubicBezTo>
                    <a:pt x="81461" y="44000"/>
                    <a:pt x="81573" y="54000"/>
                    <a:pt x="80721" y="54000"/>
                  </a:cubicBezTo>
                  <a:cubicBezTo>
                    <a:pt x="80651" y="52000"/>
                    <a:pt x="81182" y="54000"/>
                    <a:pt x="81377" y="50000"/>
                  </a:cubicBezTo>
                  <a:cubicBezTo>
                    <a:pt x="79967" y="48000"/>
                    <a:pt x="78989" y="58000"/>
                    <a:pt x="77607" y="58000"/>
                  </a:cubicBezTo>
                  <a:lnTo>
                    <a:pt x="77551" y="54000"/>
                  </a:lnTo>
                  <a:lnTo>
                    <a:pt x="76700" y="54000"/>
                  </a:lnTo>
                  <a:close/>
                  <a:moveTo>
                    <a:pt x="99767" y="64000"/>
                  </a:moveTo>
                  <a:lnTo>
                    <a:pt x="99767" y="64000"/>
                  </a:lnTo>
                  <a:cubicBezTo>
                    <a:pt x="99851" y="64000"/>
                    <a:pt x="99878" y="62000"/>
                    <a:pt x="99878" y="62000"/>
                  </a:cubicBezTo>
                  <a:cubicBezTo>
                    <a:pt x="98133" y="72000"/>
                    <a:pt x="96709" y="74000"/>
                    <a:pt x="95773" y="72000"/>
                  </a:cubicBezTo>
                  <a:cubicBezTo>
                    <a:pt x="95955" y="76000"/>
                    <a:pt x="96793" y="80000"/>
                    <a:pt x="97198" y="82000"/>
                  </a:cubicBezTo>
                  <a:lnTo>
                    <a:pt x="96848" y="86000"/>
                  </a:lnTo>
                  <a:lnTo>
                    <a:pt x="96625" y="82000"/>
                  </a:lnTo>
                  <a:lnTo>
                    <a:pt x="96011" y="86000"/>
                  </a:lnTo>
                  <a:cubicBezTo>
                    <a:pt x="96178" y="88000"/>
                    <a:pt x="96681" y="88000"/>
                    <a:pt x="97002" y="90000"/>
                  </a:cubicBezTo>
                  <a:lnTo>
                    <a:pt x="98384" y="82000"/>
                  </a:lnTo>
                  <a:lnTo>
                    <a:pt x="97547" y="80000"/>
                  </a:lnTo>
                  <a:cubicBezTo>
                    <a:pt x="97770" y="80000"/>
                    <a:pt x="98887" y="80000"/>
                    <a:pt x="99334" y="80000"/>
                  </a:cubicBezTo>
                  <a:cubicBezTo>
                    <a:pt x="99348" y="76000"/>
                    <a:pt x="98580" y="74000"/>
                    <a:pt x="98482" y="78000"/>
                  </a:cubicBezTo>
                  <a:cubicBezTo>
                    <a:pt x="98398" y="74000"/>
                    <a:pt x="99278" y="76000"/>
                    <a:pt x="98720" y="72000"/>
                  </a:cubicBezTo>
                  <a:cubicBezTo>
                    <a:pt x="99376" y="68000"/>
                    <a:pt x="100437" y="72000"/>
                    <a:pt x="100926" y="74000"/>
                  </a:cubicBezTo>
                  <a:lnTo>
                    <a:pt x="101010" y="78000"/>
                  </a:lnTo>
                  <a:cubicBezTo>
                    <a:pt x="101540" y="82000"/>
                    <a:pt x="101373" y="72000"/>
                    <a:pt x="102001" y="76000"/>
                  </a:cubicBezTo>
                  <a:cubicBezTo>
                    <a:pt x="101219" y="76000"/>
                    <a:pt x="102141" y="82000"/>
                    <a:pt x="101512" y="82000"/>
                  </a:cubicBezTo>
                  <a:cubicBezTo>
                    <a:pt x="101708" y="84000"/>
                    <a:pt x="101512" y="88000"/>
                    <a:pt x="102141" y="88000"/>
                  </a:cubicBezTo>
                  <a:cubicBezTo>
                    <a:pt x="102657" y="80000"/>
                    <a:pt x="102797" y="92000"/>
                    <a:pt x="103299" y="86000"/>
                  </a:cubicBezTo>
                  <a:cubicBezTo>
                    <a:pt x="103621" y="88000"/>
                    <a:pt x="102936" y="90000"/>
                    <a:pt x="103579" y="92000"/>
                  </a:cubicBezTo>
                  <a:cubicBezTo>
                    <a:pt x="104333" y="88000"/>
                    <a:pt x="104291" y="86000"/>
                    <a:pt x="104333" y="80000"/>
                  </a:cubicBezTo>
                  <a:cubicBezTo>
                    <a:pt x="103635" y="78000"/>
                    <a:pt x="103551" y="86000"/>
                    <a:pt x="102978" y="84000"/>
                  </a:cubicBezTo>
                  <a:lnTo>
                    <a:pt x="104109" y="76000"/>
                  </a:lnTo>
                  <a:cubicBezTo>
                    <a:pt x="103900" y="76000"/>
                    <a:pt x="103746" y="76000"/>
                    <a:pt x="103621" y="76000"/>
                  </a:cubicBezTo>
                  <a:cubicBezTo>
                    <a:pt x="103844" y="76000"/>
                    <a:pt x="104040" y="74000"/>
                    <a:pt x="104207" y="72000"/>
                  </a:cubicBezTo>
                  <a:lnTo>
                    <a:pt x="104472" y="70000"/>
                  </a:lnTo>
                  <a:cubicBezTo>
                    <a:pt x="103830" y="70000"/>
                    <a:pt x="103258" y="70000"/>
                    <a:pt x="103160" y="68000"/>
                  </a:cubicBezTo>
                  <a:lnTo>
                    <a:pt x="103244" y="64000"/>
                  </a:lnTo>
                  <a:cubicBezTo>
                    <a:pt x="103020" y="62000"/>
                    <a:pt x="102657" y="64000"/>
                    <a:pt x="102476" y="66000"/>
                  </a:cubicBezTo>
                  <a:cubicBezTo>
                    <a:pt x="101917" y="66000"/>
                    <a:pt x="101345" y="68000"/>
                    <a:pt x="101219" y="66000"/>
                  </a:cubicBezTo>
                  <a:lnTo>
                    <a:pt x="101428" y="64000"/>
                  </a:lnTo>
                  <a:lnTo>
                    <a:pt x="99767" y="64000"/>
                  </a:lnTo>
                  <a:close/>
                  <a:moveTo>
                    <a:pt x="108689" y="78000"/>
                  </a:moveTo>
                  <a:lnTo>
                    <a:pt x="108689" y="78000"/>
                  </a:lnTo>
                  <a:lnTo>
                    <a:pt x="108843" y="80000"/>
                  </a:lnTo>
                  <a:lnTo>
                    <a:pt x="108410" y="82000"/>
                  </a:lnTo>
                  <a:cubicBezTo>
                    <a:pt x="107642" y="82000"/>
                    <a:pt x="107014" y="74000"/>
                    <a:pt x="106316" y="80000"/>
                  </a:cubicBezTo>
                  <a:cubicBezTo>
                    <a:pt x="105994" y="78000"/>
                    <a:pt x="105813" y="74000"/>
                    <a:pt x="105645" y="72000"/>
                  </a:cubicBezTo>
                  <a:lnTo>
                    <a:pt x="106078" y="72000"/>
                  </a:lnTo>
                  <a:cubicBezTo>
                    <a:pt x="108033" y="64000"/>
                    <a:pt x="107097" y="82000"/>
                    <a:pt x="108689" y="78000"/>
                  </a:cubicBezTo>
                  <a:close/>
                  <a:moveTo>
                    <a:pt x="61228" y="86000"/>
                  </a:moveTo>
                  <a:lnTo>
                    <a:pt x="61228" y="86000"/>
                  </a:lnTo>
                  <a:cubicBezTo>
                    <a:pt x="61452" y="80000"/>
                    <a:pt x="62206" y="80000"/>
                    <a:pt x="62248" y="76000"/>
                  </a:cubicBezTo>
                  <a:cubicBezTo>
                    <a:pt x="62303" y="74000"/>
                    <a:pt x="62136" y="74000"/>
                    <a:pt x="61954" y="74000"/>
                  </a:cubicBezTo>
                  <a:lnTo>
                    <a:pt x="61326" y="72000"/>
                  </a:lnTo>
                  <a:cubicBezTo>
                    <a:pt x="61312" y="74000"/>
                    <a:pt x="61270" y="74000"/>
                    <a:pt x="61200" y="74000"/>
                  </a:cubicBezTo>
                  <a:cubicBezTo>
                    <a:pt x="61424" y="76000"/>
                    <a:pt x="61563" y="76000"/>
                    <a:pt x="61480" y="80000"/>
                  </a:cubicBezTo>
                  <a:cubicBezTo>
                    <a:pt x="60907" y="74000"/>
                    <a:pt x="60963" y="84000"/>
                    <a:pt x="60349" y="84000"/>
                  </a:cubicBezTo>
                  <a:cubicBezTo>
                    <a:pt x="60153" y="86000"/>
                    <a:pt x="61033" y="86000"/>
                    <a:pt x="61228" y="86000"/>
                  </a:cubicBezTo>
                  <a:close/>
                  <a:moveTo>
                    <a:pt x="57654" y="74000"/>
                  </a:moveTo>
                  <a:lnTo>
                    <a:pt x="57654" y="74000"/>
                  </a:lnTo>
                  <a:lnTo>
                    <a:pt x="57779" y="70000"/>
                  </a:lnTo>
                  <a:lnTo>
                    <a:pt x="57416" y="70000"/>
                  </a:lnTo>
                  <a:cubicBezTo>
                    <a:pt x="57458" y="72000"/>
                    <a:pt x="57500" y="74000"/>
                    <a:pt x="57654" y="74000"/>
                  </a:cubicBezTo>
                  <a:close/>
                  <a:moveTo>
                    <a:pt x="56537" y="70000"/>
                  </a:moveTo>
                  <a:lnTo>
                    <a:pt x="56537" y="70000"/>
                  </a:lnTo>
                  <a:lnTo>
                    <a:pt x="56592" y="70000"/>
                  </a:lnTo>
                  <a:lnTo>
                    <a:pt x="56202" y="68000"/>
                  </a:lnTo>
                  <a:cubicBezTo>
                    <a:pt x="56257" y="70000"/>
                    <a:pt x="56355" y="70000"/>
                    <a:pt x="56537" y="70000"/>
                  </a:cubicBezTo>
                  <a:close/>
                  <a:moveTo>
                    <a:pt x="67191" y="70000"/>
                  </a:moveTo>
                  <a:lnTo>
                    <a:pt x="67191" y="70000"/>
                  </a:lnTo>
                  <a:cubicBezTo>
                    <a:pt x="67135" y="70000"/>
                    <a:pt x="67079" y="70000"/>
                    <a:pt x="67051" y="70000"/>
                  </a:cubicBezTo>
                  <a:lnTo>
                    <a:pt x="67191" y="70000"/>
                  </a:lnTo>
                  <a:close/>
                  <a:moveTo>
                    <a:pt x="66716" y="74000"/>
                  </a:moveTo>
                  <a:lnTo>
                    <a:pt x="66716" y="74000"/>
                  </a:lnTo>
                  <a:cubicBezTo>
                    <a:pt x="67260" y="76000"/>
                    <a:pt x="67135" y="74000"/>
                    <a:pt x="67218" y="72000"/>
                  </a:cubicBezTo>
                  <a:lnTo>
                    <a:pt x="66646" y="72000"/>
                  </a:lnTo>
                  <a:cubicBezTo>
                    <a:pt x="66716" y="72000"/>
                    <a:pt x="66758" y="74000"/>
                    <a:pt x="66716" y="74000"/>
                  </a:cubicBezTo>
                  <a:close/>
                  <a:moveTo>
                    <a:pt x="66032" y="58000"/>
                  </a:moveTo>
                  <a:lnTo>
                    <a:pt x="66032" y="58000"/>
                  </a:lnTo>
                  <a:lnTo>
                    <a:pt x="63155" y="56000"/>
                  </a:lnTo>
                  <a:cubicBezTo>
                    <a:pt x="64831" y="66000"/>
                    <a:pt x="66018" y="72000"/>
                    <a:pt x="63211" y="74000"/>
                  </a:cubicBezTo>
                  <a:lnTo>
                    <a:pt x="63030" y="74000"/>
                  </a:lnTo>
                  <a:cubicBezTo>
                    <a:pt x="63393" y="76000"/>
                    <a:pt x="64035" y="76000"/>
                    <a:pt x="64621" y="74000"/>
                  </a:cubicBezTo>
                  <a:cubicBezTo>
                    <a:pt x="65096" y="70000"/>
                    <a:pt x="66646" y="58000"/>
                    <a:pt x="66632" y="56000"/>
                  </a:cubicBezTo>
                  <a:cubicBezTo>
                    <a:pt x="66464" y="54000"/>
                    <a:pt x="66213" y="56000"/>
                    <a:pt x="65906" y="56000"/>
                  </a:cubicBezTo>
                  <a:lnTo>
                    <a:pt x="66032" y="58000"/>
                  </a:lnTo>
                  <a:close/>
                  <a:moveTo>
                    <a:pt x="4859" y="80000"/>
                  </a:moveTo>
                  <a:lnTo>
                    <a:pt x="4859" y="80000"/>
                  </a:lnTo>
                  <a:cubicBezTo>
                    <a:pt x="4915" y="80000"/>
                    <a:pt x="4942" y="80000"/>
                    <a:pt x="4970" y="80000"/>
                  </a:cubicBezTo>
                  <a:cubicBezTo>
                    <a:pt x="4942" y="80000"/>
                    <a:pt x="4970" y="80000"/>
                    <a:pt x="4859" y="80000"/>
                  </a:cubicBezTo>
                  <a:close/>
                  <a:moveTo>
                    <a:pt x="51845" y="78000"/>
                  </a:moveTo>
                  <a:lnTo>
                    <a:pt x="51845" y="78000"/>
                  </a:lnTo>
                  <a:lnTo>
                    <a:pt x="51649" y="80000"/>
                  </a:lnTo>
                  <a:lnTo>
                    <a:pt x="51747" y="78000"/>
                  </a:lnTo>
                  <a:lnTo>
                    <a:pt x="51259" y="78000"/>
                  </a:lnTo>
                  <a:lnTo>
                    <a:pt x="51049" y="78000"/>
                  </a:lnTo>
                  <a:cubicBezTo>
                    <a:pt x="51077" y="78000"/>
                    <a:pt x="51105" y="78000"/>
                    <a:pt x="51119" y="78000"/>
                  </a:cubicBezTo>
                  <a:lnTo>
                    <a:pt x="50965" y="76000"/>
                  </a:lnTo>
                  <a:cubicBezTo>
                    <a:pt x="50574" y="80000"/>
                    <a:pt x="49597" y="84000"/>
                    <a:pt x="49318" y="86000"/>
                  </a:cubicBezTo>
                  <a:cubicBezTo>
                    <a:pt x="48941" y="88000"/>
                    <a:pt x="48494" y="88000"/>
                    <a:pt x="48201" y="88000"/>
                  </a:cubicBezTo>
                  <a:cubicBezTo>
                    <a:pt x="48466" y="88000"/>
                    <a:pt x="48815" y="88000"/>
                    <a:pt x="48717" y="86000"/>
                  </a:cubicBezTo>
                  <a:cubicBezTo>
                    <a:pt x="48173" y="84000"/>
                    <a:pt x="47907" y="78000"/>
                    <a:pt x="46986" y="82000"/>
                  </a:cubicBezTo>
                  <a:lnTo>
                    <a:pt x="47530" y="82000"/>
                  </a:lnTo>
                  <a:lnTo>
                    <a:pt x="46302" y="90000"/>
                  </a:lnTo>
                  <a:cubicBezTo>
                    <a:pt x="45883" y="88000"/>
                    <a:pt x="46916" y="86000"/>
                    <a:pt x="47084" y="84000"/>
                  </a:cubicBezTo>
                  <a:cubicBezTo>
                    <a:pt x="46134" y="88000"/>
                    <a:pt x="45338" y="78000"/>
                    <a:pt x="44905" y="84000"/>
                  </a:cubicBezTo>
                  <a:cubicBezTo>
                    <a:pt x="44835" y="80000"/>
                    <a:pt x="44738" y="74000"/>
                    <a:pt x="44109" y="74000"/>
                  </a:cubicBezTo>
                  <a:cubicBezTo>
                    <a:pt x="44556" y="80000"/>
                    <a:pt x="43732" y="78000"/>
                    <a:pt x="44109" y="82000"/>
                  </a:cubicBezTo>
                  <a:cubicBezTo>
                    <a:pt x="43886" y="84000"/>
                    <a:pt x="43411" y="82000"/>
                    <a:pt x="43369" y="84000"/>
                  </a:cubicBezTo>
                  <a:lnTo>
                    <a:pt x="43425" y="82000"/>
                  </a:lnTo>
                  <a:cubicBezTo>
                    <a:pt x="42364" y="76000"/>
                    <a:pt x="42015" y="86000"/>
                    <a:pt x="41554" y="90000"/>
                  </a:cubicBezTo>
                  <a:cubicBezTo>
                    <a:pt x="40283" y="92000"/>
                    <a:pt x="39697" y="90000"/>
                    <a:pt x="38650" y="90000"/>
                  </a:cubicBezTo>
                  <a:cubicBezTo>
                    <a:pt x="38608" y="88000"/>
                    <a:pt x="38329" y="80000"/>
                    <a:pt x="37910" y="80000"/>
                  </a:cubicBezTo>
                  <a:cubicBezTo>
                    <a:pt x="37714" y="84000"/>
                    <a:pt x="36765" y="86000"/>
                    <a:pt x="36667" y="90000"/>
                  </a:cubicBezTo>
                  <a:cubicBezTo>
                    <a:pt x="37421" y="92000"/>
                    <a:pt x="37281" y="86000"/>
                    <a:pt x="37728" y="86000"/>
                  </a:cubicBezTo>
                  <a:cubicBezTo>
                    <a:pt x="38105" y="90000"/>
                    <a:pt x="37770" y="90000"/>
                    <a:pt x="38273" y="92000"/>
                  </a:cubicBezTo>
                  <a:cubicBezTo>
                    <a:pt x="37868" y="92000"/>
                    <a:pt x="36416" y="96000"/>
                    <a:pt x="35969" y="92000"/>
                  </a:cubicBezTo>
                  <a:lnTo>
                    <a:pt x="36122" y="90000"/>
                  </a:lnTo>
                  <a:cubicBezTo>
                    <a:pt x="35410" y="88000"/>
                    <a:pt x="35271" y="78000"/>
                    <a:pt x="34084" y="84000"/>
                  </a:cubicBezTo>
                  <a:lnTo>
                    <a:pt x="33511" y="86000"/>
                  </a:lnTo>
                  <a:cubicBezTo>
                    <a:pt x="33539" y="86000"/>
                    <a:pt x="33539" y="86000"/>
                    <a:pt x="33553" y="86000"/>
                  </a:cubicBezTo>
                  <a:cubicBezTo>
                    <a:pt x="32618" y="86000"/>
                    <a:pt x="32869" y="80000"/>
                    <a:pt x="31836" y="84000"/>
                  </a:cubicBezTo>
                  <a:cubicBezTo>
                    <a:pt x="31919" y="84000"/>
                    <a:pt x="31878" y="84000"/>
                    <a:pt x="31947" y="84000"/>
                  </a:cubicBezTo>
                  <a:cubicBezTo>
                    <a:pt x="31361" y="80000"/>
                    <a:pt x="30774" y="86000"/>
                    <a:pt x="30328" y="88000"/>
                  </a:cubicBezTo>
                  <a:cubicBezTo>
                    <a:pt x="30062" y="84000"/>
                    <a:pt x="30397" y="84000"/>
                    <a:pt x="30565" y="80000"/>
                  </a:cubicBezTo>
                  <a:cubicBezTo>
                    <a:pt x="29532" y="80000"/>
                    <a:pt x="28415" y="86000"/>
                    <a:pt x="27772" y="90000"/>
                  </a:cubicBezTo>
                  <a:lnTo>
                    <a:pt x="27102" y="88000"/>
                  </a:lnTo>
                  <a:cubicBezTo>
                    <a:pt x="27493" y="86000"/>
                    <a:pt x="27982" y="82000"/>
                    <a:pt x="27856" y="80000"/>
                  </a:cubicBezTo>
                  <a:cubicBezTo>
                    <a:pt x="27493" y="82000"/>
                    <a:pt x="27563" y="84000"/>
                    <a:pt x="27046" y="82000"/>
                  </a:cubicBezTo>
                  <a:cubicBezTo>
                    <a:pt x="27130" y="80000"/>
                    <a:pt x="27353" y="78000"/>
                    <a:pt x="27591" y="74000"/>
                  </a:cubicBezTo>
                  <a:cubicBezTo>
                    <a:pt x="26530" y="70000"/>
                    <a:pt x="27353" y="84000"/>
                    <a:pt x="26599" y="76000"/>
                  </a:cubicBezTo>
                  <a:cubicBezTo>
                    <a:pt x="26264" y="76000"/>
                    <a:pt x="26069" y="80000"/>
                    <a:pt x="26041" y="82000"/>
                  </a:cubicBezTo>
                  <a:lnTo>
                    <a:pt x="25427" y="78000"/>
                  </a:lnTo>
                  <a:cubicBezTo>
                    <a:pt x="25357" y="82000"/>
                    <a:pt x="24603" y="82000"/>
                    <a:pt x="24114" y="84000"/>
                  </a:cubicBezTo>
                  <a:cubicBezTo>
                    <a:pt x="24044" y="84000"/>
                    <a:pt x="24505" y="88000"/>
                    <a:pt x="24700" y="86000"/>
                  </a:cubicBezTo>
                  <a:cubicBezTo>
                    <a:pt x="24659" y="88000"/>
                    <a:pt x="24128" y="90000"/>
                    <a:pt x="23793" y="90000"/>
                  </a:cubicBezTo>
                  <a:cubicBezTo>
                    <a:pt x="23667" y="82000"/>
                    <a:pt x="21587" y="92000"/>
                    <a:pt x="21978" y="82000"/>
                  </a:cubicBezTo>
                  <a:cubicBezTo>
                    <a:pt x="20470" y="84000"/>
                    <a:pt x="18333" y="86000"/>
                    <a:pt x="17328" y="88000"/>
                  </a:cubicBezTo>
                  <a:cubicBezTo>
                    <a:pt x="17007" y="86000"/>
                    <a:pt x="16336" y="86000"/>
                    <a:pt x="16727" y="82000"/>
                  </a:cubicBezTo>
                  <a:cubicBezTo>
                    <a:pt x="15513" y="82000"/>
                    <a:pt x="14884" y="90000"/>
                    <a:pt x="13670" y="88000"/>
                  </a:cubicBezTo>
                  <a:cubicBezTo>
                    <a:pt x="13572" y="88000"/>
                    <a:pt x="14214" y="88000"/>
                    <a:pt x="14172" y="86000"/>
                  </a:cubicBezTo>
                  <a:cubicBezTo>
                    <a:pt x="13376" y="88000"/>
                    <a:pt x="12734" y="82000"/>
                    <a:pt x="11505" y="84000"/>
                  </a:cubicBezTo>
                  <a:cubicBezTo>
                    <a:pt x="11715" y="84000"/>
                    <a:pt x="11771" y="82000"/>
                    <a:pt x="11798" y="82000"/>
                  </a:cubicBezTo>
                  <a:cubicBezTo>
                    <a:pt x="11826" y="82000"/>
                    <a:pt x="11296" y="84000"/>
                    <a:pt x="10975" y="86000"/>
                  </a:cubicBezTo>
                  <a:cubicBezTo>
                    <a:pt x="10793" y="84000"/>
                    <a:pt x="11212" y="84000"/>
                    <a:pt x="11114" y="84000"/>
                  </a:cubicBezTo>
                  <a:cubicBezTo>
                    <a:pt x="8740" y="80000"/>
                    <a:pt x="6925" y="90000"/>
                    <a:pt x="4565" y="88000"/>
                  </a:cubicBezTo>
                  <a:cubicBezTo>
                    <a:pt x="5250" y="88000"/>
                    <a:pt x="5501" y="84000"/>
                    <a:pt x="5501" y="82000"/>
                  </a:cubicBezTo>
                  <a:lnTo>
                    <a:pt x="4845" y="82000"/>
                  </a:lnTo>
                  <a:cubicBezTo>
                    <a:pt x="4593" y="84000"/>
                    <a:pt x="4091" y="84000"/>
                    <a:pt x="3672" y="86000"/>
                  </a:cubicBezTo>
                  <a:cubicBezTo>
                    <a:pt x="3630" y="84000"/>
                    <a:pt x="3420" y="84000"/>
                    <a:pt x="3630" y="82000"/>
                  </a:cubicBezTo>
                  <a:cubicBezTo>
                    <a:pt x="2331" y="76000"/>
                    <a:pt x="1591" y="90000"/>
                    <a:pt x="0" y="88000"/>
                  </a:cubicBezTo>
                  <a:lnTo>
                    <a:pt x="1926" y="78000"/>
                  </a:lnTo>
                  <a:lnTo>
                    <a:pt x="1452" y="74000"/>
                  </a:lnTo>
                  <a:lnTo>
                    <a:pt x="2303" y="70000"/>
                  </a:lnTo>
                  <a:cubicBezTo>
                    <a:pt x="1801" y="66000"/>
                    <a:pt x="1354" y="72000"/>
                    <a:pt x="1284" y="68000"/>
                  </a:cubicBezTo>
                  <a:cubicBezTo>
                    <a:pt x="1396" y="68000"/>
                    <a:pt x="1661" y="68000"/>
                    <a:pt x="1661" y="66000"/>
                  </a:cubicBezTo>
                  <a:cubicBezTo>
                    <a:pt x="1172" y="64000"/>
                    <a:pt x="1144" y="68000"/>
                    <a:pt x="767" y="68000"/>
                  </a:cubicBezTo>
                  <a:cubicBezTo>
                    <a:pt x="1745" y="60000"/>
                    <a:pt x="3630" y="62000"/>
                    <a:pt x="4649" y="60000"/>
                  </a:cubicBezTo>
                  <a:cubicBezTo>
                    <a:pt x="4817" y="60000"/>
                    <a:pt x="4524" y="62000"/>
                    <a:pt x="4496" y="62000"/>
                  </a:cubicBezTo>
                  <a:cubicBezTo>
                    <a:pt x="4901" y="62000"/>
                    <a:pt x="5152" y="64000"/>
                    <a:pt x="5683" y="64000"/>
                  </a:cubicBezTo>
                  <a:cubicBezTo>
                    <a:pt x="6004" y="60000"/>
                    <a:pt x="5431" y="60000"/>
                    <a:pt x="5180" y="60000"/>
                  </a:cubicBezTo>
                  <a:cubicBezTo>
                    <a:pt x="5208" y="58000"/>
                    <a:pt x="5333" y="58000"/>
                    <a:pt x="5627" y="58000"/>
                  </a:cubicBezTo>
                  <a:cubicBezTo>
                    <a:pt x="5696" y="62000"/>
                    <a:pt x="7205" y="60000"/>
                    <a:pt x="7582" y="64000"/>
                  </a:cubicBezTo>
                  <a:cubicBezTo>
                    <a:pt x="9117" y="64000"/>
                    <a:pt x="7330" y="54000"/>
                    <a:pt x="8838" y="56000"/>
                  </a:cubicBezTo>
                  <a:lnTo>
                    <a:pt x="9285" y="60000"/>
                  </a:lnTo>
                  <a:cubicBezTo>
                    <a:pt x="10151" y="58000"/>
                    <a:pt x="11282" y="54000"/>
                    <a:pt x="12259" y="56000"/>
                  </a:cubicBezTo>
                  <a:lnTo>
                    <a:pt x="12064" y="56000"/>
                  </a:lnTo>
                  <a:cubicBezTo>
                    <a:pt x="11924" y="58000"/>
                    <a:pt x="12148" y="58000"/>
                    <a:pt x="12245" y="60000"/>
                  </a:cubicBezTo>
                  <a:cubicBezTo>
                    <a:pt x="12999" y="62000"/>
                    <a:pt x="13670" y="56000"/>
                    <a:pt x="14116" y="60000"/>
                  </a:cubicBezTo>
                  <a:cubicBezTo>
                    <a:pt x="14968" y="56000"/>
                    <a:pt x="16378" y="52000"/>
                    <a:pt x="17356" y="50000"/>
                  </a:cubicBezTo>
                  <a:cubicBezTo>
                    <a:pt x="17621" y="56000"/>
                    <a:pt x="16085" y="56000"/>
                    <a:pt x="15680" y="60000"/>
                  </a:cubicBezTo>
                  <a:lnTo>
                    <a:pt x="16574" y="60000"/>
                  </a:lnTo>
                  <a:cubicBezTo>
                    <a:pt x="16015" y="60000"/>
                    <a:pt x="15806" y="62000"/>
                    <a:pt x="15471" y="64000"/>
                  </a:cubicBezTo>
                  <a:cubicBezTo>
                    <a:pt x="16253" y="66000"/>
                    <a:pt x="16504" y="60000"/>
                    <a:pt x="17244" y="60000"/>
                  </a:cubicBezTo>
                  <a:cubicBezTo>
                    <a:pt x="17188" y="60000"/>
                    <a:pt x="17286" y="62000"/>
                    <a:pt x="17621" y="62000"/>
                  </a:cubicBezTo>
                  <a:lnTo>
                    <a:pt x="17719" y="58000"/>
                  </a:lnTo>
                  <a:cubicBezTo>
                    <a:pt x="17719" y="58000"/>
                    <a:pt x="17761" y="58000"/>
                    <a:pt x="17872" y="58000"/>
                  </a:cubicBezTo>
                  <a:lnTo>
                    <a:pt x="19171" y="56000"/>
                  </a:lnTo>
                  <a:cubicBezTo>
                    <a:pt x="18892" y="54000"/>
                    <a:pt x="18878" y="52000"/>
                    <a:pt x="18543" y="52000"/>
                  </a:cubicBezTo>
                  <a:cubicBezTo>
                    <a:pt x="18668" y="54000"/>
                    <a:pt x="18375" y="54000"/>
                    <a:pt x="18040" y="54000"/>
                  </a:cubicBezTo>
                  <a:cubicBezTo>
                    <a:pt x="18333" y="52000"/>
                    <a:pt x="17719" y="52000"/>
                    <a:pt x="17719" y="50000"/>
                  </a:cubicBezTo>
                  <a:cubicBezTo>
                    <a:pt x="18403" y="50000"/>
                    <a:pt x="19227" y="50000"/>
                    <a:pt x="19674" y="48000"/>
                  </a:cubicBezTo>
                  <a:lnTo>
                    <a:pt x="19813" y="52000"/>
                  </a:lnTo>
                  <a:lnTo>
                    <a:pt x="21587" y="52000"/>
                  </a:lnTo>
                  <a:lnTo>
                    <a:pt x="21447" y="54000"/>
                  </a:lnTo>
                  <a:cubicBezTo>
                    <a:pt x="22215" y="54000"/>
                    <a:pt x="22983" y="52000"/>
                    <a:pt x="23667" y="56000"/>
                  </a:cubicBezTo>
                  <a:cubicBezTo>
                    <a:pt x="24365" y="52000"/>
                    <a:pt x="25231" y="48000"/>
                    <a:pt x="25804" y="44000"/>
                  </a:cubicBezTo>
                  <a:cubicBezTo>
                    <a:pt x="26097" y="40000"/>
                    <a:pt x="27828" y="50000"/>
                    <a:pt x="28610" y="42000"/>
                  </a:cubicBezTo>
                  <a:cubicBezTo>
                    <a:pt x="28652" y="44000"/>
                    <a:pt x="28066" y="46000"/>
                    <a:pt x="27800" y="48000"/>
                  </a:cubicBezTo>
                  <a:cubicBezTo>
                    <a:pt x="28317" y="48000"/>
                    <a:pt x="28736" y="44000"/>
                    <a:pt x="28903" y="48000"/>
                  </a:cubicBezTo>
                  <a:cubicBezTo>
                    <a:pt x="27730" y="46000"/>
                    <a:pt x="28959" y="52000"/>
                    <a:pt x="28443" y="54000"/>
                  </a:cubicBezTo>
                  <a:cubicBezTo>
                    <a:pt x="28987" y="54000"/>
                    <a:pt x="29560" y="52000"/>
                    <a:pt x="29825" y="50000"/>
                  </a:cubicBezTo>
                  <a:cubicBezTo>
                    <a:pt x="28945" y="50000"/>
                    <a:pt x="30132" y="44000"/>
                    <a:pt x="29239" y="46000"/>
                  </a:cubicBezTo>
                  <a:cubicBezTo>
                    <a:pt x="29937" y="42000"/>
                    <a:pt x="30872" y="40000"/>
                    <a:pt x="31696" y="42000"/>
                  </a:cubicBezTo>
                  <a:cubicBezTo>
                    <a:pt x="31696" y="44000"/>
                    <a:pt x="31794" y="44000"/>
                    <a:pt x="32101" y="46000"/>
                  </a:cubicBezTo>
                  <a:lnTo>
                    <a:pt x="32352" y="42000"/>
                  </a:lnTo>
                  <a:cubicBezTo>
                    <a:pt x="32729" y="42000"/>
                    <a:pt x="31598" y="46000"/>
                    <a:pt x="32380" y="46000"/>
                  </a:cubicBezTo>
                  <a:cubicBezTo>
                    <a:pt x="33176" y="42000"/>
                    <a:pt x="34782" y="50000"/>
                    <a:pt x="35131" y="40000"/>
                  </a:cubicBezTo>
                  <a:cubicBezTo>
                    <a:pt x="35745" y="44000"/>
                    <a:pt x="33972" y="44000"/>
                    <a:pt x="34894" y="48000"/>
                  </a:cubicBezTo>
                  <a:cubicBezTo>
                    <a:pt x="34363" y="52000"/>
                    <a:pt x="33623" y="48000"/>
                    <a:pt x="33455" y="52000"/>
                  </a:cubicBezTo>
                  <a:cubicBezTo>
                    <a:pt x="33972" y="52000"/>
                    <a:pt x="33637" y="56000"/>
                    <a:pt x="33972" y="56000"/>
                  </a:cubicBezTo>
                  <a:lnTo>
                    <a:pt x="34558" y="54000"/>
                  </a:lnTo>
                  <a:lnTo>
                    <a:pt x="34433" y="54000"/>
                  </a:lnTo>
                  <a:cubicBezTo>
                    <a:pt x="35410" y="48000"/>
                    <a:pt x="36960" y="50000"/>
                    <a:pt x="38217" y="50000"/>
                  </a:cubicBezTo>
                  <a:cubicBezTo>
                    <a:pt x="39264" y="44000"/>
                    <a:pt x="40004" y="38000"/>
                    <a:pt x="41275" y="38000"/>
                  </a:cubicBezTo>
                  <a:cubicBezTo>
                    <a:pt x="40898" y="40000"/>
                    <a:pt x="42322" y="40000"/>
                    <a:pt x="41526" y="46000"/>
                  </a:cubicBezTo>
                  <a:cubicBezTo>
                    <a:pt x="42113" y="48000"/>
                    <a:pt x="42699" y="44000"/>
                    <a:pt x="42699" y="42000"/>
                  </a:cubicBezTo>
                  <a:cubicBezTo>
                    <a:pt x="42182" y="42000"/>
                    <a:pt x="42518" y="42000"/>
                    <a:pt x="42085" y="42000"/>
                  </a:cubicBezTo>
                  <a:cubicBezTo>
                    <a:pt x="42378" y="38000"/>
                    <a:pt x="43062" y="38000"/>
                    <a:pt x="43341" y="40000"/>
                  </a:cubicBezTo>
                  <a:cubicBezTo>
                    <a:pt x="43202" y="40000"/>
                    <a:pt x="43258" y="40000"/>
                    <a:pt x="43230" y="42000"/>
                  </a:cubicBezTo>
                  <a:cubicBezTo>
                    <a:pt x="43844" y="42000"/>
                    <a:pt x="43523" y="38000"/>
                    <a:pt x="43970" y="38000"/>
                  </a:cubicBezTo>
                  <a:cubicBezTo>
                    <a:pt x="44109" y="40000"/>
                    <a:pt x="44961" y="38000"/>
                    <a:pt x="45366" y="40000"/>
                  </a:cubicBezTo>
                  <a:lnTo>
                    <a:pt x="45952" y="34000"/>
                  </a:lnTo>
                  <a:cubicBezTo>
                    <a:pt x="45631" y="38000"/>
                    <a:pt x="46525" y="36000"/>
                    <a:pt x="46609" y="38000"/>
                  </a:cubicBezTo>
                  <a:cubicBezTo>
                    <a:pt x="47042" y="36000"/>
                    <a:pt x="47391" y="32000"/>
                    <a:pt x="48033" y="32000"/>
                  </a:cubicBezTo>
                  <a:cubicBezTo>
                    <a:pt x="47768" y="34000"/>
                    <a:pt x="48633" y="34000"/>
                    <a:pt x="48633" y="38000"/>
                  </a:cubicBezTo>
                  <a:cubicBezTo>
                    <a:pt x="49737" y="42000"/>
                    <a:pt x="50463" y="28000"/>
                    <a:pt x="51510" y="34000"/>
                  </a:cubicBezTo>
                  <a:cubicBezTo>
                    <a:pt x="51482" y="34000"/>
                    <a:pt x="51272" y="36000"/>
                    <a:pt x="51580" y="38000"/>
                  </a:cubicBezTo>
                  <a:cubicBezTo>
                    <a:pt x="51817" y="36000"/>
                    <a:pt x="52236" y="36000"/>
                    <a:pt x="52501" y="36000"/>
                  </a:cubicBezTo>
                  <a:lnTo>
                    <a:pt x="52487" y="36000"/>
                  </a:lnTo>
                  <a:lnTo>
                    <a:pt x="52501" y="36000"/>
                  </a:lnTo>
                  <a:cubicBezTo>
                    <a:pt x="52627" y="36000"/>
                    <a:pt x="52711" y="36000"/>
                    <a:pt x="52711" y="34000"/>
                  </a:cubicBezTo>
                  <a:cubicBezTo>
                    <a:pt x="53158" y="30000"/>
                    <a:pt x="53381" y="28000"/>
                    <a:pt x="54247" y="24000"/>
                  </a:cubicBezTo>
                  <a:cubicBezTo>
                    <a:pt x="54191" y="20000"/>
                    <a:pt x="53451" y="22000"/>
                    <a:pt x="53130" y="24000"/>
                  </a:cubicBezTo>
                  <a:lnTo>
                    <a:pt x="52864" y="28000"/>
                  </a:lnTo>
                  <a:cubicBezTo>
                    <a:pt x="52599" y="22000"/>
                    <a:pt x="52082" y="28000"/>
                    <a:pt x="51873" y="26000"/>
                  </a:cubicBezTo>
                  <a:cubicBezTo>
                    <a:pt x="52404" y="20000"/>
                    <a:pt x="53898" y="22000"/>
                    <a:pt x="54791" y="16000"/>
                  </a:cubicBezTo>
                  <a:cubicBezTo>
                    <a:pt x="54247" y="12000"/>
                    <a:pt x="53060" y="10000"/>
                    <a:pt x="52013" y="12000"/>
                  </a:cubicBezTo>
                  <a:lnTo>
                    <a:pt x="52473" y="14000"/>
                  </a:lnTo>
                  <a:lnTo>
                    <a:pt x="51929" y="14000"/>
                  </a:lnTo>
                  <a:lnTo>
                    <a:pt x="52459" y="18000"/>
                  </a:lnTo>
                  <a:lnTo>
                    <a:pt x="51021" y="18000"/>
                  </a:lnTo>
                  <a:cubicBezTo>
                    <a:pt x="51566" y="18000"/>
                    <a:pt x="51789" y="24000"/>
                    <a:pt x="51482" y="22000"/>
                  </a:cubicBezTo>
                  <a:cubicBezTo>
                    <a:pt x="50868" y="20000"/>
                    <a:pt x="50840" y="26000"/>
                    <a:pt x="50379" y="26000"/>
                  </a:cubicBezTo>
                  <a:cubicBezTo>
                    <a:pt x="50630" y="26000"/>
                    <a:pt x="50965" y="26000"/>
                    <a:pt x="50756" y="28000"/>
                  </a:cubicBezTo>
                  <a:cubicBezTo>
                    <a:pt x="49834" y="24000"/>
                    <a:pt x="49583" y="26000"/>
                    <a:pt x="48759" y="22000"/>
                  </a:cubicBezTo>
                  <a:cubicBezTo>
                    <a:pt x="48857" y="28000"/>
                    <a:pt x="47712" y="22000"/>
                    <a:pt x="47586" y="28000"/>
                  </a:cubicBezTo>
                  <a:lnTo>
                    <a:pt x="47977" y="28000"/>
                  </a:lnTo>
                  <a:lnTo>
                    <a:pt x="47153" y="32000"/>
                  </a:lnTo>
                  <a:cubicBezTo>
                    <a:pt x="46399" y="28000"/>
                    <a:pt x="47824" y="28000"/>
                    <a:pt x="46679" y="24000"/>
                  </a:cubicBezTo>
                  <a:cubicBezTo>
                    <a:pt x="45603" y="24000"/>
                    <a:pt x="45631" y="30000"/>
                    <a:pt x="44794" y="30000"/>
                  </a:cubicBezTo>
                  <a:cubicBezTo>
                    <a:pt x="45073" y="28000"/>
                    <a:pt x="45743" y="24000"/>
                    <a:pt x="46413" y="24000"/>
                  </a:cubicBezTo>
                  <a:lnTo>
                    <a:pt x="46008" y="22000"/>
                  </a:lnTo>
                  <a:cubicBezTo>
                    <a:pt x="46218" y="20000"/>
                    <a:pt x="47153" y="20000"/>
                    <a:pt x="47614" y="20000"/>
                  </a:cubicBezTo>
                  <a:cubicBezTo>
                    <a:pt x="46846" y="24000"/>
                    <a:pt x="47977" y="22000"/>
                    <a:pt x="48326" y="24000"/>
                  </a:cubicBezTo>
                  <a:cubicBezTo>
                    <a:pt x="48396" y="20000"/>
                    <a:pt x="47907" y="22000"/>
                    <a:pt x="48480" y="18000"/>
                  </a:cubicBezTo>
                  <a:cubicBezTo>
                    <a:pt x="47935" y="18000"/>
                    <a:pt x="47851" y="18000"/>
                    <a:pt x="47167" y="18000"/>
                  </a:cubicBezTo>
                  <a:cubicBezTo>
                    <a:pt x="48661" y="18000"/>
                    <a:pt x="48508" y="6000"/>
                    <a:pt x="49820" y="8000"/>
                  </a:cubicBezTo>
                  <a:cubicBezTo>
                    <a:pt x="49220" y="8000"/>
                    <a:pt x="50044" y="12000"/>
                    <a:pt x="50114" y="14000"/>
                  </a:cubicBezTo>
                  <a:lnTo>
                    <a:pt x="51203" y="12000"/>
                  </a:lnTo>
                  <a:lnTo>
                    <a:pt x="50993" y="8000"/>
                  </a:lnTo>
                  <a:cubicBezTo>
                    <a:pt x="51761" y="6000"/>
                    <a:pt x="52026" y="16000"/>
                    <a:pt x="52906" y="10000"/>
                  </a:cubicBezTo>
                  <a:cubicBezTo>
                    <a:pt x="53018" y="8000"/>
                    <a:pt x="52124" y="8000"/>
                    <a:pt x="52292" y="8000"/>
                  </a:cubicBezTo>
                  <a:cubicBezTo>
                    <a:pt x="53493" y="6000"/>
                    <a:pt x="53925" y="12000"/>
                    <a:pt x="55001" y="16000"/>
                  </a:cubicBezTo>
                  <a:cubicBezTo>
                    <a:pt x="55070" y="14000"/>
                    <a:pt x="55057" y="12000"/>
                    <a:pt x="55434" y="8000"/>
                  </a:cubicBezTo>
                  <a:cubicBezTo>
                    <a:pt x="55308" y="12000"/>
                    <a:pt x="55587" y="14000"/>
                    <a:pt x="55168" y="16000"/>
                  </a:cubicBezTo>
                  <a:cubicBezTo>
                    <a:pt x="55517" y="16000"/>
                    <a:pt x="55950" y="14000"/>
                    <a:pt x="56257" y="14000"/>
                  </a:cubicBezTo>
                  <a:cubicBezTo>
                    <a:pt x="55517" y="12000"/>
                    <a:pt x="56565" y="8000"/>
                    <a:pt x="56704" y="8000"/>
                  </a:cubicBezTo>
                  <a:cubicBezTo>
                    <a:pt x="57095" y="8000"/>
                    <a:pt x="56592" y="10000"/>
                    <a:pt x="56355" y="10000"/>
                  </a:cubicBezTo>
                  <a:cubicBezTo>
                    <a:pt x="56662" y="12000"/>
                    <a:pt x="57025" y="16000"/>
                    <a:pt x="57207" y="12000"/>
                  </a:cubicBezTo>
                  <a:cubicBezTo>
                    <a:pt x="57221" y="14000"/>
                    <a:pt x="56341" y="20000"/>
                    <a:pt x="55769" y="22000"/>
                  </a:cubicBezTo>
                  <a:lnTo>
                    <a:pt x="56146" y="22000"/>
                  </a:lnTo>
                  <a:cubicBezTo>
                    <a:pt x="55880" y="24000"/>
                    <a:pt x="55838" y="24000"/>
                    <a:pt x="55447" y="22000"/>
                  </a:cubicBezTo>
                  <a:cubicBezTo>
                    <a:pt x="55824" y="26000"/>
                    <a:pt x="55783" y="28000"/>
                    <a:pt x="55699" y="30000"/>
                  </a:cubicBezTo>
                  <a:cubicBezTo>
                    <a:pt x="55657" y="30000"/>
                    <a:pt x="55727" y="30000"/>
                    <a:pt x="55685" y="30000"/>
                  </a:cubicBezTo>
                  <a:cubicBezTo>
                    <a:pt x="55378" y="28000"/>
                    <a:pt x="55140" y="30000"/>
                    <a:pt x="55210" y="32000"/>
                  </a:cubicBezTo>
                  <a:cubicBezTo>
                    <a:pt x="54931" y="36000"/>
                    <a:pt x="55643" y="34000"/>
                    <a:pt x="55852" y="36000"/>
                  </a:cubicBezTo>
                  <a:lnTo>
                    <a:pt x="56313" y="36000"/>
                  </a:lnTo>
                  <a:lnTo>
                    <a:pt x="57933" y="20000"/>
                  </a:lnTo>
                  <a:cubicBezTo>
                    <a:pt x="58617" y="18000"/>
                    <a:pt x="58924" y="22000"/>
                    <a:pt x="59441" y="24000"/>
                  </a:cubicBezTo>
                  <a:lnTo>
                    <a:pt x="59581" y="20000"/>
                  </a:lnTo>
                  <a:cubicBezTo>
                    <a:pt x="60181" y="20000"/>
                    <a:pt x="60754" y="22000"/>
                    <a:pt x="60363" y="26000"/>
                  </a:cubicBezTo>
                  <a:cubicBezTo>
                    <a:pt x="60349" y="26000"/>
                    <a:pt x="60265" y="26000"/>
                    <a:pt x="60139" y="26000"/>
                  </a:cubicBezTo>
                  <a:cubicBezTo>
                    <a:pt x="60111" y="26000"/>
                    <a:pt x="60083" y="26000"/>
                    <a:pt x="60055" y="26000"/>
                  </a:cubicBezTo>
                  <a:lnTo>
                    <a:pt x="60013" y="28000"/>
                  </a:lnTo>
                  <a:lnTo>
                    <a:pt x="61103" y="24000"/>
                  </a:lnTo>
                  <a:cubicBezTo>
                    <a:pt x="60013" y="30000"/>
                    <a:pt x="61047" y="32000"/>
                    <a:pt x="60865" y="38000"/>
                  </a:cubicBezTo>
                  <a:lnTo>
                    <a:pt x="61968" y="36000"/>
                  </a:lnTo>
                  <a:cubicBezTo>
                    <a:pt x="61298" y="34000"/>
                    <a:pt x="61954" y="32000"/>
                    <a:pt x="62192" y="32000"/>
                  </a:cubicBezTo>
                  <a:cubicBezTo>
                    <a:pt x="62248" y="36000"/>
                    <a:pt x="63071" y="32000"/>
                    <a:pt x="63462" y="32000"/>
                  </a:cubicBezTo>
                  <a:lnTo>
                    <a:pt x="63434" y="32000"/>
                  </a:lnTo>
                  <a:cubicBezTo>
                    <a:pt x="63784" y="34000"/>
                    <a:pt x="64412" y="34000"/>
                    <a:pt x="64859" y="32000"/>
                  </a:cubicBezTo>
                  <a:cubicBezTo>
                    <a:pt x="64831" y="32000"/>
                    <a:pt x="65403" y="24000"/>
                    <a:pt x="65683" y="20000"/>
                  </a:cubicBezTo>
                  <a:cubicBezTo>
                    <a:pt x="64915" y="20000"/>
                    <a:pt x="65375" y="18000"/>
                    <a:pt x="65306" y="16000"/>
                  </a:cubicBezTo>
                  <a:cubicBezTo>
                    <a:pt x="65389" y="16000"/>
                    <a:pt x="65529" y="16000"/>
                    <a:pt x="65543" y="16000"/>
                  </a:cubicBezTo>
                  <a:cubicBezTo>
                    <a:pt x="65655" y="14000"/>
                    <a:pt x="65403" y="14000"/>
                    <a:pt x="65375" y="12000"/>
                  </a:cubicBezTo>
                  <a:cubicBezTo>
                    <a:pt x="64565" y="14000"/>
                    <a:pt x="63728" y="16000"/>
                    <a:pt x="63407" y="20000"/>
                  </a:cubicBezTo>
                  <a:cubicBezTo>
                    <a:pt x="63644" y="24000"/>
                    <a:pt x="63825" y="18000"/>
                    <a:pt x="64105" y="20000"/>
                  </a:cubicBezTo>
                  <a:cubicBezTo>
                    <a:pt x="63700" y="24000"/>
                    <a:pt x="63183" y="22000"/>
                    <a:pt x="62513" y="22000"/>
                  </a:cubicBezTo>
                  <a:lnTo>
                    <a:pt x="62289" y="20000"/>
                  </a:lnTo>
                  <a:lnTo>
                    <a:pt x="61605" y="22000"/>
                  </a:lnTo>
                  <a:cubicBezTo>
                    <a:pt x="61885" y="20000"/>
                    <a:pt x="61717" y="16000"/>
                    <a:pt x="62429" y="16000"/>
                  </a:cubicBezTo>
                  <a:cubicBezTo>
                    <a:pt x="62345" y="12000"/>
                    <a:pt x="61731" y="16000"/>
                    <a:pt x="61284" y="16000"/>
                  </a:cubicBezTo>
                  <a:lnTo>
                    <a:pt x="61061" y="20000"/>
                  </a:lnTo>
                  <a:cubicBezTo>
                    <a:pt x="61158" y="18000"/>
                    <a:pt x="60223" y="18000"/>
                    <a:pt x="60879" y="14000"/>
                  </a:cubicBezTo>
                  <a:lnTo>
                    <a:pt x="61968" y="10000"/>
                  </a:lnTo>
                  <a:lnTo>
                    <a:pt x="61661" y="8000"/>
                  </a:lnTo>
                  <a:lnTo>
                    <a:pt x="62569" y="8000"/>
                  </a:lnTo>
                  <a:lnTo>
                    <a:pt x="62359" y="8000"/>
                  </a:lnTo>
                  <a:cubicBezTo>
                    <a:pt x="63825" y="8000"/>
                    <a:pt x="62792" y="16000"/>
                    <a:pt x="64272" y="12000"/>
                  </a:cubicBezTo>
                  <a:cubicBezTo>
                    <a:pt x="64733" y="8000"/>
                    <a:pt x="65222" y="8000"/>
                    <a:pt x="66129" y="8000"/>
                  </a:cubicBezTo>
                  <a:cubicBezTo>
                    <a:pt x="65473" y="8000"/>
                    <a:pt x="66060" y="10000"/>
                    <a:pt x="65822" y="14000"/>
                  </a:cubicBezTo>
                  <a:cubicBezTo>
                    <a:pt x="66478" y="16000"/>
                    <a:pt x="66702" y="12000"/>
                    <a:pt x="67051" y="8000"/>
                  </a:cubicBezTo>
                  <a:cubicBezTo>
                    <a:pt x="67218" y="12000"/>
                    <a:pt x="67344" y="14000"/>
                    <a:pt x="66744" y="14000"/>
                  </a:cubicBezTo>
                  <a:cubicBezTo>
                    <a:pt x="66674" y="20000"/>
                    <a:pt x="67540" y="12000"/>
                    <a:pt x="67582" y="18000"/>
                  </a:cubicBezTo>
                  <a:cubicBezTo>
                    <a:pt x="69564" y="18000"/>
                    <a:pt x="69173" y="0"/>
                    <a:pt x="71477" y="8000"/>
                  </a:cubicBezTo>
                  <a:lnTo>
                    <a:pt x="71393" y="8000"/>
                  </a:lnTo>
                  <a:cubicBezTo>
                    <a:pt x="72860" y="8000"/>
                    <a:pt x="73711" y="8000"/>
                    <a:pt x="75066" y="8000"/>
                  </a:cubicBezTo>
                  <a:lnTo>
                    <a:pt x="76127" y="12000"/>
                  </a:lnTo>
                  <a:cubicBezTo>
                    <a:pt x="75890" y="12000"/>
                    <a:pt x="75247" y="18000"/>
                    <a:pt x="75555" y="20000"/>
                  </a:cubicBezTo>
                  <a:cubicBezTo>
                    <a:pt x="75024" y="14000"/>
                    <a:pt x="74479" y="16000"/>
                    <a:pt x="73921" y="14000"/>
                  </a:cubicBezTo>
                  <a:cubicBezTo>
                    <a:pt x="73865" y="14000"/>
                    <a:pt x="74088" y="16000"/>
                    <a:pt x="74186" y="18000"/>
                  </a:cubicBezTo>
                  <a:cubicBezTo>
                    <a:pt x="73851" y="18000"/>
                    <a:pt x="73683" y="14000"/>
                    <a:pt x="73237" y="16000"/>
                  </a:cubicBezTo>
                  <a:cubicBezTo>
                    <a:pt x="73251" y="16000"/>
                    <a:pt x="73739" y="18000"/>
                    <a:pt x="73376" y="18000"/>
                  </a:cubicBezTo>
                  <a:lnTo>
                    <a:pt x="72762" y="16000"/>
                  </a:lnTo>
                  <a:cubicBezTo>
                    <a:pt x="71952" y="18000"/>
                    <a:pt x="72371" y="24000"/>
                    <a:pt x="71407" y="22000"/>
                  </a:cubicBezTo>
                  <a:cubicBezTo>
                    <a:pt x="71589" y="20000"/>
                    <a:pt x="71952" y="14000"/>
                    <a:pt x="72329" y="14000"/>
                  </a:cubicBezTo>
                  <a:cubicBezTo>
                    <a:pt x="71882" y="12000"/>
                    <a:pt x="72902" y="12000"/>
                    <a:pt x="72511" y="10000"/>
                  </a:cubicBezTo>
                  <a:cubicBezTo>
                    <a:pt x="71882" y="14000"/>
                    <a:pt x="71575" y="10000"/>
                    <a:pt x="70737" y="14000"/>
                  </a:cubicBezTo>
                  <a:cubicBezTo>
                    <a:pt x="70835" y="14000"/>
                    <a:pt x="70863" y="12000"/>
                    <a:pt x="71072" y="12000"/>
                  </a:cubicBezTo>
                  <a:lnTo>
                    <a:pt x="69858" y="10000"/>
                  </a:lnTo>
                  <a:cubicBezTo>
                    <a:pt x="70151" y="12000"/>
                    <a:pt x="68852" y="14000"/>
                    <a:pt x="68964" y="18000"/>
                  </a:cubicBezTo>
                  <a:cubicBezTo>
                    <a:pt x="70262" y="20000"/>
                    <a:pt x="69885" y="16000"/>
                    <a:pt x="71352" y="18000"/>
                  </a:cubicBezTo>
                  <a:cubicBezTo>
                    <a:pt x="70933" y="20000"/>
                    <a:pt x="70402" y="24000"/>
                    <a:pt x="70151" y="28000"/>
                  </a:cubicBezTo>
                  <a:cubicBezTo>
                    <a:pt x="70137" y="28000"/>
                    <a:pt x="70109" y="28000"/>
                    <a:pt x="70067" y="28000"/>
                  </a:cubicBezTo>
                  <a:cubicBezTo>
                    <a:pt x="69844" y="32000"/>
                    <a:pt x="70067" y="34000"/>
                    <a:pt x="70067" y="42000"/>
                  </a:cubicBezTo>
                  <a:cubicBezTo>
                    <a:pt x="70737" y="36000"/>
                    <a:pt x="71184" y="40000"/>
                    <a:pt x="71980" y="38000"/>
                  </a:cubicBezTo>
                  <a:cubicBezTo>
                    <a:pt x="72134" y="32000"/>
                    <a:pt x="71519" y="32000"/>
                    <a:pt x="71128" y="32000"/>
                  </a:cubicBezTo>
                  <a:lnTo>
                    <a:pt x="71826" y="30000"/>
                  </a:lnTo>
                  <a:lnTo>
                    <a:pt x="71687" y="32000"/>
                  </a:lnTo>
                  <a:lnTo>
                    <a:pt x="73460" y="34000"/>
                  </a:lnTo>
                  <a:cubicBezTo>
                    <a:pt x="73125" y="34000"/>
                    <a:pt x="73013" y="36000"/>
                    <a:pt x="72832" y="38000"/>
                  </a:cubicBezTo>
                  <a:cubicBezTo>
                    <a:pt x="73069" y="38000"/>
                    <a:pt x="73292" y="38000"/>
                    <a:pt x="73530" y="40000"/>
                  </a:cubicBezTo>
                  <a:cubicBezTo>
                    <a:pt x="73474" y="36000"/>
                    <a:pt x="73516" y="34000"/>
                    <a:pt x="73739" y="34000"/>
                  </a:cubicBezTo>
                  <a:cubicBezTo>
                    <a:pt x="74870" y="34000"/>
                    <a:pt x="75513" y="38000"/>
                    <a:pt x="75932" y="42000"/>
                  </a:cubicBezTo>
                  <a:lnTo>
                    <a:pt x="76057" y="42000"/>
                  </a:lnTo>
                  <a:cubicBezTo>
                    <a:pt x="75876" y="38000"/>
                    <a:pt x="76867" y="34000"/>
                    <a:pt x="77230" y="30000"/>
                  </a:cubicBezTo>
                  <a:cubicBezTo>
                    <a:pt x="77216" y="34000"/>
                    <a:pt x="77817" y="32000"/>
                    <a:pt x="78138" y="34000"/>
                  </a:cubicBezTo>
                  <a:cubicBezTo>
                    <a:pt x="78319" y="30000"/>
                    <a:pt x="78082" y="24000"/>
                    <a:pt x="77691" y="20000"/>
                  </a:cubicBezTo>
                  <a:cubicBezTo>
                    <a:pt x="76909" y="24000"/>
                    <a:pt x="77258" y="24000"/>
                    <a:pt x="76895" y="30000"/>
                  </a:cubicBezTo>
                  <a:lnTo>
                    <a:pt x="75652" y="34000"/>
                  </a:lnTo>
                  <a:lnTo>
                    <a:pt x="75932" y="30000"/>
                  </a:lnTo>
                  <a:cubicBezTo>
                    <a:pt x="75317" y="30000"/>
                    <a:pt x="74717" y="34000"/>
                    <a:pt x="74759" y="30000"/>
                  </a:cubicBezTo>
                  <a:cubicBezTo>
                    <a:pt x="75094" y="26000"/>
                    <a:pt x="75624" y="28000"/>
                    <a:pt x="75946" y="24000"/>
                  </a:cubicBezTo>
                  <a:lnTo>
                    <a:pt x="75541" y="22000"/>
                  </a:lnTo>
                  <a:cubicBezTo>
                    <a:pt x="76267" y="18000"/>
                    <a:pt x="75918" y="28000"/>
                    <a:pt x="76783" y="24000"/>
                  </a:cubicBezTo>
                  <a:cubicBezTo>
                    <a:pt x="76462" y="20000"/>
                    <a:pt x="76867" y="24000"/>
                    <a:pt x="77244" y="20000"/>
                  </a:cubicBezTo>
                  <a:cubicBezTo>
                    <a:pt x="76937" y="18000"/>
                    <a:pt x="75708" y="22000"/>
                    <a:pt x="75959" y="14000"/>
                  </a:cubicBezTo>
                  <a:cubicBezTo>
                    <a:pt x="76420" y="12000"/>
                    <a:pt x="77495" y="24000"/>
                    <a:pt x="78096" y="16000"/>
                  </a:cubicBezTo>
                  <a:lnTo>
                    <a:pt x="78054" y="16000"/>
                  </a:lnTo>
                  <a:cubicBezTo>
                    <a:pt x="78948" y="18000"/>
                    <a:pt x="79255" y="14000"/>
                    <a:pt x="79590" y="10000"/>
                  </a:cubicBezTo>
                  <a:cubicBezTo>
                    <a:pt x="79967" y="14000"/>
                    <a:pt x="80484" y="10000"/>
                    <a:pt x="80888" y="10000"/>
                  </a:cubicBezTo>
                  <a:lnTo>
                    <a:pt x="80888" y="12000"/>
                  </a:lnTo>
                  <a:lnTo>
                    <a:pt x="81461" y="10000"/>
                  </a:lnTo>
                  <a:cubicBezTo>
                    <a:pt x="81182" y="14000"/>
                    <a:pt x="80791" y="10000"/>
                    <a:pt x="80288" y="12000"/>
                  </a:cubicBezTo>
                  <a:lnTo>
                    <a:pt x="80358" y="16000"/>
                  </a:lnTo>
                  <a:cubicBezTo>
                    <a:pt x="79785" y="10000"/>
                    <a:pt x="79394" y="18000"/>
                    <a:pt x="78962" y="20000"/>
                  </a:cubicBezTo>
                  <a:cubicBezTo>
                    <a:pt x="79604" y="18000"/>
                    <a:pt x="80777" y="22000"/>
                    <a:pt x="80930" y="14000"/>
                  </a:cubicBezTo>
                  <a:lnTo>
                    <a:pt x="81321" y="18000"/>
                  </a:lnTo>
                  <a:lnTo>
                    <a:pt x="81517" y="16000"/>
                  </a:lnTo>
                  <a:cubicBezTo>
                    <a:pt x="81810" y="20000"/>
                    <a:pt x="81517" y="24000"/>
                    <a:pt x="80930" y="26000"/>
                  </a:cubicBezTo>
                  <a:cubicBezTo>
                    <a:pt x="80833" y="24000"/>
                    <a:pt x="80791" y="24000"/>
                    <a:pt x="80819" y="22000"/>
                  </a:cubicBezTo>
                  <a:cubicBezTo>
                    <a:pt x="80553" y="24000"/>
                    <a:pt x="80302" y="28000"/>
                    <a:pt x="79660" y="26000"/>
                  </a:cubicBezTo>
                  <a:lnTo>
                    <a:pt x="80009" y="24000"/>
                  </a:lnTo>
                  <a:cubicBezTo>
                    <a:pt x="79199" y="24000"/>
                    <a:pt x="78459" y="26000"/>
                    <a:pt x="78194" y="30000"/>
                  </a:cubicBezTo>
                  <a:cubicBezTo>
                    <a:pt x="79353" y="32000"/>
                    <a:pt x="80498" y="32000"/>
                    <a:pt x="81587" y="32000"/>
                  </a:cubicBezTo>
                  <a:cubicBezTo>
                    <a:pt x="81908" y="22000"/>
                    <a:pt x="82285" y="18000"/>
                    <a:pt x="82452" y="10000"/>
                  </a:cubicBezTo>
                  <a:cubicBezTo>
                    <a:pt x="83178" y="8000"/>
                    <a:pt x="84184" y="8000"/>
                    <a:pt x="84812" y="10000"/>
                  </a:cubicBezTo>
                  <a:lnTo>
                    <a:pt x="84756" y="12000"/>
                  </a:lnTo>
                  <a:cubicBezTo>
                    <a:pt x="85063" y="12000"/>
                    <a:pt x="85357" y="12000"/>
                    <a:pt x="85594" y="12000"/>
                  </a:cubicBezTo>
                  <a:cubicBezTo>
                    <a:pt x="85915" y="14000"/>
                    <a:pt x="85371" y="16000"/>
                    <a:pt x="85594" y="16000"/>
                  </a:cubicBezTo>
                  <a:lnTo>
                    <a:pt x="86641" y="14000"/>
                  </a:lnTo>
                  <a:cubicBezTo>
                    <a:pt x="86585" y="18000"/>
                    <a:pt x="85692" y="18000"/>
                    <a:pt x="85273" y="18000"/>
                  </a:cubicBezTo>
                  <a:cubicBezTo>
                    <a:pt x="85357" y="18000"/>
                    <a:pt x="85510" y="16000"/>
                    <a:pt x="85468" y="16000"/>
                  </a:cubicBezTo>
                  <a:cubicBezTo>
                    <a:pt x="84980" y="14000"/>
                    <a:pt x="84072" y="22000"/>
                    <a:pt x="83863" y="16000"/>
                  </a:cubicBezTo>
                  <a:cubicBezTo>
                    <a:pt x="83625" y="16000"/>
                    <a:pt x="84337" y="12000"/>
                    <a:pt x="83542" y="12000"/>
                  </a:cubicBezTo>
                  <a:cubicBezTo>
                    <a:pt x="82997" y="10000"/>
                    <a:pt x="82815" y="14000"/>
                    <a:pt x="82760" y="16000"/>
                  </a:cubicBezTo>
                  <a:cubicBezTo>
                    <a:pt x="82760" y="18000"/>
                    <a:pt x="83611" y="18000"/>
                    <a:pt x="83318" y="22000"/>
                  </a:cubicBezTo>
                  <a:cubicBezTo>
                    <a:pt x="83737" y="22000"/>
                    <a:pt x="83905" y="18000"/>
                    <a:pt x="84435" y="20000"/>
                  </a:cubicBezTo>
                  <a:cubicBezTo>
                    <a:pt x="84016" y="20000"/>
                    <a:pt x="83458" y="24000"/>
                    <a:pt x="83234" y="22000"/>
                  </a:cubicBezTo>
                  <a:cubicBezTo>
                    <a:pt x="82410" y="26000"/>
                    <a:pt x="82536" y="36000"/>
                    <a:pt x="82913" y="36000"/>
                  </a:cubicBezTo>
                  <a:cubicBezTo>
                    <a:pt x="82829" y="32000"/>
                    <a:pt x="84421" y="32000"/>
                    <a:pt x="83346" y="28000"/>
                  </a:cubicBezTo>
                  <a:cubicBezTo>
                    <a:pt x="83821" y="24000"/>
                    <a:pt x="84714" y="24000"/>
                    <a:pt x="85343" y="22000"/>
                  </a:cubicBezTo>
                  <a:lnTo>
                    <a:pt x="85315" y="22000"/>
                  </a:lnTo>
                  <a:lnTo>
                    <a:pt x="86097" y="22000"/>
                  </a:lnTo>
                  <a:cubicBezTo>
                    <a:pt x="85985" y="22000"/>
                    <a:pt x="85748" y="24000"/>
                    <a:pt x="85748" y="26000"/>
                  </a:cubicBezTo>
                  <a:lnTo>
                    <a:pt x="86823" y="20000"/>
                  </a:lnTo>
                  <a:cubicBezTo>
                    <a:pt x="86222" y="24000"/>
                    <a:pt x="87214" y="22000"/>
                    <a:pt x="87493" y="24000"/>
                  </a:cubicBezTo>
                  <a:cubicBezTo>
                    <a:pt x="87605" y="22000"/>
                    <a:pt x="88024" y="20000"/>
                    <a:pt x="87619" y="18000"/>
                  </a:cubicBezTo>
                  <a:cubicBezTo>
                    <a:pt x="87158" y="14000"/>
                    <a:pt x="87353" y="18000"/>
                    <a:pt x="86935" y="20000"/>
                  </a:cubicBezTo>
                  <a:lnTo>
                    <a:pt x="87535" y="14000"/>
                  </a:lnTo>
                  <a:lnTo>
                    <a:pt x="87577" y="14000"/>
                  </a:lnTo>
                  <a:lnTo>
                    <a:pt x="87940" y="10000"/>
                  </a:lnTo>
                  <a:cubicBezTo>
                    <a:pt x="88736" y="10000"/>
                    <a:pt x="87577" y="20000"/>
                    <a:pt x="88610" y="16000"/>
                  </a:cubicBezTo>
                  <a:lnTo>
                    <a:pt x="88484" y="10000"/>
                  </a:lnTo>
                  <a:cubicBezTo>
                    <a:pt x="89671" y="12000"/>
                    <a:pt x="91207" y="18000"/>
                    <a:pt x="92045" y="16000"/>
                  </a:cubicBezTo>
                  <a:cubicBezTo>
                    <a:pt x="91808" y="18000"/>
                    <a:pt x="91710" y="24000"/>
                    <a:pt x="92031" y="28000"/>
                  </a:cubicBezTo>
                  <a:cubicBezTo>
                    <a:pt x="91668" y="26000"/>
                    <a:pt x="90942" y="26000"/>
                    <a:pt x="90411" y="26000"/>
                  </a:cubicBezTo>
                  <a:cubicBezTo>
                    <a:pt x="90314" y="26000"/>
                    <a:pt x="91068" y="20000"/>
                    <a:pt x="91640" y="22000"/>
                  </a:cubicBezTo>
                  <a:cubicBezTo>
                    <a:pt x="91361" y="12000"/>
                    <a:pt x="90216" y="26000"/>
                    <a:pt x="90146" y="18000"/>
                  </a:cubicBezTo>
                  <a:cubicBezTo>
                    <a:pt x="88694" y="14000"/>
                    <a:pt x="89071" y="26000"/>
                    <a:pt x="87842" y="20000"/>
                  </a:cubicBezTo>
                  <a:cubicBezTo>
                    <a:pt x="87828" y="24000"/>
                    <a:pt x="87493" y="22000"/>
                    <a:pt x="87423" y="26000"/>
                  </a:cubicBezTo>
                  <a:cubicBezTo>
                    <a:pt x="87786" y="34000"/>
                    <a:pt x="89071" y="26000"/>
                    <a:pt x="89867" y="28000"/>
                  </a:cubicBezTo>
                  <a:cubicBezTo>
                    <a:pt x="89783" y="30000"/>
                    <a:pt x="89629" y="30000"/>
                    <a:pt x="89602" y="30000"/>
                  </a:cubicBezTo>
                  <a:cubicBezTo>
                    <a:pt x="90160" y="32000"/>
                    <a:pt x="90397" y="30000"/>
                    <a:pt x="90802" y="30000"/>
                  </a:cubicBezTo>
                  <a:lnTo>
                    <a:pt x="90747" y="28000"/>
                  </a:lnTo>
                  <a:cubicBezTo>
                    <a:pt x="91445" y="24000"/>
                    <a:pt x="91179" y="32000"/>
                    <a:pt x="91584" y="34000"/>
                  </a:cubicBezTo>
                  <a:cubicBezTo>
                    <a:pt x="91738" y="34000"/>
                    <a:pt x="92310" y="34000"/>
                    <a:pt x="92213" y="32000"/>
                  </a:cubicBezTo>
                  <a:lnTo>
                    <a:pt x="92953" y="36000"/>
                  </a:lnTo>
                  <a:lnTo>
                    <a:pt x="92925" y="32000"/>
                  </a:lnTo>
                  <a:cubicBezTo>
                    <a:pt x="93344" y="30000"/>
                    <a:pt x="93427" y="34000"/>
                    <a:pt x="93804" y="32000"/>
                  </a:cubicBezTo>
                  <a:lnTo>
                    <a:pt x="93818" y="28000"/>
                  </a:lnTo>
                  <a:lnTo>
                    <a:pt x="92785" y="26000"/>
                  </a:lnTo>
                  <a:cubicBezTo>
                    <a:pt x="93316" y="24000"/>
                    <a:pt x="92939" y="22000"/>
                    <a:pt x="93511" y="20000"/>
                  </a:cubicBezTo>
                  <a:cubicBezTo>
                    <a:pt x="92869" y="26000"/>
                    <a:pt x="93972" y="24000"/>
                    <a:pt x="94028" y="26000"/>
                  </a:cubicBezTo>
                  <a:lnTo>
                    <a:pt x="94461" y="24000"/>
                  </a:lnTo>
                  <a:lnTo>
                    <a:pt x="94349" y="26000"/>
                  </a:lnTo>
                  <a:cubicBezTo>
                    <a:pt x="94684" y="28000"/>
                    <a:pt x="94740" y="24000"/>
                    <a:pt x="95131" y="24000"/>
                  </a:cubicBezTo>
                  <a:cubicBezTo>
                    <a:pt x="94670" y="22000"/>
                    <a:pt x="94377" y="20000"/>
                    <a:pt x="93791" y="22000"/>
                  </a:cubicBezTo>
                  <a:cubicBezTo>
                    <a:pt x="94209" y="20000"/>
                    <a:pt x="95061" y="18000"/>
                    <a:pt x="95257" y="18000"/>
                  </a:cubicBezTo>
                  <a:cubicBezTo>
                    <a:pt x="95703" y="16000"/>
                    <a:pt x="96025" y="20000"/>
                    <a:pt x="96444" y="20000"/>
                  </a:cubicBezTo>
                  <a:cubicBezTo>
                    <a:pt x="95634" y="22000"/>
                    <a:pt x="96723" y="32000"/>
                    <a:pt x="95117" y="30000"/>
                  </a:cubicBezTo>
                  <a:cubicBezTo>
                    <a:pt x="95145" y="28000"/>
                    <a:pt x="95271" y="28000"/>
                    <a:pt x="95326" y="30000"/>
                  </a:cubicBezTo>
                  <a:cubicBezTo>
                    <a:pt x="95103" y="24000"/>
                    <a:pt x="94363" y="30000"/>
                    <a:pt x="94014" y="32000"/>
                  </a:cubicBezTo>
                  <a:cubicBezTo>
                    <a:pt x="94098" y="34000"/>
                    <a:pt x="93735" y="36000"/>
                    <a:pt x="94349" y="36000"/>
                  </a:cubicBezTo>
                  <a:cubicBezTo>
                    <a:pt x="94154" y="34000"/>
                    <a:pt x="94880" y="30000"/>
                    <a:pt x="95466" y="32000"/>
                  </a:cubicBezTo>
                  <a:lnTo>
                    <a:pt x="95354" y="40000"/>
                  </a:lnTo>
                  <a:lnTo>
                    <a:pt x="96220" y="40000"/>
                  </a:lnTo>
                  <a:lnTo>
                    <a:pt x="96136" y="40000"/>
                  </a:lnTo>
                  <a:cubicBezTo>
                    <a:pt x="96457" y="46000"/>
                    <a:pt x="97044" y="40000"/>
                    <a:pt x="97630" y="42000"/>
                  </a:cubicBezTo>
                  <a:cubicBezTo>
                    <a:pt x="98063" y="40000"/>
                    <a:pt x="99697" y="44000"/>
                    <a:pt x="98985" y="36000"/>
                  </a:cubicBezTo>
                  <a:cubicBezTo>
                    <a:pt x="99515" y="40000"/>
                    <a:pt x="99976" y="36000"/>
                    <a:pt x="100563" y="34000"/>
                  </a:cubicBezTo>
                  <a:lnTo>
                    <a:pt x="99837" y="32000"/>
                  </a:lnTo>
                  <a:cubicBezTo>
                    <a:pt x="100688" y="28000"/>
                    <a:pt x="100451" y="30000"/>
                    <a:pt x="101121" y="22000"/>
                  </a:cubicBezTo>
                  <a:cubicBezTo>
                    <a:pt x="101191" y="24000"/>
                    <a:pt x="101345" y="26000"/>
                    <a:pt x="101205" y="28000"/>
                  </a:cubicBezTo>
                  <a:cubicBezTo>
                    <a:pt x="102350" y="28000"/>
                    <a:pt x="103984" y="32000"/>
                    <a:pt x="104654" y="26000"/>
                  </a:cubicBezTo>
                  <a:cubicBezTo>
                    <a:pt x="105450" y="28000"/>
                    <a:pt x="105575" y="36000"/>
                    <a:pt x="106707" y="32000"/>
                  </a:cubicBezTo>
                  <a:cubicBezTo>
                    <a:pt x="106944" y="32000"/>
                    <a:pt x="106525" y="26000"/>
                    <a:pt x="107265" y="28000"/>
                  </a:cubicBezTo>
                  <a:cubicBezTo>
                    <a:pt x="107321" y="30000"/>
                    <a:pt x="106553" y="34000"/>
                    <a:pt x="107377" y="34000"/>
                  </a:cubicBezTo>
                  <a:cubicBezTo>
                    <a:pt x="107977" y="28000"/>
                    <a:pt x="108773" y="38000"/>
                    <a:pt x="109541" y="34000"/>
                  </a:cubicBezTo>
                  <a:cubicBezTo>
                    <a:pt x="109960" y="36000"/>
                    <a:pt x="110658" y="36000"/>
                    <a:pt x="110518" y="40000"/>
                  </a:cubicBezTo>
                  <a:cubicBezTo>
                    <a:pt x="109862" y="38000"/>
                    <a:pt x="108955" y="38000"/>
                    <a:pt x="108815" y="40000"/>
                  </a:cubicBezTo>
                  <a:cubicBezTo>
                    <a:pt x="108899" y="38000"/>
                    <a:pt x="108354" y="38000"/>
                    <a:pt x="108829" y="36000"/>
                  </a:cubicBezTo>
                  <a:cubicBezTo>
                    <a:pt x="107851" y="32000"/>
                    <a:pt x="108201" y="38000"/>
                    <a:pt x="107321" y="34000"/>
                  </a:cubicBezTo>
                  <a:cubicBezTo>
                    <a:pt x="107265" y="36000"/>
                    <a:pt x="107782" y="40000"/>
                    <a:pt x="107963" y="38000"/>
                  </a:cubicBezTo>
                  <a:cubicBezTo>
                    <a:pt x="107963" y="44000"/>
                    <a:pt x="106232" y="40000"/>
                    <a:pt x="107014" y="48000"/>
                  </a:cubicBezTo>
                  <a:cubicBezTo>
                    <a:pt x="107949" y="48000"/>
                    <a:pt x="108228" y="36000"/>
                    <a:pt x="109038" y="44000"/>
                  </a:cubicBezTo>
                  <a:cubicBezTo>
                    <a:pt x="108717" y="46000"/>
                    <a:pt x="108201" y="44000"/>
                    <a:pt x="107796" y="48000"/>
                  </a:cubicBezTo>
                  <a:lnTo>
                    <a:pt x="108452" y="52000"/>
                  </a:lnTo>
                  <a:lnTo>
                    <a:pt x="108941" y="48000"/>
                  </a:lnTo>
                  <a:lnTo>
                    <a:pt x="108913" y="48000"/>
                  </a:lnTo>
                  <a:cubicBezTo>
                    <a:pt x="110086" y="54000"/>
                    <a:pt x="110002" y="44000"/>
                    <a:pt x="111049" y="42000"/>
                  </a:cubicBezTo>
                  <a:cubicBezTo>
                    <a:pt x="110449" y="38000"/>
                    <a:pt x="111189" y="32000"/>
                    <a:pt x="110728" y="30000"/>
                  </a:cubicBezTo>
                  <a:cubicBezTo>
                    <a:pt x="111440" y="30000"/>
                    <a:pt x="111957" y="30000"/>
                    <a:pt x="111957" y="36000"/>
                  </a:cubicBezTo>
                  <a:cubicBezTo>
                    <a:pt x="110644" y="40000"/>
                    <a:pt x="111887" y="42000"/>
                    <a:pt x="110672" y="46000"/>
                  </a:cubicBezTo>
                  <a:cubicBezTo>
                    <a:pt x="110868" y="48000"/>
                    <a:pt x="110379" y="54000"/>
                    <a:pt x="111105" y="56000"/>
                  </a:cubicBezTo>
                  <a:cubicBezTo>
                    <a:pt x="111915" y="52000"/>
                    <a:pt x="110854" y="50000"/>
                    <a:pt x="111677" y="50000"/>
                  </a:cubicBezTo>
                  <a:cubicBezTo>
                    <a:pt x="111719" y="50000"/>
                    <a:pt x="111775" y="50000"/>
                    <a:pt x="111747" y="52000"/>
                  </a:cubicBezTo>
                  <a:cubicBezTo>
                    <a:pt x="112110" y="48000"/>
                    <a:pt x="112180" y="52000"/>
                    <a:pt x="112627" y="50000"/>
                  </a:cubicBezTo>
                  <a:lnTo>
                    <a:pt x="112529" y="50000"/>
                  </a:lnTo>
                  <a:cubicBezTo>
                    <a:pt x="113088" y="54000"/>
                    <a:pt x="113144" y="48000"/>
                    <a:pt x="113618" y="52000"/>
                  </a:cubicBezTo>
                  <a:cubicBezTo>
                    <a:pt x="113423" y="48000"/>
                    <a:pt x="113939" y="48000"/>
                    <a:pt x="114247" y="46000"/>
                  </a:cubicBezTo>
                  <a:cubicBezTo>
                    <a:pt x="113758" y="44000"/>
                    <a:pt x="113493" y="38000"/>
                    <a:pt x="112529" y="38000"/>
                  </a:cubicBezTo>
                  <a:cubicBezTo>
                    <a:pt x="112404" y="40000"/>
                    <a:pt x="112473" y="42000"/>
                    <a:pt x="112082" y="44000"/>
                  </a:cubicBezTo>
                  <a:lnTo>
                    <a:pt x="112711" y="44000"/>
                  </a:lnTo>
                  <a:lnTo>
                    <a:pt x="112348" y="46000"/>
                  </a:lnTo>
                  <a:lnTo>
                    <a:pt x="111747" y="44000"/>
                  </a:lnTo>
                  <a:cubicBezTo>
                    <a:pt x="112515" y="42000"/>
                    <a:pt x="112166" y="38000"/>
                    <a:pt x="112487" y="34000"/>
                  </a:cubicBezTo>
                  <a:cubicBezTo>
                    <a:pt x="113185" y="36000"/>
                    <a:pt x="113060" y="34000"/>
                    <a:pt x="113493" y="36000"/>
                  </a:cubicBezTo>
                  <a:cubicBezTo>
                    <a:pt x="113451" y="40000"/>
                    <a:pt x="114847" y="46000"/>
                    <a:pt x="115643" y="48000"/>
                  </a:cubicBezTo>
                  <a:lnTo>
                    <a:pt x="115266" y="48000"/>
                  </a:lnTo>
                  <a:cubicBezTo>
                    <a:pt x="114693" y="50000"/>
                    <a:pt x="115671" y="52000"/>
                    <a:pt x="115699" y="54000"/>
                  </a:cubicBezTo>
                  <a:lnTo>
                    <a:pt x="116118" y="52000"/>
                  </a:lnTo>
                  <a:cubicBezTo>
                    <a:pt x="116034" y="52000"/>
                    <a:pt x="115922" y="54000"/>
                    <a:pt x="116104" y="54000"/>
                  </a:cubicBezTo>
                  <a:cubicBezTo>
                    <a:pt x="116690" y="54000"/>
                    <a:pt x="116648" y="50000"/>
                    <a:pt x="117221" y="48000"/>
                  </a:cubicBezTo>
                  <a:cubicBezTo>
                    <a:pt x="117263" y="52000"/>
                    <a:pt x="116788" y="54000"/>
                    <a:pt x="117137" y="56000"/>
                  </a:cubicBezTo>
                  <a:cubicBezTo>
                    <a:pt x="117263" y="60000"/>
                    <a:pt x="117654" y="66000"/>
                    <a:pt x="118422" y="64000"/>
                  </a:cubicBezTo>
                  <a:cubicBezTo>
                    <a:pt x="118478" y="62000"/>
                    <a:pt x="118673" y="62000"/>
                    <a:pt x="118896" y="62000"/>
                  </a:cubicBezTo>
                  <a:lnTo>
                    <a:pt x="118813" y="62000"/>
                  </a:lnTo>
                  <a:lnTo>
                    <a:pt x="119315" y="66000"/>
                  </a:lnTo>
                  <a:cubicBezTo>
                    <a:pt x="118882" y="70000"/>
                    <a:pt x="118450" y="64000"/>
                    <a:pt x="118017" y="68000"/>
                  </a:cubicBezTo>
                  <a:lnTo>
                    <a:pt x="117975" y="72000"/>
                  </a:lnTo>
                  <a:cubicBezTo>
                    <a:pt x="117640" y="72000"/>
                    <a:pt x="117179" y="72000"/>
                    <a:pt x="116969" y="74000"/>
                  </a:cubicBezTo>
                  <a:cubicBezTo>
                    <a:pt x="117486" y="76000"/>
                    <a:pt x="117598" y="74000"/>
                    <a:pt x="118170" y="74000"/>
                  </a:cubicBezTo>
                  <a:cubicBezTo>
                    <a:pt x="118254" y="78000"/>
                    <a:pt x="117849" y="78000"/>
                    <a:pt x="117779" y="78000"/>
                  </a:cubicBezTo>
                  <a:lnTo>
                    <a:pt x="117863" y="76000"/>
                  </a:lnTo>
                  <a:cubicBezTo>
                    <a:pt x="117179" y="72000"/>
                    <a:pt x="116844" y="80000"/>
                    <a:pt x="115992" y="78000"/>
                  </a:cubicBezTo>
                  <a:cubicBezTo>
                    <a:pt x="115852" y="78000"/>
                    <a:pt x="115936" y="78000"/>
                    <a:pt x="115964" y="76000"/>
                  </a:cubicBezTo>
                  <a:cubicBezTo>
                    <a:pt x="115280" y="80000"/>
                    <a:pt x="114596" y="74000"/>
                    <a:pt x="113925" y="78000"/>
                  </a:cubicBezTo>
                  <a:lnTo>
                    <a:pt x="114149" y="76000"/>
                  </a:lnTo>
                  <a:lnTo>
                    <a:pt x="111887" y="84000"/>
                  </a:lnTo>
                  <a:lnTo>
                    <a:pt x="111887" y="86000"/>
                  </a:lnTo>
                  <a:cubicBezTo>
                    <a:pt x="111985" y="88000"/>
                    <a:pt x="111649" y="88000"/>
                    <a:pt x="111468" y="86000"/>
                  </a:cubicBezTo>
                  <a:lnTo>
                    <a:pt x="111468" y="86000"/>
                  </a:lnTo>
                  <a:lnTo>
                    <a:pt x="110239" y="90000"/>
                  </a:lnTo>
                  <a:cubicBezTo>
                    <a:pt x="110351" y="92000"/>
                    <a:pt x="110491" y="92000"/>
                    <a:pt x="110658" y="94000"/>
                  </a:cubicBezTo>
                  <a:cubicBezTo>
                    <a:pt x="110798" y="92000"/>
                    <a:pt x="111622" y="94000"/>
                    <a:pt x="111510" y="90000"/>
                  </a:cubicBezTo>
                  <a:cubicBezTo>
                    <a:pt x="111887" y="92000"/>
                    <a:pt x="112501" y="88000"/>
                    <a:pt x="112781" y="90000"/>
                  </a:cubicBezTo>
                  <a:cubicBezTo>
                    <a:pt x="112278" y="88000"/>
                    <a:pt x="113130" y="86000"/>
                    <a:pt x="113227" y="84000"/>
                  </a:cubicBezTo>
                  <a:cubicBezTo>
                    <a:pt x="113395" y="88000"/>
                    <a:pt x="113981" y="84000"/>
                    <a:pt x="113912" y="88000"/>
                  </a:cubicBezTo>
                  <a:cubicBezTo>
                    <a:pt x="114009" y="90000"/>
                    <a:pt x="113660" y="86000"/>
                    <a:pt x="113451" y="88000"/>
                  </a:cubicBezTo>
                  <a:cubicBezTo>
                    <a:pt x="112906" y="92000"/>
                    <a:pt x="114414" y="92000"/>
                    <a:pt x="113758" y="94000"/>
                  </a:cubicBezTo>
                  <a:cubicBezTo>
                    <a:pt x="114596" y="92000"/>
                    <a:pt x="115713" y="94000"/>
                    <a:pt x="116579" y="92000"/>
                  </a:cubicBezTo>
                  <a:lnTo>
                    <a:pt x="116090" y="90000"/>
                  </a:lnTo>
                  <a:cubicBezTo>
                    <a:pt x="116481" y="92000"/>
                    <a:pt x="117402" y="92000"/>
                    <a:pt x="117472" y="94000"/>
                  </a:cubicBezTo>
                  <a:lnTo>
                    <a:pt x="116481" y="94000"/>
                  </a:lnTo>
                  <a:cubicBezTo>
                    <a:pt x="116453" y="98000"/>
                    <a:pt x="117360" y="94000"/>
                    <a:pt x="117402" y="96000"/>
                  </a:cubicBezTo>
                  <a:lnTo>
                    <a:pt x="118464" y="90000"/>
                  </a:lnTo>
                  <a:lnTo>
                    <a:pt x="118003" y="90000"/>
                  </a:lnTo>
                  <a:cubicBezTo>
                    <a:pt x="118296" y="88000"/>
                    <a:pt x="119273" y="92000"/>
                    <a:pt x="120000" y="94000"/>
                  </a:cubicBezTo>
                  <a:cubicBezTo>
                    <a:pt x="119581" y="98000"/>
                    <a:pt x="118910" y="92000"/>
                    <a:pt x="118142" y="94000"/>
                  </a:cubicBezTo>
                  <a:cubicBezTo>
                    <a:pt x="117584" y="96000"/>
                    <a:pt x="118478" y="100000"/>
                    <a:pt x="117961" y="100000"/>
                  </a:cubicBezTo>
                  <a:cubicBezTo>
                    <a:pt x="118101" y="102000"/>
                    <a:pt x="118436" y="102000"/>
                    <a:pt x="118603" y="100000"/>
                  </a:cubicBezTo>
                  <a:lnTo>
                    <a:pt x="118813" y="102000"/>
                  </a:lnTo>
                  <a:cubicBezTo>
                    <a:pt x="118338" y="106000"/>
                    <a:pt x="117291" y="104000"/>
                    <a:pt x="116592" y="108000"/>
                  </a:cubicBezTo>
                  <a:cubicBezTo>
                    <a:pt x="116662" y="108000"/>
                    <a:pt x="116718" y="108000"/>
                    <a:pt x="116732" y="108000"/>
                  </a:cubicBezTo>
                  <a:cubicBezTo>
                    <a:pt x="116188" y="104000"/>
                    <a:pt x="115643" y="104000"/>
                    <a:pt x="115126" y="104000"/>
                  </a:cubicBezTo>
                  <a:cubicBezTo>
                    <a:pt x="115406" y="106000"/>
                    <a:pt x="115517" y="106000"/>
                    <a:pt x="115671" y="106000"/>
                  </a:cubicBezTo>
                  <a:cubicBezTo>
                    <a:pt x="115685" y="106000"/>
                    <a:pt x="115196" y="106000"/>
                    <a:pt x="115001" y="108000"/>
                  </a:cubicBezTo>
                  <a:cubicBezTo>
                    <a:pt x="115489" y="110000"/>
                    <a:pt x="115098" y="112000"/>
                    <a:pt x="115406" y="112000"/>
                  </a:cubicBezTo>
                  <a:cubicBezTo>
                    <a:pt x="115084" y="114000"/>
                    <a:pt x="114833" y="112000"/>
                    <a:pt x="114442" y="112000"/>
                  </a:cubicBezTo>
                  <a:cubicBezTo>
                    <a:pt x="114247" y="110000"/>
                    <a:pt x="114610" y="110000"/>
                    <a:pt x="114568" y="106000"/>
                  </a:cubicBezTo>
                  <a:cubicBezTo>
                    <a:pt x="114177" y="108000"/>
                    <a:pt x="113995" y="102000"/>
                    <a:pt x="113409" y="104000"/>
                  </a:cubicBezTo>
                  <a:cubicBezTo>
                    <a:pt x="114177" y="106000"/>
                    <a:pt x="113199" y="110000"/>
                    <a:pt x="112934" y="112000"/>
                  </a:cubicBezTo>
                  <a:lnTo>
                    <a:pt x="113060" y="112000"/>
                  </a:lnTo>
                  <a:cubicBezTo>
                    <a:pt x="112822" y="114000"/>
                    <a:pt x="112613" y="114000"/>
                    <a:pt x="112445" y="112000"/>
                  </a:cubicBezTo>
                  <a:cubicBezTo>
                    <a:pt x="112753" y="110000"/>
                    <a:pt x="113060" y="112000"/>
                    <a:pt x="112976" y="108000"/>
                  </a:cubicBezTo>
                  <a:cubicBezTo>
                    <a:pt x="112767" y="108000"/>
                    <a:pt x="112557" y="108000"/>
                    <a:pt x="112320" y="108000"/>
                  </a:cubicBezTo>
                  <a:lnTo>
                    <a:pt x="112529" y="106000"/>
                  </a:lnTo>
                  <a:lnTo>
                    <a:pt x="111496" y="106000"/>
                  </a:lnTo>
                  <a:cubicBezTo>
                    <a:pt x="111328" y="110000"/>
                    <a:pt x="111049" y="112000"/>
                    <a:pt x="110909" y="116000"/>
                  </a:cubicBezTo>
                  <a:cubicBezTo>
                    <a:pt x="110658" y="114000"/>
                    <a:pt x="110309" y="116000"/>
                    <a:pt x="110072" y="116000"/>
                  </a:cubicBezTo>
                  <a:lnTo>
                    <a:pt x="110183" y="116000"/>
                  </a:lnTo>
                  <a:cubicBezTo>
                    <a:pt x="109723" y="112000"/>
                    <a:pt x="108703" y="114000"/>
                    <a:pt x="108619" y="116000"/>
                  </a:cubicBezTo>
                  <a:cubicBezTo>
                    <a:pt x="108284" y="114000"/>
                    <a:pt x="110937" y="102000"/>
                    <a:pt x="108619" y="104000"/>
                  </a:cubicBezTo>
                  <a:cubicBezTo>
                    <a:pt x="107726" y="102000"/>
                    <a:pt x="108061" y="110000"/>
                    <a:pt x="107558" y="114000"/>
                  </a:cubicBezTo>
                  <a:cubicBezTo>
                    <a:pt x="107558" y="114000"/>
                    <a:pt x="107586" y="112000"/>
                    <a:pt x="107544" y="112000"/>
                  </a:cubicBezTo>
                  <a:cubicBezTo>
                    <a:pt x="107153" y="110000"/>
                    <a:pt x="107111" y="114000"/>
                    <a:pt x="106790" y="114000"/>
                  </a:cubicBezTo>
                  <a:cubicBezTo>
                    <a:pt x="107028" y="116000"/>
                    <a:pt x="107363" y="116000"/>
                    <a:pt x="107474" y="116000"/>
                  </a:cubicBezTo>
                  <a:cubicBezTo>
                    <a:pt x="107349" y="118000"/>
                    <a:pt x="106665" y="114000"/>
                    <a:pt x="106371" y="118000"/>
                  </a:cubicBezTo>
                  <a:cubicBezTo>
                    <a:pt x="106762" y="112000"/>
                    <a:pt x="105631" y="114000"/>
                    <a:pt x="105925" y="112000"/>
                  </a:cubicBezTo>
                  <a:cubicBezTo>
                    <a:pt x="105157" y="108000"/>
                    <a:pt x="104333" y="112000"/>
                    <a:pt x="103928" y="116000"/>
                  </a:cubicBezTo>
                  <a:cubicBezTo>
                    <a:pt x="103411" y="110000"/>
                    <a:pt x="103020" y="116000"/>
                    <a:pt x="102168" y="112000"/>
                  </a:cubicBezTo>
                  <a:cubicBezTo>
                    <a:pt x="102308" y="112000"/>
                    <a:pt x="102531" y="112000"/>
                    <a:pt x="102713" y="112000"/>
                  </a:cubicBezTo>
                  <a:cubicBezTo>
                    <a:pt x="103202" y="110000"/>
                    <a:pt x="101847" y="110000"/>
                    <a:pt x="102587" y="108000"/>
                  </a:cubicBezTo>
                  <a:cubicBezTo>
                    <a:pt x="102420" y="108000"/>
                    <a:pt x="102573" y="110000"/>
                    <a:pt x="102741" y="108000"/>
                  </a:cubicBezTo>
                  <a:cubicBezTo>
                    <a:pt x="103020" y="108000"/>
                    <a:pt x="103286" y="106000"/>
                    <a:pt x="103216" y="104000"/>
                  </a:cubicBezTo>
                  <a:lnTo>
                    <a:pt x="102531" y="102000"/>
                  </a:lnTo>
                  <a:lnTo>
                    <a:pt x="102769" y="100000"/>
                  </a:lnTo>
                  <a:lnTo>
                    <a:pt x="101722" y="94000"/>
                  </a:lnTo>
                  <a:cubicBezTo>
                    <a:pt x="101694" y="96000"/>
                    <a:pt x="101791" y="96000"/>
                    <a:pt x="101847" y="98000"/>
                  </a:cubicBezTo>
                  <a:cubicBezTo>
                    <a:pt x="100632" y="94000"/>
                    <a:pt x="99236" y="96000"/>
                    <a:pt x="98175" y="96000"/>
                  </a:cubicBezTo>
                  <a:cubicBezTo>
                    <a:pt x="97979" y="106000"/>
                    <a:pt x="95564" y="100000"/>
                    <a:pt x="94698" y="106000"/>
                  </a:cubicBezTo>
                  <a:cubicBezTo>
                    <a:pt x="94936" y="104000"/>
                    <a:pt x="95061" y="98000"/>
                    <a:pt x="94922" y="96000"/>
                  </a:cubicBezTo>
                  <a:cubicBezTo>
                    <a:pt x="95103" y="94000"/>
                    <a:pt x="95508" y="90000"/>
                    <a:pt x="95941" y="92000"/>
                  </a:cubicBezTo>
                  <a:cubicBezTo>
                    <a:pt x="96011" y="94000"/>
                    <a:pt x="96541" y="96000"/>
                    <a:pt x="96192" y="98000"/>
                  </a:cubicBezTo>
                  <a:cubicBezTo>
                    <a:pt x="97393" y="96000"/>
                    <a:pt x="96039" y="92000"/>
                    <a:pt x="96388" y="88000"/>
                  </a:cubicBezTo>
                  <a:cubicBezTo>
                    <a:pt x="95061" y="88000"/>
                    <a:pt x="94279" y="96000"/>
                    <a:pt x="93441" y="98000"/>
                  </a:cubicBezTo>
                  <a:lnTo>
                    <a:pt x="93414" y="96000"/>
                  </a:lnTo>
                  <a:lnTo>
                    <a:pt x="92785" y="98000"/>
                  </a:lnTo>
                  <a:cubicBezTo>
                    <a:pt x="93302" y="100000"/>
                    <a:pt x="93274" y="106000"/>
                    <a:pt x="92604" y="104000"/>
                  </a:cubicBezTo>
                  <a:lnTo>
                    <a:pt x="92687" y="104000"/>
                  </a:lnTo>
                  <a:cubicBezTo>
                    <a:pt x="92310" y="100000"/>
                    <a:pt x="91515" y="104000"/>
                    <a:pt x="90914" y="102000"/>
                  </a:cubicBezTo>
                  <a:lnTo>
                    <a:pt x="90523" y="106000"/>
                  </a:lnTo>
                  <a:cubicBezTo>
                    <a:pt x="89923" y="106000"/>
                    <a:pt x="89895" y="100000"/>
                    <a:pt x="89699" y="96000"/>
                  </a:cubicBezTo>
                  <a:cubicBezTo>
                    <a:pt x="88764" y="94000"/>
                    <a:pt x="88233" y="100000"/>
                    <a:pt x="87563" y="104000"/>
                  </a:cubicBezTo>
                  <a:cubicBezTo>
                    <a:pt x="87270" y="100000"/>
                    <a:pt x="85873" y="100000"/>
                    <a:pt x="86613" y="96000"/>
                  </a:cubicBezTo>
                  <a:cubicBezTo>
                    <a:pt x="85762" y="98000"/>
                    <a:pt x="85929" y="114000"/>
                    <a:pt x="84491" y="106000"/>
                  </a:cubicBezTo>
                  <a:lnTo>
                    <a:pt x="84868" y="102000"/>
                  </a:lnTo>
                  <a:cubicBezTo>
                    <a:pt x="83486" y="104000"/>
                    <a:pt x="81517" y="108000"/>
                    <a:pt x="80875" y="106000"/>
                  </a:cubicBezTo>
                  <a:cubicBezTo>
                    <a:pt x="81391" y="96000"/>
                    <a:pt x="79157" y="96000"/>
                    <a:pt x="78906" y="86000"/>
                  </a:cubicBezTo>
                  <a:cubicBezTo>
                    <a:pt x="78976" y="88000"/>
                    <a:pt x="78459" y="88000"/>
                    <a:pt x="78375" y="90000"/>
                  </a:cubicBezTo>
                  <a:cubicBezTo>
                    <a:pt x="78263" y="88000"/>
                    <a:pt x="78082" y="88000"/>
                    <a:pt x="77872" y="90000"/>
                  </a:cubicBezTo>
                  <a:cubicBezTo>
                    <a:pt x="78417" y="92000"/>
                    <a:pt x="77495" y="100000"/>
                    <a:pt x="78529" y="96000"/>
                  </a:cubicBezTo>
                  <a:cubicBezTo>
                    <a:pt x="78012" y="102000"/>
                    <a:pt x="77342" y="108000"/>
                    <a:pt x="76197" y="108000"/>
                  </a:cubicBezTo>
                  <a:lnTo>
                    <a:pt x="76211" y="104000"/>
                  </a:lnTo>
                  <a:lnTo>
                    <a:pt x="77118" y="104000"/>
                  </a:lnTo>
                  <a:cubicBezTo>
                    <a:pt x="77021" y="102000"/>
                    <a:pt x="77481" y="102000"/>
                    <a:pt x="77677" y="100000"/>
                  </a:cubicBezTo>
                  <a:cubicBezTo>
                    <a:pt x="76001" y="98000"/>
                    <a:pt x="77900" y="90000"/>
                    <a:pt x="76183" y="92000"/>
                  </a:cubicBezTo>
                  <a:cubicBezTo>
                    <a:pt x="76015" y="94000"/>
                    <a:pt x="76127" y="92000"/>
                    <a:pt x="75680" y="94000"/>
                  </a:cubicBezTo>
                  <a:cubicBezTo>
                    <a:pt x="75890" y="94000"/>
                    <a:pt x="75918" y="92000"/>
                    <a:pt x="75582" y="90000"/>
                  </a:cubicBezTo>
                  <a:lnTo>
                    <a:pt x="75261" y="94000"/>
                  </a:lnTo>
                  <a:cubicBezTo>
                    <a:pt x="74661" y="88000"/>
                    <a:pt x="76253" y="90000"/>
                    <a:pt x="75736" y="84000"/>
                  </a:cubicBezTo>
                  <a:cubicBezTo>
                    <a:pt x="76406" y="82000"/>
                    <a:pt x="77551" y="80000"/>
                    <a:pt x="77342" y="74000"/>
                  </a:cubicBezTo>
                  <a:cubicBezTo>
                    <a:pt x="76253" y="72000"/>
                    <a:pt x="76364" y="84000"/>
                    <a:pt x="75233" y="82000"/>
                  </a:cubicBezTo>
                  <a:lnTo>
                    <a:pt x="75108" y="80000"/>
                  </a:lnTo>
                  <a:cubicBezTo>
                    <a:pt x="74717" y="82000"/>
                    <a:pt x="74647" y="86000"/>
                    <a:pt x="74424" y="88000"/>
                  </a:cubicBezTo>
                  <a:cubicBezTo>
                    <a:pt x="74410" y="86000"/>
                    <a:pt x="74312" y="86000"/>
                    <a:pt x="74047" y="84000"/>
                  </a:cubicBezTo>
                  <a:cubicBezTo>
                    <a:pt x="73376" y="90000"/>
                    <a:pt x="72929" y="92000"/>
                    <a:pt x="72315" y="98000"/>
                  </a:cubicBezTo>
                  <a:cubicBezTo>
                    <a:pt x="73963" y="92000"/>
                    <a:pt x="73725" y="102000"/>
                    <a:pt x="75429" y="98000"/>
                  </a:cubicBezTo>
                  <a:cubicBezTo>
                    <a:pt x="75164" y="98000"/>
                    <a:pt x="73963" y="100000"/>
                    <a:pt x="73893" y="106000"/>
                  </a:cubicBezTo>
                  <a:lnTo>
                    <a:pt x="73907" y="102000"/>
                  </a:lnTo>
                  <a:cubicBezTo>
                    <a:pt x="73348" y="104000"/>
                    <a:pt x="72804" y="106000"/>
                    <a:pt x="72106" y="106000"/>
                  </a:cubicBezTo>
                  <a:lnTo>
                    <a:pt x="72525" y="102000"/>
                  </a:lnTo>
                  <a:cubicBezTo>
                    <a:pt x="71603" y="106000"/>
                    <a:pt x="70989" y="96000"/>
                    <a:pt x="70262" y="104000"/>
                  </a:cubicBezTo>
                  <a:cubicBezTo>
                    <a:pt x="70528" y="104000"/>
                    <a:pt x="70723" y="104000"/>
                    <a:pt x="70891" y="104000"/>
                  </a:cubicBezTo>
                  <a:cubicBezTo>
                    <a:pt x="70416" y="106000"/>
                    <a:pt x="69816" y="104000"/>
                    <a:pt x="69299" y="104000"/>
                  </a:cubicBezTo>
                  <a:lnTo>
                    <a:pt x="68238" y="112000"/>
                  </a:lnTo>
                  <a:cubicBezTo>
                    <a:pt x="68238" y="110000"/>
                    <a:pt x="67568" y="110000"/>
                    <a:pt x="67889" y="106000"/>
                  </a:cubicBezTo>
                  <a:cubicBezTo>
                    <a:pt x="67121" y="102000"/>
                    <a:pt x="66758" y="110000"/>
                    <a:pt x="66311" y="110000"/>
                  </a:cubicBezTo>
                  <a:cubicBezTo>
                    <a:pt x="65529" y="106000"/>
                    <a:pt x="66995" y="108000"/>
                    <a:pt x="67079" y="102000"/>
                  </a:cubicBezTo>
                  <a:cubicBezTo>
                    <a:pt x="65990" y="100000"/>
                    <a:pt x="64845" y="102000"/>
                    <a:pt x="64230" y="106000"/>
                  </a:cubicBezTo>
                  <a:cubicBezTo>
                    <a:pt x="64454" y="108000"/>
                    <a:pt x="64552" y="108000"/>
                    <a:pt x="64552" y="110000"/>
                  </a:cubicBezTo>
                  <a:cubicBezTo>
                    <a:pt x="64510" y="108000"/>
                    <a:pt x="64077" y="108000"/>
                    <a:pt x="63839" y="108000"/>
                  </a:cubicBezTo>
                  <a:lnTo>
                    <a:pt x="63672" y="110000"/>
                  </a:lnTo>
                  <a:cubicBezTo>
                    <a:pt x="63253" y="110000"/>
                    <a:pt x="63323" y="108000"/>
                    <a:pt x="63658" y="106000"/>
                  </a:cubicBezTo>
                  <a:cubicBezTo>
                    <a:pt x="63281" y="104000"/>
                    <a:pt x="62806" y="110000"/>
                    <a:pt x="62415" y="106000"/>
                  </a:cubicBezTo>
                  <a:cubicBezTo>
                    <a:pt x="63071" y="104000"/>
                    <a:pt x="63923" y="106000"/>
                    <a:pt x="64258" y="104000"/>
                  </a:cubicBezTo>
                  <a:cubicBezTo>
                    <a:pt x="62876" y="106000"/>
                    <a:pt x="62876" y="96000"/>
                    <a:pt x="61117" y="100000"/>
                  </a:cubicBezTo>
                  <a:cubicBezTo>
                    <a:pt x="61089" y="98000"/>
                    <a:pt x="61396" y="96000"/>
                    <a:pt x="61047" y="96000"/>
                  </a:cubicBezTo>
                  <a:cubicBezTo>
                    <a:pt x="60265" y="96000"/>
                    <a:pt x="60851" y="102000"/>
                    <a:pt x="60600" y="104000"/>
                  </a:cubicBezTo>
                  <a:cubicBezTo>
                    <a:pt x="61200" y="102000"/>
                    <a:pt x="61494" y="104000"/>
                    <a:pt x="61843" y="108000"/>
                  </a:cubicBezTo>
                  <a:lnTo>
                    <a:pt x="61675" y="110000"/>
                  </a:lnTo>
                  <a:cubicBezTo>
                    <a:pt x="61647" y="108000"/>
                    <a:pt x="61270" y="108000"/>
                    <a:pt x="61158" y="108000"/>
                  </a:cubicBezTo>
                  <a:lnTo>
                    <a:pt x="61061" y="112000"/>
                  </a:lnTo>
                  <a:cubicBezTo>
                    <a:pt x="61103" y="108000"/>
                    <a:pt x="60502" y="104000"/>
                    <a:pt x="60027" y="106000"/>
                  </a:cubicBezTo>
                  <a:cubicBezTo>
                    <a:pt x="60502" y="108000"/>
                    <a:pt x="60377" y="108000"/>
                    <a:pt x="60516" y="114000"/>
                  </a:cubicBezTo>
                  <a:cubicBezTo>
                    <a:pt x="59846" y="120000"/>
                    <a:pt x="59748" y="110000"/>
                    <a:pt x="59008" y="116000"/>
                  </a:cubicBezTo>
                  <a:cubicBezTo>
                    <a:pt x="59064" y="114000"/>
                    <a:pt x="59720" y="112000"/>
                    <a:pt x="59148" y="112000"/>
                  </a:cubicBezTo>
                  <a:cubicBezTo>
                    <a:pt x="58687" y="112000"/>
                    <a:pt x="58743" y="114000"/>
                    <a:pt x="58422" y="116000"/>
                  </a:cubicBezTo>
                  <a:cubicBezTo>
                    <a:pt x="58785" y="112000"/>
                    <a:pt x="58687" y="108000"/>
                    <a:pt x="59078" y="104000"/>
                  </a:cubicBezTo>
                  <a:cubicBezTo>
                    <a:pt x="59902" y="104000"/>
                    <a:pt x="59413" y="104000"/>
                    <a:pt x="60223" y="102000"/>
                  </a:cubicBezTo>
                  <a:lnTo>
                    <a:pt x="59539" y="98000"/>
                  </a:lnTo>
                  <a:cubicBezTo>
                    <a:pt x="60237" y="98000"/>
                    <a:pt x="60055" y="94000"/>
                    <a:pt x="60111" y="92000"/>
                  </a:cubicBezTo>
                  <a:cubicBezTo>
                    <a:pt x="58896" y="88000"/>
                    <a:pt x="59204" y="98000"/>
                    <a:pt x="58422" y="98000"/>
                  </a:cubicBezTo>
                  <a:cubicBezTo>
                    <a:pt x="58045" y="100000"/>
                    <a:pt x="59148" y="98000"/>
                    <a:pt x="58561" y="102000"/>
                  </a:cubicBezTo>
                  <a:cubicBezTo>
                    <a:pt x="57835" y="100000"/>
                    <a:pt x="58394" y="104000"/>
                    <a:pt x="57584" y="106000"/>
                  </a:cubicBezTo>
                  <a:lnTo>
                    <a:pt x="57723" y="104000"/>
                  </a:lnTo>
                  <a:cubicBezTo>
                    <a:pt x="57472" y="102000"/>
                    <a:pt x="57235" y="104000"/>
                    <a:pt x="56942" y="106000"/>
                  </a:cubicBezTo>
                  <a:cubicBezTo>
                    <a:pt x="56620" y="106000"/>
                    <a:pt x="57305" y="120000"/>
                    <a:pt x="55992" y="120000"/>
                  </a:cubicBezTo>
                  <a:cubicBezTo>
                    <a:pt x="56062" y="120000"/>
                    <a:pt x="56090" y="118000"/>
                    <a:pt x="56090" y="118000"/>
                  </a:cubicBezTo>
                  <a:lnTo>
                    <a:pt x="57360" y="82000"/>
                  </a:lnTo>
                  <a:cubicBezTo>
                    <a:pt x="56034" y="82000"/>
                    <a:pt x="54512" y="82000"/>
                    <a:pt x="52990" y="80000"/>
                  </a:cubicBezTo>
                  <a:cubicBezTo>
                    <a:pt x="52627" y="74000"/>
                    <a:pt x="54079" y="74000"/>
                    <a:pt x="53981" y="72000"/>
                  </a:cubicBezTo>
                  <a:lnTo>
                    <a:pt x="54680" y="72000"/>
                  </a:lnTo>
                  <a:cubicBezTo>
                    <a:pt x="54638" y="76000"/>
                    <a:pt x="53227" y="74000"/>
                    <a:pt x="53856" y="78000"/>
                  </a:cubicBezTo>
                  <a:cubicBezTo>
                    <a:pt x="55084" y="76000"/>
                    <a:pt x="55643" y="80000"/>
                    <a:pt x="56802" y="74000"/>
                  </a:cubicBezTo>
                  <a:cubicBezTo>
                    <a:pt x="56439" y="66000"/>
                    <a:pt x="55266" y="74000"/>
                    <a:pt x="54512" y="70000"/>
                  </a:cubicBezTo>
                  <a:cubicBezTo>
                    <a:pt x="54833" y="70000"/>
                    <a:pt x="55098" y="70000"/>
                    <a:pt x="55364" y="68000"/>
                  </a:cubicBezTo>
                  <a:lnTo>
                    <a:pt x="53074" y="66000"/>
                  </a:lnTo>
                  <a:lnTo>
                    <a:pt x="52892" y="68000"/>
                  </a:lnTo>
                  <a:lnTo>
                    <a:pt x="53870" y="68000"/>
                  </a:lnTo>
                  <a:cubicBezTo>
                    <a:pt x="53144" y="68000"/>
                    <a:pt x="52529" y="72000"/>
                    <a:pt x="52473" y="78000"/>
                  </a:cubicBezTo>
                  <a:lnTo>
                    <a:pt x="52613" y="78000"/>
                  </a:lnTo>
                  <a:lnTo>
                    <a:pt x="52348" y="80000"/>
                  </a:lnTo>
                  <a:lnTo>
                    <a:pt x="51845" y="78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 name="Shape 76"/>
            <p:cNvSpPr/>
            <p:nvPr/>
          </p:nvSpPr>
          <p:spPr>
            <a:xfrm>
              <a:off x="12117388" y="2779713"/>
              <a:ext cx="127000" cy="4762"/>
            </a:xfrm>
            <a:custGeom>
              <a:pathLst>
                <a:path extrusionOk="0" h="120000" w="120000">
                  <a:moveTo>
                    <a:pt x="34545" y="120000"/>
                  </a:moveTo>
                  <a:lnTo>
                    <a:pt x="34545" y="120000"/>
                  </a:lnTo>
                  <a:cubicBezTo>
                    <a:pt x="60000" y="120000"/>
                    <a:pt x="120000" y="120000"/>
                    <a:pt x="109090" y="0"/>
                  </a:cubicBezTo>
                  <a:cubicBezTo>
                    <a:pt x="109090" y="120000"/>
                    <a:pt x="0" y="0"/>
                    <a:pt x="34545"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7" name="Shape 77"/>
            <p:cNvSpPr/>
            <p:nvPr/>
          </p:nvSpPr>
          <p:spPr>
            <a:xfrm>
              <a:off x="12182475" y="2787650"/>
              <a:ext cx="79375" cy="1587"/>
            </a:xfrm>
            <a:custGeom>
              <a:pathLst>
                <a:path extrusionOk="0" h="120000" w="120000">
                  <a:moveTo>
                    <a:pt x="73170" y="120000"/>
                  </a:moveTo>
                  <a:lnTo>
                    <a:pt x="73170" y="120000"/>
                  </a:lnTo>
                  <a:cubicBezTo>
                    <a:pt x="79024" y="120000"/>
                    <a:pt x="76097" y="0"/>
                    <a:pt x="120000" y="0"/>
                  </a:cubicBezTo>
                  <a:lnTo>
                    <a:pt x="0" y="0"/>
                  </a:lnTo>
                  <a:lnTo>
                    <a:pt x="731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 name="Shape 78"/>
            <p:cNvSpPr/>
            <p:nvPr/>
          </p:nvSpPr>
          <p:spPr>
            <a:xfrm>
              <a:off x="12307888" y="2809875"/>
              <a:ext cx="249237" cy="15875"/>
            </a:xfrm>
            <a:custGeom>
              <a:pathLst>
                <a:path extrusionOk="0" h="120000" w="120000">
                  <a:moveTo>
                    <a:pt x="1846" y="51428"/>
                  </a:moveTo>
                  <a:lnTo>
                    <a:pt x="1846" y="51428"/>
                  </a:lnTo>
                  <a:cubicBezTo>
                    <a:pt x="21230" y="34285"/>
                    <a:pt x="34153" y="17142"/>
                    <a:pt x="64615" y="34285"/>
                  </a:cubicBezTo>
                  <a:cubicBezTo>
                    <a:pt x="75692" y="102857"/>
                    <a:pt x="13846" y="34285"/>
                    <a:pt x="0" y="102857"/>
                  </a:cubicBezTo>
                  <a:cubicBezTo>
                    <a:pt x="56307" y="119999"/>
                    <a:pt x="73846" y="68571"/>
                    <a:pt x="120000" y="68571"/>
                  </a:cubicBezTo>
                  <a:cubicBezTo>
                    <a:pt x="97846" y="34285"/>
                    <a:pt x="3692" y="0"/>
                    <a:pt x="1846"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9" name="Shape 79"/>
            <p:cNvSpPr/>
            <p:nvPr/>
          </p:nvSpPr>
          <p:spPr>
            <a:xfrm>
              <a:off x="12252325" y="2825750"/>
              <a:ext cx="73025" cy="1587"/>
            </a:xfrm>
            <a:custGeom>
              <a:pathLst>
                <a:path extrusionOk="0" h="120000" w="120000">
                  <a:moveTo>
                    <a:pt x="12631" y="120000"/>
                  </a:moveTo>
                  <a:lnTo>
                    <a:pt x="12631" y="120000"/>
                  </a:lnTo>
                  <a:lnTo>
                    <a:pt x="120000" y="0"/>
                  </a:lnTo>
                  <a:lnTo>
                    <a:pt x="107368" y="0"/>
                  </a:lnTo>
                  <a:lnTo>
                    <a:pt x="0" y="120000"/>
                  </a:lnTo>
                  <a:lnTo>
                    <a:pt x="1263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0" name="Shape 80"/>
            <p:cNvSpPr/>
            <p:nvPr/>
          </p:nvSpPr>
          <p:spPr>
            <a:xfrm>
              <a:off x="10779125" y="2733675"/>
              <a:ext cx="66674" cy="4762"/>
            </a:xfrm>
            <a:custGeom>
              <a:pathLst>
                <a:path extrusionOk="0" h="120000" w="120000">
                  <a:moveTo>
                    <a:pt x="120000" y="120000"/>
                  </a:moveTo>
                  <a:lnTo>
                    <a:pt x="120000" y="120000"/>
                  </a:lnTo>
                  <a:cubicBezTo>
                    <a:pt x="109714" y="0"/>
                    <a:pt x="37714" y="60000"/>
                    <a:pt x="0" y="120000"/>
                  </a:cubicBezTo>
                  <a:cubicBezTo>
                    <a:pt x="30857" y="120000"/>
                    <a:pt x="75428"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Shape 81"/>
            <p:cNvSpPr/>
            <p:nvPr/>
          </p:nvSpPr>
          <p:spPr>
            <a:xfrm>
              <a:off x="-2471738" y="2738438"/>
              <a:ext cx="496887" cy="1587"/>
            </a:xfrm>
            <a:custGeom>
              <a:pathLst>
                <a:path extrusionOk="0" h="120000" w="120000">
                  <a:moveTo>
                    <a:pt x="120000" y="0"/>
                  </a:moveTo>
                  <a:lnTo>
                    <a:pt x="120000" y="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Shape 82"/>
            <p:cNvSpPr/>
            <p:nvPr/>
          </p:nvSpPr>
          <p:spPr>
            <a:xfrm>
              <a:off x="9136063" y="2735263"/>
              <a:ext cx="387350" cy="14287"/>
            </a:xfrm>
            <a:custGeom>
              <a:pathLst>
                <a:path extrusionOk="0" h="120000" w="120000">
                  <a:moveTo>
                    <a:pt x="17821" y="120000"/>
                  </a:moveTo>
                  <a:lnTo>
                    <a:pt x="17821" y="120000"/>
                  </a:lnTo>
                  <a:cubicBezTo>
                    <a:pt x="59405" y="100000"/>
                    <a:pt x="77821" y="60000"/>
                    <a:pt x="120000" y="60000"/>
                  </a:cubicBezTo>
                  <a:cubicBezTo>
                    <a:pt x="64752" y="0"/>
                    <a:pt x="46930" y="120000"/>
                    <a:pt x="0" y="60000"/>
                  </a:cubicBezTo>
                  <a:lnTo>
                    <a:pt x="1782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Shape 83"/>
            <p:cNvSpPr/>
            <p:nvPr/>
          </p:nvSpPr>
          <p:spPr>
            <a:xfrm>
              <a:off x="9139238" y="2725738"/>
              <a:ext cx="142875" cy="9524"/>
            </a:xfrm>
            <a:custGeom>
              <a:pathLst>
                <a:path extrusionOk="0" h="120000" w="120000">
                  <a:moveTo>
                    <a:pt x="86400" y="0"/>
                  </a:moveTo>
                  <a:lnTo>
                    <a:pt x="86400" y="0"/>
                  </a:lnTo>
                  <a:cubicBezTo>
                    <a:pt x="104000" y="60000"/>
                    <a:pt x="0" y="90000"/>
                    <a:pt x="16000" y="120000"/>
                  </a:cubicBezTo>
                  <a:cubicBezTo>
                    <a:pt x="91200" y="120000"/>
                    <a:pt x="51200" y="60000"/>
                    <a:pt x="120000" y="60000"/>
                  </a:cubicBezTo>
                  <a:lnTo>
                    <a:pt x="864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4" name="Shape 84"/>
            <p:cNvSpPr/>
            <p:nvPr/>
          </p:nvSpPr>
          <p:spPr>
            <a:xfrm>
              <a:off x="9805988" y="2817813"/>
              <a:ext cx="39688" cy="3174"/>
            </a:xfrm>
            <a:custGeom>
              <a:pathLst>
                <a:path extrusionOk="0" h="120000" w="120000">
                  <a:moveTo>
                    <a:pt x="120000" y="0"/>
                  </a:moveTo>
                  <a:lnTo>
                    <a:pt x="120000" y="0"/>
                  </a:lnTo>
                  <a:lnTo>
                    <a:pt x="0" y="120000"/>
                  </a:lnTo>
                  <a:lnTo>
                    <a:pt x="97142"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Shape 85"/>
            <p:cNvSpPr/>
            <p:nvPr/>
          </p:nvSpPr>
          <p:spPr>
            <a:xfrm>
              <a:off x="8580438" y="2725738"/>
              <a:ext cx="66674" cy="3174"/>
            </a:xfrm>
            <a:custGeom>
              <a:pathLst>
                <a:path extrusionOk="0" h="120000" w="120000">
                  <a:moveTo>
                    <a:pt x="92571" y="120000"/>
                  </a:moveTo>
                  <a:lnTo>
                    <a:pt x="92571" y="120000"/>
                  </a:lnTo>
                  <a:lnTo>
                    <a:pt x="120000" y="120000"/>
                  </a:lnTo>
                  <a:lnTo>
                    <a:pt x="0" y="0"/>
                  </a:lnTo>
                  <a:lnTo>
                    <a:pt x="9257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Shape 86"/>
            <p:cNvSpPr/>
            <p:nvPr/>
          </p:nvSpPr>
          <p:spPr>
            <a:xfrm>
              <a:off x="8647113" y="2725738"/>
              <a:ext cx="15875" cy="3174"/>
            </a:xfrm>
            <a:custGeom>
              <a:pathLst>
                <a:path extrusionOk="0" h="120000" w="120000">
                  <a:moveTo>
                    <a:pt x="120000" y="0"/>
                  </a:moveTo>
                  <a:lnTo>
                    <a:pt x="120000" y="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Shape 87"/>
            <p:cNvSpPr/>
            <p:nvPr/>
          </p:nvSpPr>
          <p:spPr>
            <a:xfrm>
              <a:off x="9794875" y="2830513"/>
              <a:ext cx="90487" cy="1587"/>
            </a:xfrm>
            <a:custGeom>
              <a:pathLst>
                <a:path extrusionOk="0" h="120000" w="120000">
                  <a:moveTo>
                    <a:pt x="0" y="0"/>
                  </a:moveTo>
                  <a:lnTo>
                    <a:pt x="0" y="0"/>
                  </a:lnTo>
                  <a:lnTo>
                    <a:pt x="81702" y="12000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Shape 88"/>
            <p:cNvSpPr/>
            <p:nvPr/>
          </p:nvSpPr>
          <p:spPr>
            <a:xfrm>
              <a:off x="9232900" y="2795588"/>
              <a:ext cx="84138" cy="3174"/>
            </a:xfrm>
            <a:custGeom>
              <a:pathLst>
                <a:path extrusionOk="0" h="120000" w="120000">
                  <a:moveTo>
                    <a:pt x="43636" y="120000"/>
                  </a:moveTo>
                  <a:lnTo>
                    <a:pt x="43636" y="120000"/>
                  </a:lnTo>
                  <a:lnTo>
                    <a:pt x="120000" y="120000"/>
                  </a:lnTo>
                  <a:cubicBezTo>
                    <a:pt x="106363" y="120000"/>
                    <a:pt x="0" y="0"/>
                    <a:pt x="43636"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Shape 89"/>
            <p:cNvSpPr/>
            <p:nvPr/>
          </p:nvSpPr>
          <p:spPr>
            <a:xfrm>
              <a:off x="8158163" y="2725738"/>
              <a:ext cx="71437" cy="3174"/>
            </a:xfrm>
            <a:custGeom>
              <a:pathLst>
                <a:path extrusionOk="0" h="120000" w="120000">
                  <a:moveTo>
                    <a:pt x="110270" y="0"/>
                  </a:moveTo>
                  <a:lnTo>
                    <a:pt x="110270" y="0"/>
                  </a:lnTo>
                  <a:lnTo>
                    <a:pt x="0" y="120000"/>
                  </a:lnTo>
                  <a:lnTo>
                    <a:pt x="9729" y="120000"/>
                  </a:lnTo>
                  <a:lnTo>
                    <a:pt x="120000" y="0"/>
                  </a:lnTo>
                  <a:lnTo>
                    <a:pt x="11027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Shape 90"/>
            <p:cNvSpPr/>
            <p:nvPr/>
          </p:nvSpPr>
          <p:spPr>
            <a:xfrm>
              <a:off x="8734425" y="2814638"/>
              <a:ext cx="144462" cy="3174"/>
            </a:xfrm>
            <a:custGeom>
              <a:pathLst>
                <a:path extrusionOk="0" h="120000" w="120000">
                  <a:moveTo>
                    <a:pt x="88421" y="0"/>
                  </a:moveTo>
                  <a:lnTo>
                    <a:pt x="88421" y="0"/>
                  </a:lnTo>
                  <a:cubicBezTo>
                    <a:pt x="120000" y="120000"/>
                    <a:pt x="0" y="0"/>
                    <a:pt x="63157" y="120000"/>
                  </a:cubicBezTo>
                  <a:cubicBezTo>
                    <a:pt x="120000" y="120000"/>
                    <a:pt x="96315" y="60000"/>
                    <a:pt x="88421"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Shape 91"/>
            <p:cNvSpPr/>
            <p:nvPr/>
          </p:nvSpPr>
          <p:spPr>
            <a:xfrm>
              <a:off x="8023225" y="2782888"/>
              <a:ext cx="26987" cy="1587"/>
            </a:xfrm>
            <a:custGeom>
              <a:pathLst>
                <a:path extrusionOk="0" h="120000" w="120000">
                  <a:moveTo>
                    <a:pt x="119999" y="0"/>
                  </a:moveTo>
                  <a:lnTo>
                    <a:pt x="119999" y="0"/>
                  </a:lnTo>
                  <a:cubicBezTo>
                    <a:pt x="77142" y="0"/>
                    <a:pt x="42857" y="0"/>
                    <a:pt x="0" y="120000"/>
                  </a:cubicBezTo>
                  <a:lnTo>
                    <a:pt x="119999"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Shape 92"/>
            <p:cNvSpPr/>
            <p:nvPr/>
          </p:nvSpPr>
          <p:spPr>
            <a:xfrm>
              <a:off x="8050213" y="2782888"/>
              <a:ext cx="77788" cy="1587"/>
            </a:xfrm>
            <a:custGeom>
              <a:pathLst>
                <a:path extrusionOk="0" h="120000" w="120000">
                  <a:moveTo>
                    <a:pt x="0" y="0"/>
                  </a:moveTo>
                  <a:lnTo>
                    <a:pt x="0" y="0"/>
                  </a:lnTo>
                  <a:cubicBezTo>
                    <a:pt x="45000" y="0"/>
                    <a:pt x="90000" y="120000"/>
                    <a:pt x="120000" y="120000"/>
                  </a:cubicBezTo>
                  <a:cubicBezTo>
                    <a:pt x="63000" y="0"/>
                    <a:pt x="45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Shape 93"/>
            <p:cNvSpPr/>
            <p:nvPr/>
          </p:nvSpPr>
          <p:spPr>
            <a:xfrm>
              <a:off x="7715250" y="2779713"/>
              <a:ext cx="90487" cy="7937"/>
            </a:xfrm>
            <a:custGeom>
              <a:pathLst>
                <a:path extrusionOk="0" h="120000" w="120000">
                  <a:moveTo>
                    <a:pt x="12765" y="80000"/>
                  </a:moveTo>
                  <a:lnTo>
                    <a:pt x="12765" y="80000"/>
                  </a:lnTo>
                  <a:lnTo>
                    <a:pt x="45957" y="80000"/>
                  </a:lnTo>
                  <a:cubicBezTo>
                    <a:pt x="10212" y="120000"/>
                    <a:pt x="28085" y="120000"/>
                    <a:pt x="58723" y="80000"/>
                  </a:cubicBezTo>
                  <a:cubicBezTo>
                    <a:pt x="94468" y="80000"/>
                    <a:pt x="94468" y="40000"/>
                    <a:pt x="97021" y="40000"/>
                  </a:cubicBezTo>
                  <a:lnTo>
                    <a:pt x="120000" y="0"/>
                  </a:lnTo>
                  <a:lnTo>
                    <a:pt x="89361" y="40000"/>
                  </a:lnTo>
                  <a:cubicBezTo>
                    <a:pt x="33191" y="40000"/>
                    <a:pt x="0" y="40000"/>
                    <a:pt x="12765"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Shape 94"/>
            <p:cNvSpPr/>
            <p:nvPr/>
          </p:nvSpPr>
          <p:spPr>
            <a:xfrm>
              <a:off x="6508750" y="2713038"/>
              <a:ext cx="247649" cy="6349"/>
            </a:xfrm>
            <a:custGeom>
              <a:pathLst>
                <a:path extrusionOk="0" h="120000" w="120000">
                  <a:moveTo>
                    <a:pt x="0" y="0"/>
                  </a:moveTo>
                  <a:lnTo>
                    <a:pt x="0" y="0"/>
                  </a:lnTo>
                  <a:cubicBezTo>
                    <a:pt x="46511" y="40000"/>
                    <a:pt x="58604" y="40000"/>
                    <a:pt x="55813" y="80000"/>
                  </a:cubicBezTo>
                  <a:cubicBezTo>
                    <a:pt x="100465" y="120000"/>
                    <a:pt x="93023"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Shape 95"/>
            <p:cNvSpPr/>
            <p:nvPr/>
          </p:nvSpPr>
          <p:spPr>
            <a:xfrm>
              <a:off x="6756400" y="2713038"/>
              <a:ext cx="33338"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Shape 96"/>
            <p:cNvSpPr/>
            <p:nvPr/>
          </p:nvSpPr>
          <p:spPr>
            <a:xfrm>
              <a:off x="8047038" y="2820988"/>
              <a:ext cx="58738" cy="4762"/>
            </a:xfrm>
            <a:custGeom>
              <a:pathLst>
                <a:path extrusionOk="0" h="120000" w="120000">
                  <a:moveTo>
                    <a:pt x="120000" y="0"/>
                  </a:moveTo>
                  <a:lnTo>
                    <a:pt x="120000" y="0"/>
                  </a:lnTo>
                  <a:lnTo>
                    <a:pt x="0" y="120000"/>
                  </a:lnTo>
                  <a:lnTo>
                    <a:pt x="4258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Shape 97"/>
            <p:cNvSpPr/>
            <p:nvPr/>
          </p:nvSpPr>
          <p:spPr>
            <a:xfrm>
              <a:off x="6348412" y="2711450"/>
              <a:ext cx="82550" cy="1587"/>
            </a:xfrm>
            <a:custGeom>
              <a:pathLst>
                <a:path extrusionOk="0" h="120000" w="120000">
                  <a:moveTo>
                    <a:pt x="25116" y="120000"/>
                  </a:moveTo>
                  <a:lnTo>
                    <a:pt x="25116" y="120000"/>
                  </a:lnTo>
                  <a:cubicBezTo>
                    <a:pt x="50232" y="120000"/>
                    <a:pt x="92093" y="120000"/>
                    <a:pt x="114418" y="120000"/>
                  </a:cubicBezTo>
                  <a:cubicBezTo>
                    <a:pt x="120000" y="0"/>
                    <a:pt x="0" y="120000"/>
                    <a:pt x="25116"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Shape 98"/>
            <p:cNvSpPr/>
            <p:nvPr/>
          </p:nvSpPr>
          <p:spPr>
            <a:xfrm>
              <a:off x="6734175" y="2771775"/>
              <a:ext cx="96838" cy="6349"/>
            </a:xfrm>
            <a:custGeom>
              <a:pathLst>
                <a:path extrusionOk="0" h="120000" w="120000">
                  <a:moveTo>
                    <a:pt x="0" y="80000"/>
                  </a:moveTo>
                  <a:lnTo>
                    <a:pt x="0" y="80000"/>
                  </a:lnTo>
                  <a:cubicBezTo>
                    <a:pt x="14400" y="120000"/>
                    <a:pt x="88800" y="80000"/>
                    <a:pt x="120000" y="120000"/>
                  </a:cubicBezTo>
                  <a:cubicBezTo>
                    <a:pt x="76800" y="80000"/>
                    <a:pt x="40800" y="0"/>
                    <a:pt x="0"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Shape 99"/>
            <p:cNvSpPr/>
            <p:nvPr/>
          </p:nvSpPr>
          <p:spPr>
            <a:xfrm>
              <a:off x="6091237" y="2722563"/>
              <a:ext cx="95250" cy="7937"/>
            </a:xfrm>
            <a:custGeom>
              <a:pathLst>
                <a:path extrusionOk="0" h="120000" w="120000">
                  <a:moveTo>
                    <a:pt x="0" y="30000"/>
                  </a:moveTo>
                  <a:lnTo>
                    <a:pt x="0" y="30000"/>
                  </a:lnTo>
                  <a:cubicBezTo>
                    <a:pt x="24489" y="60000"/>
                    <a:pt x="58775" y="60000"/>
                    <a:pt x="44081" y="120000"/>
                  </a:cubicBezTo>
                  <a:cubicBezTo>
                    <a:pt x="75918" y="90000"/>
                    <a:pt x="119999" y="0"/>
                    <a:pt x="0" y="3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Shape 100"/>
            <p:cNvSpPr/>
            <p:nvPr/>
          </p:nvSpPr>
          <p:spPr>
            <a:xfrm>
              <a:off x="6559550" y="2773363"/>
              <a:ext cx="80962" cy="3174"/>
            </a:xfrm>
            <a:custGeom>
              <a:pathLst>
                <a:path extrusionOk="0" h="120000" w="120000">
                  <a:moveTo>
                    <a:pt x="0" y="120000"/>
                  </a:moveTo>
                  <a:lnTo>
                    <a:pt x="0" y="120000"/>
                  </a:lnTo>
                  <a:lnTo>
                    <a:pt x="22857" y="120000"/>
                  </a:lnTo>
                  <a:lnTo>
                    <a:pt x="12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Shape 101"/>
            <p:cNvSpPr/>
            <p:nvPr/>
          </p:nvSpPr>
          <p:spPr>
            <a:xfrm>
              <a:off x="6640513" y="2806700"/>
              <a:ext cx="227013" cy="15875"/>
            </a:xfrm>
            <a:custGeom>
              <a:pathLst>
                <a:path extrusionOk="0" h="120000" w="120000">
                  <a:moveTo>
                    <a:pt x="81355" y="119999"/>
                  </a:moveTo>
                  <a:lnTo>
                    <a:pt x="81355" y="119999"/>
                  </a:lnTo>
                  <a:cubicBezTo>
                    <a:pt x="120000" y="85714"/>
                    <a:pt x="19322" y="51428"/>
                    <a:pt x="86440" y="17142"/>
                  </a:cubicBezTo>
                  <a:cubicBezTo>
                    <a:pt x="0" y="0"/>
                    <a:pt x="93559" y="68571"/>
                    <a:pt x="29491" y="68571"/>
                  </a:cubicBezTo>
                  <a:cubicBezTo>
                    <a:pt x="67118" y="68571"/>
                    <a:pt x="85423" y="102857"/>
                    <a:pt x="81355" y="119999"/>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Shape 102"/>
            <p:cNvSpPr/>
            <p:nvPr/>
          </p:nvSpPr>
          <p:spPr>
            <a:xfrm>
              <a:off x="6661150" y="2814638"/>
              <a:ext cx="34924" cy="1587"/>
            </a:xfrm>
            <a:custGeom>
              <a:pathLst>
                <a:path extrusionOk="0" h="120000" w="120000">
                  <a:moveTo>
                    <a:pt x="120000" y="120000"/>
                  </a:moveTo>
                  <a:lnTo>
                    <a:pt x="120000"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Shape 103"/>
            <p:cNvSpPr/>
            <p:nvPr/>
          </p:nvSpPr>
          <p:spPr>
            <a:xfrm>
              <a:off x="5661025" y="2789238"/>
              <a:ext cx="23813" cy="1587"/>
            </a:xfrm>
            <a:custGeom>
              <a:pathLst>
                <a:path extrusionOk="0" h="120000" w="120000">
                  <a:moveTo>
                    <a:pt x="0" y="120000"/>
                  </a:moveTo>
                  <a:lnTo>
                    <a:pt x="0" y="120000"/>
                  </a:lnTo>
                  <a:lnTo>
                    <a:pt x="12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Shape 104"/>
            <p:cNvSpPr/>
            <p:nvPr/>
          </p:nvSpPr>
          <p:spPr>
            <a:xfrm>
              <a:off x="6162675" y="2814638"/>
              <a:ext cx="258763" cy="7937"/>
            </a:xfrm>
            <a:custGeom>
              <a:pathLst>
                <a:path extrusionOk="0" h="120000" w="120000">
                  <a:moveTo>
                    <a:pt x="68444" y="60000"/>
                  </a:moveTo>
                  <a:lnTo>
                    <a:pt x="68444" y="60000"/>
                  </a:lnTo>
                  <a:lnTo>
                    <a:pt x="120000" y="0"/>
                  </a:lnTo>
                  <a:cubicBezTo>
                    <a:pt x="85333" y="30000"/>
                    <a:pt x="0" y="30000"/>
                    <a:pt x="5333" y="120000"/>
                  </a:cubicBezTo>
                  <a:cubicBezTo>
                    <a:pt x="32888" y="120000"/>
                    <a:pt x="66666" y="120000"/>
                    <a:pt x="80000" y="90000"/>
                  </a:cubicBezTo>
                  <a:lnTo>
                    <a:pt x="68444"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Shape 105"/>
            <p:cNvSpPr/>
            <p:nvPr/>
          </p:nvSpPr>
          <p:spPr>
            <a:xfrm>
              <a:off x="5019675" y="2713038"/>
              <a:ext cx="73025" cy="4762"/>
            </a:xfrm>
            <a:custGeom>
              <a:pathLst>
                <a:path extrusionOk="0" h="120000" w="120000">
                  <a:moveTo>
                    <a:pt x="41052" y="60000"/>
                  </a:moveTo>
                  <a:lnTo>
                    <a:pt x="41052" y="60000"/>
                  </a:lnTo>
                  <a:lnTo>
                    <a:pt x="120000" y="0"/>
                  </a:lnTo>
                  <a:lnTo>
                    <a:pt x="22105" y="0"/>
                  </a:lnTo>
                  <a:cubicBezTo>
                    <a:pt x="50526" y="0"/>
                    <a:pt x="0" y="120000"/>
                    <a:pt x="41052"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Shape 106"/>
            <p:cNvSpPr/>
            <p:nvPr/>
          </p:nvSpPr>
          <p:spPr>
            <a:xfrm>
              <a:off x="5021262" y="2713038"/>
              <a:ext cx="11113"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Shape 107"/>
            <p:cNvSpPr/>
            <p:nvPr/>
          </p:nvSpPr>
          <p:spPr>
            <a:xfrm>
              <a:off x="5864225" y="2784475"/>
              <a:ext cx="101599" cy="4762"/>
            </a:xfrm>
            <a:custGeom>
              <a:pathLst>
                <a:path extrusionOk="0" h="120000" w="120000">
                  <a:moveTo>
                    <a:pt x="6792" y="120000"/>
                  </a:moveTo>
                  <a:lnTo>
                    <a:pt x="6792" y="120000"/>
                  </a:lnTo>
                  <a:cubicBezTo>
                    <a:pt x="47547" y="120000"/>
                    <a:pt x="81509" y="120000"/>
                    <a:pt x="120000" y="60000"/>
                  </a:cubicBezTo>
                  <a:cubicBezTo>
                    <a:pt x="104150" y="60000"/>
                    <a:pt x="0" y="0"/>
                    <a:pt x="6792"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Shape 108"/>
            <p:cNvSpPr/>
            <p:nvPr/>
          </p:nvSpPr>
          <p:spPr>
            <a:xfrm>
              <a:off x="4703762" y="2722563"/>
              <a:ext cx="84138" cy="1587"/>
            </a:xfrm>
            <a:custGeom>
              <a:pathLst>
                <a:path extrusionOk="0" h="120000" w="120000">
                  <a:moveTo>
                    <a:pt x="8181" y="120000"/>
                  </a:moveTo>
                  <a:lnTo>
                    <a:pt x="8181" y="120000"/>
                  </a:lnTo>
                  <a:lnTo>
                    <a:pt x="120000" y="0"/>
                  </a:lnTo>
                  <a:lnTo>
                    <a:pt x="0" y="0"/>
                  </a:lnTo>
                  <a:lnTo>
                    <a:pt x="818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Shape 109"/>
            <p:cNvSpPr/>
            <p:nvPr/>
          </p:nvSpPr>
          <p:spPr>
            <a:xfrm>
              <a:off x="4264025" y="2713038"/>
              <a:ext cx="77788" cy="4762"/>
            </a:xfrm>
            <a:custGeom>
              <a:pathLst>
                <a:path extrusionOk="0" h="120000" w="120000">
                  <a:moveTo>
                    <a:pt x="120000" y="60000"/>
                  </a:moveTo>
                  <a:lnTo>
                    <a:pt x="120000" y="60000"/>
                  </a:lnTo>
                  <a:lnTo>
                    <a:pt x="99512" y="0"/>
                  </a:lnTo>
                  <a:lnTo>
                    <a:pt x="0" y="60000"/>
                  </a:lnTo>
                  <a:lnTo>
                    <a:pt x="20487"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Shape 110"/>
            <p:cNvSpPr/>
            <p:nvPr/>
          </p:nvSpPr>
          <p:spPr>
            <a:xfrm>
              <a:off x="4800600" y="2822575"/>
              <a:ext cx="117474" cy="7937"/>
            </a:xfrm>
            <a:custGeom>
              <a:pathLst>
                <a:path extrusionOk="0" h="120000" w="120000">
                  <a:moveTo>
                    <a:pt x="21639" y="80000"/>
                  </a:moveTo>
                  <a:lnTo>
                    <a:pt x="21639" y="80000"/>
                  </a:lnTo>
                  <a:cubicBezTo>
                    <a:pt x="76721" y="120000"/>
                    <a:pt x="120000" y="0"/>
                    <a:pt x="106229" y="0"/>
                  </a:cubicBezTo>
                  <a:lnTo>
                    <a:pt x="0" y="0"/>
                  </a:lnTo>
                  <a:cubicBezTo>
                    <a:pt x="25573" y="80000"/>
                    <a:pt x="29508" y="0"/>
                    <a:pt x="90491" y="0"/>
                  </a:cubicBezTo>
                  <a:lnTo>
                    <a:pt x="21639" y="8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Shape 111"/>
            <p:cNvSpPr/>
            <p:nvPr/>
          </p:nvSpPr>
          <p:spPr>
            <a:xfrm>
              <a:off x="187325" y="2714625"/>
              <a:ext cx="1925637" cy="31750"/>
            </a:xfrm>
            <a:custGeom>
              <a:pathLst>
                <a:path extrusionOk="0" h="120000" w="120000">
                  <a:moveTo>
                    <a:pt x="89163" y="51428"/>
                  </a:moveTo>
                  <a:lnTo>
                    <a:pt x="89163" y="51428"/>
                  </a:lnTo>
                  <a:cubicBezTo>
                    <a:pt x="90597" y="42857"/>
                    <a:pt x="97649" y="42857"/>
                    <a:pt x="98007" y="59999"/>
                  </a:cubicBezTo>
                  <a:cubicBezTo>
                    <a:pt x="97051" y="59999"/>
                    <a:pt x="93227" y="68571"/>
                    <a:pt x="95617" y="68571"/>
                  </a:cubicBezTo>
                  <a:lnTo>
                    <a:pt x="101235" y="42857"/>
                  </a:lnTo>
                  <a:cubicBezTo>
                    <a:pt x="108645" y="59999"/>
                    <a:pt x="95617" y="85714"/>
                    <a:pt x="91912" y="94285"/>
                  </a:cubicBezTo>
                  <a:cubicBezTo>
                    <a:pt x="99442" y="94285"/>
                    <a:pt x="101713" y="77142"/>
                    <a:pt x="109721" y="77142"/>
                  </a:cubicBezTo>
                  <a:cubicBezTo>
                    <a:pt x="107450" y="77142"/>
                    <a:pt x="105896" y="68571"/>
                    <a:pt x="104701" y="59999"/>
                  </a:cubicBezTo>
                  <a:cubicBezTo>
                    <a:pt x="104342" y="42857"/>
                    <a:pt x="111872" y="51428"/>
                    <a:pt x="117250" y="42857"/>
                  </a:cubicBezTo>
                  <a:cubicBezTo>
                    <a:pt x="113784" y="34285"/>
                    <a:pt x="115816" y="25714"/>
                    <a:pt x="118207" y="17142"/>
                  </a:cubicBezTo>
                  <a:cubicBezTo>
                    <a:pt x="118685" y="17142"/>
                    <a:pt x="119043" y="17142"/>
                    <a:pt x="119163" y="17142"/>
                  </a:cubicBezTo>
                  <a:lnTo>
                    <a:pt x="120000" y="17142"/>
                  </a:lnTo>
                  <a:lnTo>
                    <a:pt x="119402" y="17142"/>
                  </a:lnTo>
                  <a:cubicBezTo>
                    <a:pt x="119402" y="8571"/>
                    <a:pt x="119282" y="8571"/>
                    <a:pt x="118804" y="8571"/>
                  </a:cubicBezTo>
                  <a:cubicBezTo>
                    <a:pt x="114382" y="8571"/>
                    <a:pt x="110916" y="0"/>
                    <a:pt x="108047" y="0"/>
                  </a:cubicBezTo>
                  <a:cubicBezTo>
                    <a:pt x="110916" y="25714"/>
                    <a:pt x="98247" y="8571"/>
                    <a:pt x="94541" y="17142"/>
                  </a:cubicBezTo>
                  <a:lnTo>
                    <a:pt x="90358" y="17142"/>
                  </a:lnTo>
                  <a:lnTo>
                    <a:pt x="88804" y="17142"/>
                  </a:lnTo>
                  <a:cubicBezTo>
                    <a:pt x="88446" y="17142"/>
                    <a:pt x="88924" y="8571"/>
                    <a:pt x="91314" y="8571"/>
                  </a:cubicBezTo>
                  <a:cubicBezTo>
                    <a:pt x="89282" y="8571"/>
                    <a:pt x="82709" y="8571"/>
                    <a:pt x="83306" y="17142"/>
                  </a:cubicBezTo>
                  <a:lnTo>
                    <a:pt x="68127" y="25714"/>
                  </a:lnTo>
                  <a:cubicBezTo>
                    <a:pt x="67649" y="25714"/>
                    <a:pt x="67171" y="17142"/>
                    <a:pt x="66812" y="17142"/>
                  </a:cubicBezTo>
                  <a:cubicBezTo>
                    <a:pt x="66215" y="17142"/>
                    <a:pt x="66215" y="25714"/>
                    <a:pt x="66215" y="25714"/>
                  </a:cubicBezTo>
                  <a:lnTo>
                    <a:pt x="0" y="34285"/>
                  </a:lnTo>
                  <a:lnTo>
                    <a:pt x="9442" y="42857"/>
                  </a:lnTo>
                  <a:cubicBezTo>
                    <a:pt x="4422" y="68571"/>
                    <a:pt x="14940" y="51428"/>
                    <a:pt x="13505" y="68571"/>
                  </a:cubicBezTo>
                  <a:cubicBezTo>
                    <a:pt x="11235" y="77142"/>
                    <a:pt x="7888" y="77142"/>
                    <a:pt x="5856" y="68571"/>
                  </a:cubicBezTo>
                  <a:cubicBezTo>
                    <a:pt x="5139" y="77142"/>
                    <a:pt x="8007" y="85714"/>
                    <a:pt x="7649" y="102857"/>
                  </a:cubicBezTo>
                  <a:cubicBezTo>
                    <a:pt x="16015" y="111428"/>
                    <a:pt x="17330" y="59999"/>
                    <a:pt x="25458" y="68571"/>
                  </a:cubicBezTo>
                  <a:cubicBezTo>
                    <a:pt x="25099" y="85714"/>
                    <a:pt x="22589" y="94285"/>
                    <a:pt x="27968" y="94285"/>
                  </a:cubicBezTo>
                  <a:lnTo>
                    <a:pt x="26653" y="94285"/>
                  </a:lnTo>
                  <a:cubicBezTo>
                    <a:pt x="35139" y="77142"/>
                    <a:pt x="33227" y="119999"/>
                    <a:pt x="38725" y="85714"/>
                  </a:cubicBezTo>
                  <a:lnTo>
                    <a:pt x="38486" y="102857"/>
                  </a:lnTo>
                  <a:cubicBezTo>
                    <a:pt x="42430" y="94285"/>
                    <a:pt x="49960" y="94285"/>
                    <a:pt x="54262" y="85714"/>
                  </a:cubicBezTo>
                  <a:lnTo>
                    <a:pt x="54023" y="94285"/>
                  </a:lnTo>
                  <a:cubicBezTo>
                    <a:pt x="65856" y="68571"/>
                    <a:pt x="60717" y="85714"/>
                    <a:pt x="74103" y="77142"/>
                  </a:cubicBezTo>
                  <a:lnTo>
                    <a:pt x="67888" y="94285"/>
                  </a:lnTo>
                  <a:cubicBezTo>
                    <a:pt x="72549" y="102857"/>
                    <a:pt x="73625" y="85714"/>
                    <a:pt x="76852" y="85714"/>
                  </a:cubicBezTo>
                  <a:cubicBezTo>
                    <a:pt x="76613" y="85714"/>
                    <a:pt x="77450" y="102857"/>
                    <a:pt x="74342" y="102857"/>
                  </a:cubicBezTo>
                  <a:lnTo>
                    <a:pt x="90597" y="68571"/>
                  </a:lnTo>
                  <a:cubicBezTo>
                    <a:pt x="94422" y="59999"/>
                    <a:pt x="89760" y="59999"/>
                    <a:pt x="89163"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Shape 112"/>
            <p:cNvSpPr/>
            <p:nvPr/>
          </p:nvSpPr>
          <p:spPr>
            <a:xfrm>
              <a:off x="1947861" y="2735263"/>
              <a:ext cx="47625"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3" name="Shape 113"/>
            <p:cNvSpPr/>
            <p:nvPr/>
          </p:nvSpPr>
          <p:spPr>
            <a:xfrm>
              <a:off x="112711" y="2724150"/>
              <a:ext cx="74612" cy="0"/>
            </a:xfrm>
            <a:custGeom>
              <a:pathLst>
                <a:path extrusionOk="0" h="120000" w="120000">
                  <a:moveTo>
                    <a:pt x="0" y="0"/>
                  </a:moveTo>
                  <a:lnTo>
                    <a:pt x="0" y="0"/>
                  </a:lnTo>
                  <a:lnTo>
                    <a:pt x="120000" y="0"/>
                  </a:lnTo>
                  <a:cubicBezTo>
                    <a:pt x="83076" y="0"/>
                    <a:pt x="43076"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4" name="Shape 114"/>
            <p:cNvSpPr/>
            <p:nvPr/>
          </p:nvSpPr>
          <p:spPr>
            <a:xfrm>
              <a:off x="2187575" y="2717800"/>
              <a:ext cx="176212" cy="6349"/>
            </a:xfrm>
            <a:custGeom>
              <a:pathLst>
                <a:path extrusionOk="0" h="120000" w="120000">
                  <a:moveTo>
                    <a:pt x="92608" y="120000"/>
                  </a:moveTo>
                  <a:lnTo>
                    <a:pt x="92608" y="120000"/>
                  </a:lnTo>
                  <a:cubicBezTo>
                    <a:pt x="61304" y="80000"/>
                    <a:pt x="114782" y="40000"/>
                    <a:pt x="120000" y="0"/>
                  </a:cubicBezTo>
                  <a:lnTo>
                    <a:pt x="10434" y="40000"/>
                  </a:lnTo>
                  <a:cubicBezTo>
                    <a:pt x="10434" y="40000"/>
                    <a:pt x="0" y="80000"/>
                    <a:pt x="2608" y="120000"/>
                  </a:cubicBezTo>
                  <a:lnTo>
                    <a:pt x="92608"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Shape 115"/>
            <p:cNvSpPr/>
            <p:nvPr/>
          </p:nvSpPr>
          <p:spPr>
            <a:xfrm>
              <a:off x="2112961" y="2714625"/>
              <a:ext cx="90487" cy="4762"/>
            </a:xfrm>
            <a:custGeom>
              <a:pathLst>
                <a:path extrusionOk="0" h="120000" w="120000">
                  <a:moveTo>
                    <a:pt x="56170" y="0"/>
                  </a:moveTo>
                  <a:lnTo>
                    <a:pt x="56170" y="0"/>
                  </a:lnTo>
                  <a:cubicBezTo>
                    <a:pt x="48510" y="60000"/>
                    <a:pt x="28085" y="60000"/>
                    <a:pt x="0" y="120000"/>
                  </a:cubicBezTo>
                  <a:lnTo>
                    <a:pt x="120000" y="120000"/>
                  </a:lnTo>
                  <a:cubicBezTo>
                    <a:pt x="120000" y="60000"/>
                    <a:pt x="104680" y="0"/>
                    <a:pt x="56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Shape 116"/>
            <p:cNvSpPr/>
            <p:nvPr/>
          </p:nvSpPr>
          <p:spPr>
            <a:xfrm>
              <a:off x="2101850" y="2811463"/>
              <a:ext cx="71437" cy="3174"/>
            </a:xfrm>
            <a:custGeom>
              <a:pathLst>
                <a:path extrusionOk="0" h="120000" w="120000">
                  <a:moveTo>
                    <a:pt x="120000" y="0"/>
                  </a:moveTo>
                  <a:lnTo>
                    <a:pt x="120000" y="0"/>
                  </a:lnTo>
                  <a:lnTo>
                    <a:pt x="71351" y="12000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Shape 117"/>
            <p:cNvSpPr/>
            <p:nvPr/>
          </p:nvSpPr>
          <p:spPr>
            <a:xfrm>
              <a:off x="1724025" y="2805113"/>
              <a:ext cx="120649" cy="4762"/>
            </a:xfrm>
            <a:custGeom>
              <a:pathLst>
                <a:path extrusionOk="0" h="120000" w="120000">
                  <a:moveTo>
                    <a:pt x="0" y="0"/>
                  </a:moveTo>
                  <a:lnTo>
                    <a:pt x="0" y="0"/>
                  </a:lnTo>
                  <a:cubicBezTo>
                    <a:pt x="34285" y="120000"/>
                    <a:pt x="99047" y="60000"/>
                    <a:pt x="120000" y="0"/>
                  </a:cubicBezTo>
                  <a:cubicBezTo>
                    <a:pt x="45714" y="0"/>
                    <a:pt x="78095"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8" name="Shape 118"/>
            <p:cNvSpPr/>
            <p:nvPr/>
          </p:nvSpPr>
          <p:spPr>
            <a:xfrm>
              <a:off x="1744661" y="2833688"/>
              <a:ext cx="73025" cy="3174"/>
            </a:xfrm>
            <a:custGeom>
              <a:pathLst>
                <a:path extrusionOk="0" h="120000" w="120000">
                  <a:moveTo>
                    <a:pt x="120000" y="0"/>
                  </a:moveTo>
                  <a:lnTo>
                    <a:pt x="120000" y="0"/>
                  </a:lnTo>
                  <a:lnTo>
                    <a:pt x="0" y="120000"/>
                  </a:lnTo>
                  <a:lnTo>
                    <a:pt x="9473"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Shape 119"/>
            <p:cNvSpPr/>
            <p:nvPr/>
          </p:nvSpPr>
          <p:spPr>
            <a:xfrm>
              <a:off x="-474662" y="2741613"/>
              <a:ext cx="34924"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Shape 120"/>
            <p:cNvSpPr/>
            <p:nvPr/>
          </p:nvSpPr>
          <p:spPr>
            <a:xfrm>
              <a:off x="-947737" y="2725738"/>
              <a:ext cx="1239837" cy="19049"/>
            </a:xfrm>
            <a:custGeom>
              <a:pathLst>
                <a:path extrusionOk="0" h="120000" w="120000">
                  <a:moveTo>
                    <a:pt x="109057" y="75000"/>
                  </a:moveTo>
                  <a:lnTo>
                    <a:pt x="109057" y="75000"/>
                  </a:lnTo>
                  <a:cubicBezTo>
                    <a:pt x="92550" y="45000"/>
                    <a:pt x="120000" y="45000"/>
                    <a:pt x="114806" y="0"/>
                  </a:cubicBezTo>
                  <a:lnTo>
                    <a:pt x="105718" y="15000"/>
                  </a:lnTo>
                  <a:lnTo>
                    <a:pt x="106460" y="0"/>
                  </a:lnTo>
                  <a:lnTo>
                    <a:pt x="95517" y="15000"/>
                  </a:lnTo>
                  <a:cubicBezTo>
                    <a:pt x="97743" y="30000"/>
                    <a:pt x="99412" y="30000"/>
                    <a:pt x="98856" y="45000"/>
                  </a:cubicBezTo>
                  <a:cubicBezTo>
                    <a:pt x="84204" y="45000"/>
                    <a:pt x="94219" y="30000"/>
                    <a:pt x="83462" y="0"/>
                  </a:cubicBezTo>
                  <a:lnTo>
                    <a:pt x="66955" y="0"/>
                  </a:lnTo>
                  <a:lnTo>
                    <a:pt x="68253" y="0"/>
                  </a:lnTo>
                  <a:cubicBezTo>
                    <a:pt x="66955" y="0"/>
                    <a:pt x="66213" y="0"/>
                    <a:pt x="65842" y="0"/>
                  </a:cubicBezTo>
                  <a:lnTo>
                    <a:pt x="10200" y="15000"/>
                  </a:lnTo>
                  <a:cubicBezTo>
                    <a:pt x="0" y="45000"/>
                    <a:pt x="15765" y="60000"/>
                    <a:pt x="8346" y="90000"/>
                  </a:cubicBezTo>
                  <a:cubicBezTo>
                    <a:pt x="20030" y="90000"/>
                    <a:pt x="37465" y="120000"/>
                    <a:pt x="38392" y="75000"/>
                  </a:cubicBezTo>
                  <a:cubicBezTo>
                    <a:pt x="38021" y="75000"/>
                    <a:pt x="37279" y="90000"/>
                    <a:pt x="39690" y="90000"/>
                  </a:cubicBezTo>
                  <a:lnTo>
                    <a:pt x="46367" y="60000"/>
                  </a:lnTo>
                  <a:lnTo>
                    <a:pt x="40061" y="45000"/>
                  </a:lnTo>
                  <a:cubicBezTo>
                    <a:pt x="46738" y="15000"/>
                    <a:pt x="68809" y="15000"/>
                    <a:pt x="72890" y="45000"/>
                  </a:cubicBezTo>
                  <a:cubicBezTo>
                    <a:pt x="60278" y="60000"/>
                    <a:pt x="66584" y="90000"/>
                    <a:pt x="49149" y="75000"/>
                  </a:cubicBezTo>
                  <a:cubicBezTo>
                    <a:pt x="49891" y="90000"/>
                    <a:pt x="53044" y="105000"/>
                    <a:pt x="49149" y="105000"/>
                  </a:cubicBezTo>
                  <a:cubicBezTo>
                    <a:pt x="69551" y="90000"/>
                    <a:pt x="87913" y="120000"/>
                    <a:pt x="109057" y="7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Shape 121"/>
            <p:cNvSpPr/>
            <p:nvPr/>
          </p:nvSpPr>
          <p:spPr>
            <a:xfrm>
              <a:off x="-1944688" y="2741613"/>
              <a:ext cx="4763"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Shape 122"/>
            <p:cNvSpPr/>
            <p:nvPr/>
          </p:nvSpPr>
          <p:spPr>
            <a:xfrm>
              <a:off x="-1939925" y="2735263"/>
              <a:ext cx="173037" cy="6349"/>
            </a:xfrm>
            <a:custGeom>
              <a:pathLst>
                <a:path extrusionOk="0" h="120000" w="120000">
                  <a:moveTo>
                    <a:pt x="48000" y="120000"/>
                  </a:moveTo>
                  <a:lnTo>
                    <a:pt x="48000" y="120000"/>
                  </a:lnTo>
                  <a:lnTo>
                    <a:pt x="120000" y="0"/>
                  </a:lnTo>
                  <a:lnTo>
                    <a:pt x="8000" y="40000"/>
                  </a:lnTo>
                  <a:lnTo>
                    <a:pt x="0" y="120000"/>
                  </a:lnTo>
                  <a:cubicBezTo>
                    <a:pt x="10666" y="80000"/>
                    <a:pt x="49333" y="40000"/>
                    <a:pt x="64000" y="80000"/>
                  </a:cubicBezTo>
                  <a:lnTo>
                    <a:pt x="48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Shape 123"/>
            <p:cNvSpPr/>
            <p:nvPr/>
          </p:nvSpPr>
          <p:spPr>
            <a:xfrm>
              <a:off x="-1773238" y="2733675"/>
              <a:ext cx="123824" cy="12699"/>
            </a:xfrm>
            <a:custGeom>
              <a:pathLst>
                <a:path extrusionOk="0" h="120000" w="120000">
                  <a:moveTo>
                    <a:pt x="120000" y="0"/>
                  </a:moveTo>
                  <a:lnTo>
                    <a:pt x="120000" y="0"/>
                  </a:lnTo>
                  <a:cubicBezTo>
                    <a:pt x="40615" y="20000"/>
                    <a:pt x="46153" y="60000"/>
                    <a:pt x="88615" y="80000"/>
                  </a:cubicBezTo>
                  <a:cubicBezTo>
                    <a:pt x="14769" y="100000"/>
                    <a:pt x="49846" y="20000"/>
                    <a:pt x="0" y="80000"/>
                  </a:cubicBezTo>
                  <a:cubicBezTo>
                    <a:pt x="1846" y="120000"/>
                    <a:pt x="92307" y="100000"/>
                    <a:pt x="112615" y="80000"/>
                  </a:cubicBez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Shape 124"/>
            <p:cNvSpPr/>
            <p:nvPr/>
          </p:nvSpPr>
          <p:spPr>
            <a:xfrm>
              <a:off x="-1057275" y="2735263"/>
              <a:ext cx="57150" cy="3174"/>
            </a:xfrm>
            <a:custGeom>
              <a:pathLst>
                <a:path extrusionOk="0" h="120000" w="120000">
                  <a:moveTo>
                    <a:pt x="48000" y="0"/>
                  </a:moveTo>
                  <a:lnTo>
                    <a:pt x="48000" y="0"/>
                  </a:lnTo>
                  <a:lnTo>
                    <a:pt x="0" y="120000"/>
                  </a:lnTo>
                  <a:lnTo>
                    <a:pt x="120000" y="120000"/>
                  </a:lnTo>
                  <a:lnTo>
                    <a:pt x="48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Shape 125"/>
            <p:cNvSpPr/>
            <p:nvPr/>
          </p:nvSpPr>
          <p:spPr>
            <a:xfrm>
              <a:off x="-1116012" y="2738438"/>
              <a:ext cx="58738" cy="3174"/>
            </a:xfrm>
            <a:custGeom>
              <a:pathLst>
                <a:path extrusionOk="0" h="120000" w="120000">
                  <a:moveTo>
                    <a:pt x="120000" y="0"/>
                  </a:moveTo>
                  <a:lnTo>
                    <a:pt x="120000" y="0"/>
                  </a:lnTo>
                  <a:lnTo>
                    <a:pt x="0" y="0"/>
                  </a:lnTo>
                  <a:cubicBezTo>
                    <a:pt x="8000" y="0"/>
                    <a:pt x="16000" y="60000"/>
                    <a:pt x="36000" y="120000"/>
                  </a:cubicBez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Shape 126"/>
            <p:cNvSpPr/>
            <p:nvPr/>
          </p:nvSpPr>
          <p:spPr>
            <a:xfrm>
              <a:off x="-1349375" y="2735263"/>
              <a:ext cx="84138"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Shape 127"/>
            <p:cNvSpPr/>
            <p:nvPr/>
          </p:nvSpPr>
          <p:spPr>
            <a:xfrm>
              <a:off x="-1265237" y="2735263"/>
              <a:ext cx="65087" cy="3174"/>
            </a:xfrm>
            <a:custGeom>
              <a:pathLst>
                <a:path extrusionOk="0" h="120000" w="120000">
                  <a:moveTo>
                    <a:pt x="120000" y="120000"/>
                  </a:moveTo>
                  <a:lnTo>
                    <a:pt x="120000" y="120000"/>
                  </a:lnTo>
                  <a:lnTo>
                    <a:pt x="116470" y="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8" name="Shape 128"/>
            <p:cNvSpPr/>
            <p:nvPr/>
          </p:nvSpPr>
          <p:spPr>
            <a:xfrm>
              <a:off x="-1219200" y="2728913"/>
              <a:ext cx="103188" cy="9524"/>
            </a:xfrm>
            <a:custGeom>
              <a:pathLst>
                <a:path extrusionOk="0" h="120000" w="120000">
                  <a:moveTo>
                    <a:pt x="120000" y="120000"/>
                  </a:moveTo>
                  <a:lnTo>
                    <a:pt x="120000" y="120000"/>
                  </a:lnTo>
                  <a:cubicBezTo>
                    <a:pt x="108888" y="60000"/>
                    <a:pt x="95555" y="0"/>
                    <a:pt x="0" y="30000"/>
                  </a:cubicBezTo>
                  <a:lnTo>
                    <a:pt x="20000" y="9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Shape 129"/>
            <p:cNvSpPr/>
            <p:nvPr/>
          </p:nvSpPr>
          <p:spPr>
            <a:xfrm>
              <a:off x="1225550" y="2830513"/>
              <a:ext cx="73025" cy="3174"/>
            </a:xfrm>
            <a:custGeom>
              <a:pathLst>
                <a:path extrusionOk="0" h="120000" w="120000">
                  <a:moveTo>
                    <a:pt x="107368" y="0"/>
                  </a:moveTo>
                  <a:lnTo>
                    <a:pt x="107368" y="0"/>
                  </a:lnTo>
                  <a:lnTo>
                    <a:pt x="0" y="60000"/>
                  </a:lnTo>
                  <a:lnTo>
                    <a:pt x="12631" y="120000"/>
                  </a:lnTo>
                  <a:lnTo>
                    <a:pt x="120000" y="60000"/>
                  </a:lnTo>
                  <a:lnTo>
                    <a:pt x="107368"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Shape 130"/>
            <p:cNvSpPr/>
            <p:nvPr/>
          </p:nvSpPr>
          <p:spPr>
            <a:xfrm>
              <a:off x="874712" y="2827338"/>
              <a:ext cx="39688" cy="3174"/>
            </a:xfrm>
            <a:custGeom>
              <a:pathLst>
                <a:path extrusionOk="0" h="120000" w="120000">
                  <a:moveTo>
                    <a:pt x="120000" y="0"/>
                  </a:moveTo>
                  <a:lnTo>
                    <a:pt x="120000" y="0"/>
                  </a:lnTo>
                  <a:lnTo>
                    <a:pt x="0" y="120000"/>
                  </a:lnTo>
                  <a:cubicBezTo>
                    <a:pt x="51428" y="120000"/>
                    <a:pt x="91428"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Shape 131"/>
            <p:cNvSpPr/>
            <p:nvPr/>
          </p:nvSpPr>
          <p:spPr>
            <a:xfrm>
              <a:off x="417512" y="2827338"/>
              <a:ext cx="457200" cy="31750"/>
            </a:xfrm>
            <a:custGeom>
              <a:pathLst>
                <a:path extrusionOk="0" h="120000" w="120000">
                  <a:moveTo>
                    <a:pt x="56974" y="102857"/>
                  </a:moveTo>
                  <a:lnTo>
                    <a:pt x="56974" y="102857"/>
                  </a:lnTo>
                  <a:cubicBezTo>
                    <a:pt x="36806" y="85714"/>
                    <a:pt x="84705" y="77142"/>
                    <a:pt x="47394" y="77142"/>
                  </a:cubicBezTo>
                  <a:cubicBezTo>
                    <a:pt x="44369" y="59999"/>
                    <a:pt x="61512" y="42857"/>
                    <a:pt x="79159" y="51428"/>
                  </a:cubicBezTo>
                  <a:cubicBezTo>
                    <a:pt x="78151" y="59999"/>
                    <a:pt x="62016" y="59999"/>
                    <a:pt x="73109" y="68571"/>
                  </a:cubicBezTo>
                  <a:cubicBezTo>
                    <a:pt x="84705" y="59999"/>
                    <a:pt x="89243" y="68571"/>
                    <a:pt x="85210" y="51428"/>
                  </a:cubicBezTo>
                  <a:cubicBezTo>
                    <a:pt x="104873" y="34285"/>
                    <a:pt x="106890" y="25714"/>
                    <a:pt x="120000" y="8571"/>
                  </a:cubicBezTo>
                  <a:cubicBezTo>
                    <a:pt x="96302" y="17142"/>
                    <a:pt x="46386" y="0"/>
                    <a:pt x="16134" y="25714"/>
                  </a:cubicBezTo>
                  <a:cubicBezTo>
                    <a:pt x="0" y="51428"/>
                    <a:pt x="10084" y="77142"/>
                    <a:pt x="9579" y="111428"/>
                  </a:cubicBezTo>
                  <a:cubicBezTo>
                    <a:pt x="12100" y="119999"/>
                    <a:pt x="55462" y="119999"/>
                    <a:pt x="56974" y="102857"/>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Shape 132"/>
            <p:cNvSpPr/>
            <p:nvPr/>
          </p:nvSpPr>
          <p:spPr>
            <a:xfrm>
              <a:off x="755650" y="2859086"/>
              <a:ext cx="68263" cy="4762"/>
            </a:xfrm>
            <a:custGeom>
              <a:pathLst>
                <a:path extrusionOk="0" h="120000" w="120000">
                  <a:moveTo>
                    <a:pt x="0" y="60000"/>
                  </a:moveTo>
                  <a:lnTo>
                    <a:pt x="0" y="60000"/>
                  </a:lnTo>
                  <a:cubicBezTo>
                    <a:pt x="63333" y="120000"/>
                    <a:pt x="80000" y="60000"/>
                    <a:pt x="120000" y="60000"/>
                  </a:cubicBezTo>
                  <a:cubicBezTo>
                    <a:pt x="110000" y="0"/>
                    <a:pt x="50000" y="60000"/>
                    <a:pt x="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Shape 133"/>
            <p:cNvSpPr/>
            <p:nvPr/>
          </p:nvSpPr>
          <p:spPr>
            <a:xfrm>
              <a:off x="-133350" y="2798763"/>
              <a:ext cx="111125" cy="4762"/>
            </a:xfrm>
            <a:custGeom>
              <a:pathLst>
                <a:path extrusionOk="0" h="120000" w="120000">
                  <a:moveTo>
                    <a:pt x="76551" y="0"/>
                  </a:moveTo>
                  <a:lnTo>
                    <a:pt x="76551" y="0"/>
                  </a:lnTo>
                  <a:cubicBezTo>
                    <a:pt x="70344" y="60000"/>
                    <a:pt x="0" y="60000"/>
                    <a:pt x="14482" y="120000"/>
                  </a:cubicBezTo>
                  <a:lnTo>
                    <a:pt x="120000" y="120000"/>
                  </a:lnTo>
                  <a:cubicBezTo>
                    <a:pt x="95172" y="120000"/>
                    <a:pt x="86896" y="60000"/>
                    <a:pt x="76551"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4" name="Shape 134"/>
            <p:cNvSpPr/>
            <p:nvPr/>
          </p:nvSpPr>
          <p:spPr>
            <a:xfrm>
              <a:off x="-22225" y="2800350"/>
              <a:ext cx="44450" cy="3174"/>
            </a:xfrm>
            <a:custGeom>
              <a:pathLst>
                <a:path extrusionOk="0" h="120000" w="120000">
                  <a:moveTo>
                    <a:pt x="120000" y="0"/>
                  </a:moveTo>
                  <a:lnTo>
                    <a:pt x="120000" y="0"/>
                  </a:lnTo>
                  <a:lnTo>
                    <a:pt x="0" y="120000"/>
                  </a:lnTo>
                  <a:cubicBezTo>
                    <a:pt x="31304" y="120000"/>
                    <a:pt x="67826"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5" name="Shape 135"/>
            <p:cNvSpPr/>
            <p:nvPr/>
          </p:nvSpPr>
          <p:spPr>
            <a:xfrm>
              <a:off x="-66675" y="2798763"/>
              <a:ext cx="6349" cy="0"/>
            </a:xfrm>
            <a:custGeom>
              <a:pathLst>
                <a:path extrusionOk="0" h="120000" w="120000">
                  <a:moveTo>
                    <a:pt x="0" y="0"/>
                  </a:moveTo>
                  <a:lnTo>
                    <a:pt x="0" y="0"/>
                  </a:lnTo>
                  <a:lnTo>
                    <a:pt x="80000" y="0"/>
                  </a:lnTo>
                  <a:cubicBezTo>
                    <a:pt x="120000" y="0"/>
                    <a:pt x="120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Shape 136"/>
            <p:cNvSpPr/>
            <p:nvPr/>
          </p:nvSpPr>
          <p:spPr>
            <a:xfrm>
              <a:off x="-1566862" y="2730500"/>
              <a:ext cx="65087" cy="3174"/>
            </a:xfrm>
            <a:custGeom>
              <a:pathLst>
                <a:path extrusionOk="0" h="120000" w="120000">
                  <a:moveTo>
                    <a:pt x="116470" y="120000"/>
                  </a:moveTo>
                  <a:lnTo>
                    <a:pt x="116470" y="120000"/>
                  </a:lnTo>
                  <a:cubicBezTo>
                    <a:pt x="120000" y="0"/>
                    <a:pt x="42352" y="120000"/>
                    <a:pt x="0" y="120000"/>
                  </a:cubicBezTo>
                  <a:cubicBezTo>
                    <a:pt x="31764" y="120000"/>
                    <a:pt x="77647" y="120000"/>
                    <a:pt x="11647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Shape 137"/>
            <p:cNvSpPr/>
            <p:nvPr/>
          </p:nvSpPr>
          <p:spPr>
            <a:xfrm>
              <a:off x="-3175000" y="2740025"/>
              <a:ext cx="38099" cy="0"/>
            </a:xfrm>
            <a:custGeom>
              <a:pathLst>
                <a:path extrusionOk="0" h="120000" w="120000">
                  <a:moveTo>
                    <a:pt x="120000" y="0"/>
                  </a:moveTo>
                  <a:lnTo>
                    <a:pt x="120000" y="0"/>
                  </a:lnTo>
                  <a:lnTo>
                    <a:pt x="0" y="0"/>
                  </a:lnTo>
                  <a:cubicBezTo>
                    <a:pt x="42000" y="0"/>
                    <a:pt x="66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Shape 138"/>
            <p:cNvSpPr/>
            <p:nvPr/>
          </p:nvSpPr>
          <p:spPr>
            <a:xfrm>
              <a:off x="-3735387" y="2803525"/>
              <a:ext cx="6349" cy="1587"/>
            </a:xfrm>
            <a:custGeom>
              <a:pathLst>
                <a:path extrusionOk="0" h="120000" w="120000">
                  <a:moveTo>
                    <a:pt x="120000" y="0"/>
                  </a:moveTo>
                  <a:lnTo>
                    <a:pt x="120000" y="0"/>
                  </a:lnTo>
                  <a:cubicBezTo>
                    <a:pt x="90000" y="0"/>
                    <a:pt x="60000" y="120000"/>
                    <a:pt x="0" y="120000"/>
                  </a:cubicBezTo>
                  <a:cubicBezTo>
                    <a:pt x="60000" y="120000"/>
                    <a:pt x="9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Shape 139"/>
            <p:cNvSpPr/>
            <p:nvPr/>
          </p:nvSpPr>
          <p:spPr>
            <a:xfrm>
              <a:off x="-3924300" y="2803525"/>
              <a:ext cx="188913" cy="3174"/>
            </a:xfrm>
            <a:custGeom>
              <a:pathLst>
                <a:path extrusionOk="0" h="120000" w="120000">
                  <a:moveTo>
                    <a:pt x="119999" y="60000"/>
                  </a:moveTo>
                  <a:lnTo>
                    <a:pt x="119999" y="60000"/>
                  </a:lnTo>
                  <a:cubicBezTo>
                    <a:pt x="102857" y="120000"/>
                    <a:pt x="51428" y="0"/>
                    <a:pt x="31836" y="60000"/>
                  </a:cubicBezTo>
                  <a:lnTo>
                    <a:pt x="34285" y="60000"/>
                  </a:lnTo>
                  <a:lnTo>
                    <a:pt x="0" y="120000"/>
                  </a:lnTo>
                  <a:cubicBezTo>
                    <a:pt x="33061" y="120000"/>
                    <a:pt x="100408" y="120000"/>
                    <a:pt x="119999"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0" name="Shape 140"/>
          <p:cNvSpPr txBox="1"/>
          <p:nvPr>
            <p:ph type="ctrTitle"/>
          </p:nvPr>
        </p:nvSpPr>
        <p:spPr>
          <a:xfrm>
            <a:off x="1522412" y="1905000"/>
            <a:ext cx="9144000" cy="2666999"/>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54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141" name="Shape 141"/>
          <p:cNvSpPr txBox="1"/>
          <p:nvPr>
            <p:ph idx="1" type="subTitle"/>
          </p:nvPr>
        </p:nvSpPr>
        <p:spPr>
          <a:xfrm>
            <a:off x="1522412" y="5105400"/>
            <a:ext cx="9143998" cy="1066799"/>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chemeClr val="lt1"/>
              </a:buClr>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600"/>
              </a:spcBef>
              <a:spcAft>
                <a:spcPts val="0"/>
              </a:spcAft>
              <a:buClr>
                <a:schemeClr val="lt1"/>
              </a:buClr>
              <a:buFont typeface="Consolas"/>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600"/>
              </a:spcBef>
              <a:spcAft>
                <a:spcPts val="0"/>
              </a:spcAft>
              <a:buClr>
                <a:schemeClr val="lt1"/>
              </a:buClr>
              <a:buFont typeface="Arial"/>
              <a:buNone/>
              <a:defRPr b="0" i="0" sz="2400" u="none" cap="none" strike="noStrike">
                <a:solidFill>
                  <a:schemeClr val="lt1"/>
                </a:solidFill>
                <a:latin typeface="Calibri"/>
                <a:ea typeface="Calibri"/>
                <a:cs typeface="Calibri"/>
                <a:sym typeface="Calibri"/>
              </a:defRPr>
            </a:lvl3pPr>
            <a:lvl4pPr indent="0" lvl="3" marL="1371600" marR="0" rtl="0" algn="ctr">
              <a:lnSpc>
                <a:spcPct val="90000"/>
              </a:lnSpc>
              <a:spcBef>
                <a:spcPts val="600"/>
              </a:spcBef>
              <a:spcAft>
                <a:spcPts val="0"/>
              </a:spcAft>
              <a:buClr>
                <a:schemeClr val="lt1"/>
              </a:buClr>
              <a:buFont typeface="Consolas"/>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600"/>
              </a:spcBef>
              <a:spcAft>
                <a:spcPts val="0"/>
              </a:spcAft>
              <a:buClr>
                <a:schemeClr val="lt1"/>
              </a:buClr>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600"/>
              </a:spcBef>
              <a:buClr>
                <a:schemeClr val="lt1"/>
              </a:buClr>
              <a:buFont typeface="Consolas"/>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600"/>
              </a:spcBef>
              <a:buClr>
                <a:schemeClr val="lt1"/>
              </a:buClr>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600"/>
              </a:spcBef>
              <a:buClr>
                <a:schemeClr val="lt1"/>
              </a:buClr>
              <a:buFont typeface="Consolas"/>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600"/>
              </a:spcBef>
              <a:buClr>
                <a:schemeClr val="lt1"/>
              </a:buClr>
              <a:buFont typeface="Arial"/>
              <a:buNone/>
              <a:defRPr b="0" i="0" sz="1600" u="none" cap="none" strike="noStrike">
                <a:solidFill>
                  <a:schemeClr val="lt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223" name="Shape 1223"/>
        <p:cNvGrpSpPr/>
        <p:nvPr/>
      </p:nvGrpSpPr>
      <p:grpSpPr>
        <a:xfrm>
          <a:off x="0" y="0"/>
          <a:ext cx="0" cy="0"/>
          <a:chOff x="0" y="0"/>
          <a:chExt cx="0" cy="0"/>
        </a:xfrm>
      </p:grpSpPr>
      <p:grpSp>
        <p:nvGrpSpPr>
          <p:cNvPr id="1224" name="Shape 1224"/>
          <p:cNvGrpSpPr/>
          <p:nvPr/>
        </p:nvGrpSpPr>
        <p:grpSpPr>
          <a:xfrm>
            <a:off x="1522412" y="1514474"/>
            <a:ext cx="10569575" cy="63499"/>
            <a:chOff x="1522412" y="1514475"/>
            <a:chExt cx="10569575" cy="64008"/>
          </a:xfrm>
        </p:grpSpPr>
        <p:sp>
          <p:nvSpPr>
            <p:cNvPr id="1225" name="Shape 1225"/>
            <p:cNvSpPr/>
            <p:nvPr/>
          </p:nvSpPr>
          <p:spPr>
            <a:xfrm>
              <a:off x="12028488" y="1525676"/>
              <a:ext cx="63500" cy="4799"/>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26" name="Shape 1226"/>
            <p:cNvSpPr/>
            <p:nvPr/>
          </p:nvSpPr>
          <p:spPr>
            <a:xfrm>
              <a:off x="12022138" y="1533676"/>
              <a:ext cx="19049" cy="0"/>
            </a:xfrm>
            <a:custGeom>
              <a:pathLst>
                <a:path extrusionOk="0" h="120000" w="120000">
                  <a:moveTo>
                    <a:pt x="0" y="0"/>
                  </a:moveTo>
                  <a:lnTo>
                    <a:pt x="0" y="0"/>
                  </a:lnTo>
                  <a:lnTo>
                    <a:pt x="120000" y="0"/>
                  </a:lnTo>
                  <a:cubicBezTo>
                    <a:pt x="96000" y="0"/>
                    <a:pt x="66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27" name="Shape 1227"/>
            <p:cNvSpPr/>
            <p:nvPr/>
          </p:nvSpPr>
          <p:spPr>
            <a:xfrm>
              <a:off x="12041188" y="1532078"/>
              <a:ext cx="39687" cy="6401"/>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28" name="Shape 1228"/>
            <p:cNvSpPr/>
            <p:nvPr/>
          </p:nvSpPr>
          <p:spPr>
            <a:xfrm>
              <a:off x="11831638" y="1527276"/>
              <a:ext cx="42861" cy="4801"/>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29" name="Shape 1229"/>
            <p:cNvSpPr/>
            <p:nvPr/>
          </p:nvSpPr>
          <p:spPr>
            <a:xfrm>
              <a:off x="11809413" y="1532078"/>
              <a:ext cx="41275" cy="1600"/>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0" name="Shape 1230"/>
            <p:cNvSpPr/>
            <p:nvPr/>
          </p:nvSpPr>
          <p:spPr>
            <a:xfrm>
              <a:off x="12003088" y="1538479"/>
              <a:ext cx="77787" cy="3200"/>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1" name="Shape 1231"/>
            <p:cNvSpPr/>
            <p:nvPr/>
          </p:nvSpPr>
          <p:spPr>
            <a:xfrm>
              <a:off x="11664950" y="1522476"/>
              <a:ext cx="39688" cy="4799"/>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2" name="Shape 1232"/>
            <p:cNvSpPr/>
            <p:nvPr/>
          </p:nvSpPr>
          <p:spPr>
            <a:xfrm>
              <a:off x="11506200" y="1522476"/>
              <a:ext cx="92074" cy="4799"/>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3" name="Shape 1233"/>
            <p:cNvSpPr/>
            <p:nvPr/>
          </p:nvSpPr>
          <p:spPr>
            <a:xfrm>
              <a:off x="11471275" y="1525676"/>
              <a:ext cx="34924" cy="3200"/>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4" name="Shape 1234"/>
            <p:cNvSpPr/>
            <p:nvPr/>
          </p:nvSpPr>
          <p:spPr>
            <a:xfrm>
              <a:off x="11710988" y="1528876"/>
              <a:ext cx="30161" cy="4799"/>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5" name="Shape 1235"/>
            <p:cNvSpPr/>
            <p:nvPr/>
          </p:nvSpPr>
          <p:spPr>
            <a:xfrm>
              <a:off x="11691938" y="1533676"/>
              <a:ext cx="34924" cy="0"/>
            </a:xfrm>
            <a:custGeom>
              <a:pathLst>
                <a:path extrusionOk="0" h="120000" w="120000">
                  <a:moveTo>
                    <a:pt x="120000" y="0"/>
                  </a:moveTo>
                  <a:lnTo>
                    <a:pt x="120000" y="0"/>
                  </a:lnTo>
                  <a:lnTo>
                    <a:pt x="116666"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6" name="Shape 1236"/>
            <p:cNvSpPr/>
            <p:nvPr/>
          </p:nvSpPr>
          <p:spPr>
            <a:xfrm>
              <a:off x="11741150" y="1533676"/>
              <a:ext cx="4763"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7" name="Shape 1237"/>
            <p:cNvSpPr/>
            <p:nvPr/>
          </p:nvSpPr>
          <p:spPr>
            <a:xfrm>
              <a:off x="11841163" y="1538479"/>
              <a:ext cx="71436" cy="7999"/>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8" name="Shape 1238"/>
            <p:cNvSpPr/>
            <p:nvPr/>
          </p:nvSpPr>
          <p:spPr>
            <a:xfrm>
              <a:off x="11764963" y="1535278"/>
              <a:ext cx="44450" cy="3200"/>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39" name="Shape 1239"/>
            <p:cNvSpPr/>
            <p:nvPr/>
          </p:nvSpPr>
          <p:spPr>
            <a:xfrm>
              <a:off x="11744325" y="1538479"/>
              <a:ext cx="20638" cy="1600"/>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0" name="Shape 1240"/>
            <p:cNvSpPr/>
            <p:nvPr/>
          </p:nvSpPr>
          <p:spPr>
            <a:xfrm>
              <a:off x="11482388" y="1532078"/>
              <a:ext cx="85724" cy="3200"/>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1" name="Shape 1241"/>
            <p:cNvSpPr/>
            <p:nvPr/>
          </p:nvSpPr>
          <p:spPr>
            <a:xfrm>
              <a:off x="11626850" y="1533676"/>
              <a:ext cx="4763" cy="0"/>
            </a:xfrm>
            <a:custGeom>
              <a:pathLst>
                <a:path extrusionOk="0" h="120000" w="120000">
                  <a:moveTo>
                    <a:pt x="120000" y="0"/>
                  </a:moveTo>
                  <a:lnTo>
                    <a:pt x="120000" y="0"/>
                  </a:lnTo>
                  <a:lnTo>
                    <a:pt x="0" y="0"/>
                  </a:lnTo>
                  <a:cubicBezTo>
                    <a:pt x="72000" y="0"/>
                    <a:pt x="120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2" name="Shape 1242"/>
            <p:cNvSpPr/>
            <p:nvPr/>
          </p:nvSpPr>
          <p:spPr>
            <a:xfrm>
              <a:off x="11261725" y="1533676"/>
              <a:ext cx="4763"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3" name="Shape 1243"/>
            <p:cNvSpPr/>
            <p:nvPr/>
          </p:nvSpPr>
          <p:spPr>
            <a:xfrm>
              <a:off x="11553825" y="1533676"/>
              <a:ext cx="44450" cy="3200"/>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4" name="Shape 1244"/>
            <p:cNvSpPr/>
            <p:nvPr/>
          </p:nvSpPr>
          <p:spPr>
            <a:xfrm>
              <a:off x="11409363" y="1528876"/>
              <a:ext cx="31750" cy="3200"/>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5" name="Shape 1245"/>
            <p:cNvSpPr/>
            <p:nvPr/>
          </p:nvSpPr>
          <p:spPr>
            <a:xfrm>
              <a:off x="11618913" y="153207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6" name="Shape 1246"/>
            <p:cNvSpPr/>
            <p:nvPr/>
          </p:nvSpPr>
          <p:spPr>
            <a:xfrm>
              <a:off x="11598275" y="1532078"/>
              <a:ext cx="28575" cy="1600"/>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7" name="Shape 1247"/>
            <p:cNvSpPr/>
            <p:nvPr/>
          </p:nvSpPr>
          <p:spPr>
            <a:xfrm>
              <a:off x="11137900" y="1533676"/>
              <a:ext cx="188913" cy="24003"/>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8" name="Shape 1248"/>
            <p:cNvSpPr/>
            <p:nvPr/>
          </p:nvSpPr>
          <p:spPr>
            <a:xfrm>
              <a:off x="11266488" y="1528876"/>
              <a:ext cx="95250" cy="4799"/>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49" name="Shape 1249"/>
            <p:cNvSpPr/>
            <p:nvPr/>
          </p:nvSpPr>
          <p:spPr>
            <a:xfrm>
              <a:off x="11361738" y="1532078"/>
              <a:ext cx="134936" cy="11200"/>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0" name="Shape 1250"/>
            <p:cNvSpPr/>
            <p:nvPr/>
          </p:nvSpPr>
          <p:spPr>
            <a:xfrm>
              <a:off x="11834813" y="1552879"/>
              <a:ext cx="9524" cy="160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1" name="Shape 1251"/>
            <p:cNvSpPr/>
            <p:nvPr/>
          </p:nvSpPr>
          <p:spPr>
            <a:xfrm>
              <a:off x="11764963" y="1543279"/>
              <a:ext cx="117474" cy="9600"/>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2" name="Shape 1252"/>
            <p:cNvSpPr/>
            <p:nvPr/>
          </p:nvSpPr>
          <p:spPr>
            <a:xfrm>
              <a:off x="11555413" y="1543279"/>
              <a:ext cx="69849" cy="6401"/>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3" name="Shape 1253"/>
            <p:cNvSpPr/>
            <p:nvPr/>
          </p:nvSpPr>
          <p:spPr>
            <a:xfrm>
              <a:off x="11223625" y="1527276"/>
              <a:ext cx="38099" cy="6401"/>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4" name="Shape 1254"/>
            <p:cNvSpPr/>
            <p:nvPr/>
          </p:nvSpPr>
          <p:spPr>
            <a:xfrm>
              <a:off x="11145838" y="1528876"/>
              <a:ext cx="22225" cy="3200"/>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5" name="Shape 1255"/>
            <p:cNvSpPr/>
            <p:nvPr/>
          </p:nvSpPr>
          <p:spPr>
            <a:xfrm>
              <a:off x="6197600" y="1565680"/>
              <a:ext cx="20638" cy="160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6" name="Shape 1256"/>
            <p:cNvSpPr/>
            <p:nvPr/>
          </p:nvSpPr>
          <p:spPr>
            <a:xfrm>
              <a:off x="6356350" y="1565680"/>
              <a:ext cx="9524" cy="0"/>
            </a:xfrm>
            <a:custGeom>
              <a:pathLst>
                <a:path extrusionOk="0" h="120000" w="120000">
                  <a:moveTo>
                    <a:pt x="72000" y="0"/>
                  </a:moveTo>
                  <a:lnTo>
                    <a:pt x="72000" y="0"/>
                  </a:lnTo>
                  <a:lnTo>
                    <a:pt x="120000" y="0"/>
                  </a:lnTo>
                  <a:cubicBezTo>
                    <a:pt x="36000" y="0"/>
                    <a:pt x="0" y="0"/>
                    <a:pt x="72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7" name="Shape 1257"/>
            <p:cNvSpPr/>
            <p:nvPr/>
          </p:nvSpPr>
          <p:spPr>
            <a:xfrm>
              <a:off x="8950325" y="1522476"/>
              <a:ext cx="61913" cy="6401"/>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8" name="Shape 1258"/>
            <p:cNvSpPr/>
            <p:nvPr/>
          </p:nvSpPr>
          <p:spPr>
            <a:xfrm>
              <a:off x="7537450" y="1546479"/>
              <a:ext cx="28575" cy="3200"/>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59" name="Shape 1259"/>
            <p:cNvSpPr/>
            <p:nvPr/>
          </p:nvSpPr>
          <p:spPr>
            <a:xfrm>
              <a:off x="7478713" y="1562480"/>
              <a:ext cx="38099" cy="3200"/>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0" name="Shape 1260"/>
            <p:cNvSpPr/>
            <p:nvPr/>
          </p:nvSpPr>
          <p:spPr>
            <a:xfrm>
              <a:off x="5410200" y="1568882"/>
              <a:ext cx="36513" cy="3200"/>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1" name="Shape 1261"/>
            <p:cNvSpPr/>
            <p:nvPr/>
          </p:nvSpPr>
          <p:spPr>
            <a:xfrm>
              <a:off x="10206038" y="1530476"/>
              <a:ext cx="61912" cy="4801"/>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2" name="Shape 1262"/>
            <p:cNvSpPr/>
            <p:nvPr/>
          </p:nvSpPr>
          <p:spPr>
            <a:xfrm>
              <a:off x="6257925" y="1525676"/>
              <a:ext cx="19049" cy="1600"/>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3" name="Shape 1263"/>
            <p:cNvSpPr/>
            <p:nvPr/>
          </p:nvSpPr>
          <p:spPr>
            <a:xfrm>
              <a:off x="10134600" y="1527276"/>
              <a:ext cx="71437" cy="4801"/>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4" name="Shape 1264"/>
            <p:cNvSpPr/>
            <p:nvPr/>
          </p:nvSpPr>
          <p:spPr>
            <a:xfrm>
              <a:off x="2582863" y="1559280"/>
              <a:ext cx="7937" cy="160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5" name="Shape 1265"/>
            <p:cNvSpPr/>
            <p:nvPr/>
          </p:nvSpPr>
          <p:spPr>
            <a:xfrm>
              <a:off x="1762125" y="1522476"/>
              <a:ext cx="34924" cy="0"/>
            </a:xfrm>
            <a:custGeom>
              <a:pathLst>
                <a:path extrusionOk="0" h="120000" w="120000">
                  <a:moveTo>
                    <a:pt x="0" y="0"/>
                  </a:moveTo>
                  <a:lnTo>
                    <a:pt x="0" y="0"/>
                  </a:lnTo>
                  <a:cubicBezTo>
                    <a:pt x="30000" y="0"/>
                    <a:pt x="76666" y="0"/>
                    <a:pt x="120000" y="0"/>
                  </a:cubicBezTo>
                  <a:cubicBezTo>
                    <a:pt x="96666" y="0"/>
                    <a:pt x="63333"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6" name="Shape 1266"/>
            <p:cNvSpPr/>
            <p:nvPr/>
          </p:nvSpPr>
          <p:spPr>
            <a:xfrm>
              <a:off x="10812463" y="1528876"/>
              <a:ext cx="19049" cy="1600"/>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7" name="Shape 1267"/>
            <p:cNvSpPr/>
            <p:nvPr/>
          </p:nvSpPr>
          <p:spPr>
            <a:xfrm>
              <a:off x="10896600" y="1544879"/>
              <a:ext cx="7937" cy="3200"/>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8" name="Shape 1268"/>
            <p:cNvSpPr/>
            <p:nvPr/>
          </p:nvSpPr>
          <p:spPr>
            <a:xfrm>
              <a:off x="9947275" y="1554480"/>
              <a:ext cx="4763" cy="0"/>
            </a:xfrm>
            <a:custGeom>
              <a:pathLst>
                <a:path extrusionOk="0" h="120000" w="120000">
                  <a:moveTo>
                    <a:pt x="24000" y="0"/>
                  </a:moveTo>
                  <a:lnTo>
                    <a:pt x="24000" y="0"/>
                  </a:lnTo>
                  <a:lnTo>
                    <a:pt x="0" y="0"/>
                  </a:lnTo>
                  <a:cubicBezTo>
                    <a:pt x="120000" y="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69" name="Shape 1269"/>
            <p:cNvSpPr/>
            <p:nvPr/>
          </p:nvSpPr>
          <p:spPr>
            <a:xfrm>
              <a:off x="10817225" y="1532078"/>
              <a:ext cx="23813"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0" name="Shape 1270"/>
            <p:cNvSpPr/>
            <p:nvPr/>
          </p:nvSpPr>
          <p:spPr>
            <a:xfrm>
              <a:off x="10836275" y="1528876"/>
              <a:ext cx="19049" cy="1600"/>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1" name="Shape 1271"/>
            <p:cNvSpPr/>
            <p:nvPr/>
          </p:nvSpPr>
          <p:spPr>
            <a:xfrm>
              <a:off x="10787063" y="1530476"/>
              <a:ext cx="30161" cy="160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2" name="Shape 1272"/>
            <p:cNvSpPr/>
            <p:nvPr/>
          </p:nvSpPr>
          <p:spPr>
            <a:xfrm>
              <a:off x="4092575" y="1552879"/>
              <a:ext cx="20638" cy="1601"/>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3" name="Shape 1273"/>
            <p:cNvSpPr/>
            <p:nvPr/>
          </p:nvSpPr>
          <p:spPr>
            <a:xfrm>
              <a:off x="8528050" y="1567282"/>
              <a:ext cx="3174" cy="1600"/>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4" name="Shape 1274"/>
            <p:cNvSpPr/>
            <p:nvPr/>
          </p:nvSpPr>
          <p:spPr>
            <a:xfrm>
              <a:off x="8461375" y="1556079"/>
              <a:ext cx="66674" cy="1440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5" name="Shape 1275"/>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6" name="Shape 1276"/>
            <p:cNvSpPr/>
            <p:nvPr/>
          </p:nvSpPr>
          <p:spPr>
            <a:xfrm>
              <a:off x="7508875" y="1559280"/>
              <a:ext cx="11113" cy="4801"/>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7" name="Shape 1277"/>
            <p:cNvSpPr/>
            <p:nvPr/>
          </p:nvSpPr>
          <p:spPr>
            <a:xfrm>
              <a:off x="5434012" y="1567282"/>
              <a:ext cx="4762" cy="1600"/>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8" name="Shape 1278"/>
            <p:cNvSpPr/>
            <p:nvPr/>
          </p:nvSpPr>
          <p:spPr>
            <a:xfrm>
              <a:off x="9672638" y="1567282"/>
              <a:ext cx="25399" cy="3200"/>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79" name="Shape 1279"/>
            <p:cNvSpPr/>
            <p:nvPr/>
          </p:nvSpPr>
          <p:spPr>
            <a:xfrm>
              <a:off x="10966450" y="1528876"/>
              <a:ext cx="39688" cy="3200"/>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0" name="Shape 1280"/>
            <p:cNvSpPr/>
            <p:nvPr/>
          </p:nvSpPr>
          <p:spPr>
            <a:xfrm>
              <a:off x="11329988" y="1552879"/>
              <a:ext cx="44450" cy="1601"/>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1" name="Shape 1281"/>
            <p:cNvSpPr/>
            <p:nvPr/>
          </p:nvSpPr>
          <p:spPr>
            <a:xfrm>
              <a:off x="11042650" y="1540078"/>
              <a:ext cx="60324" cy="6401"/>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2" name="Shape 1282"/>
            <p:cNvSpPr/>
            <p:nvPr/>
          </p:nvSpPr>
          <p:spPr>
            <a:xfrm>
              <a:off x="11106150" y="1543279"/>
              <a:ext cx="28575" cy="0"/>
            </a:xfrm>
            <a:custGeom>
              <a:pathLst>
                <a:path extrusionOk="0" h="120000" w="120000">
                  <a:moveTo>
                    <a:pt x="0" y="0"/>
                  </a:moveTo>
                  <a:lnTo>
                    <a:pt x="0" y="0"/>
                  </a:lnTo>
                  <a:cubicBezTo>
                    <a:pt x="38709" y="0"/>
                    <a:pt x="73548" y="0"/>
                    <a:pt x="108387" y="0"/>
                  </a:cubicBezTo>
                  <a:cubicBezTo>
                    <a:pt x="120000" y="0"/>
                    <a:pt x="65806"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3" name="Shape 1283"/>
            <p:cNvSpPr/>
            <p:nvPr/>
          </p:nvSpPr>
          <p:spPr>
            <a:xfrm>
              <a:off x="10679113" y="1525676"/>
              <a:ext cx="103186" cy="9600"/>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4" name="Shape 1284"/>
            <p:cNvSpPr/>
            <p:nvPr/>
          </p:nvSpPr>
          <p:spPr>
            <a:xfrm>
              <a:off x="11039475" y="1549679"/>
              <a:ext cx="26987" cy="4801"/>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5" name="Shape 1285"/>
            <p:cNvSpPr/>
            <p:nvPr/>
          </p:nvSpPr>
          <p:spPr>
            <a:xfrm>
              <a:off x="10841038" y="1549679"/>
              <a:ext cx="58737" cy="1601"/>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6" name="Shape 1286"/>
            <p:cNvSpPr/>
            <p:nvPr/>
          </p:nvSpPr>
          <p:spPr>
            <a:xfrm>
              <a:off x="10899775" y="1549679"/>
              <a:ext cx="36513" cy="160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7" name="Shape 1287"/>
            <p:cNvSpPr/>
            <p:nvPr/>
          </p:nvSpPr>
          <p:spPr>
            <a:xfrm>
              <a:off x="10958513" y="1554480"/>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8" name="Shape 1288"/>
            <p:cNvSpPr/>
            <p:nvPr/>
          </p:nvSpPr>
          <p:spPr>
            <a:xfrm>
              <a:off x="10304463" y="1549679"/>
              <a:ext cx="61912" cy="3200"/>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89" name="Shape 1289"/>
            <p:cNvSpPr/>
            <p:nvPr/>
          </p:nvSpPr>
          <p:spPr>
            <a:xfrm>
              <a:off x="10483850" y="1557680"/>
              <a:ext cx="23813" cy="6401"/>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90" name="Shape 1290"/>
            <p:cNvSpPr/>
            <p:nvPr/>
          </p:nvSpPr>
          <p:spPr>
            <a:xfrm>
              <a:off x="10291763" y="1564082"/>
              <a:ext cx="117474" cy="1600"/>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91" name="Shape 1291"/>
            <p:cNvSpPr/>
            <p:nvPr/>
          </p:nvSpPr>
          <p:spPr>
            <a:xfrm>
              <a:off x="9621838" y="1546479"/>
              <a:ext cx="11112" cy="8001"/>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92" name="Shape 1292"/>
            <p:cNvSpPr/>
            <p:nvPr/>
          </p:nvSpPr>
          <p:spPr>
            <a:xfrm>
              <a:off x="8951913" y="1568882"/>
              <a:ext cx="96836" cy="8001"/>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93" name="Shape 1293"/>
            <p:cNvSpPr/>
            <p:nvPr/>
          </p:nvSpPr>
          <p:spPr>
            <a:xfrm>
              <a:off x="9005888" y="1565680"/>
              <a:ext cx="17461" cy="3200"/>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94" name="Shape 1294"/>
            <p:cNvSpPr/>
            <p:nvPr/>
          </p:nvSpPr>
          <p:spPr>
            <a:xfrm>
              <a:off x="1587500" y="1517675"/>
              <a:ext cx="38099" cy="3200"/>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95" name="Shape 1295"/>
            <p:cNvSpPr/>
            <p:nvPr/>
          </p:nvSpPr>
          <p:spPr>
            <a:xfrm>
              <a:off x="1522412" y="1519275"/>
              <a:ext cx="30161" cy="4799"/>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96" name="Shape 1296"/>
            <p:cNvSpPr/>
            <p:nvPr/>
          </p:nvSpPr>
          <p:spPr>
            <a:xfrm>
              <a:off x="6650038" y="1573683"/>
              <a:ext cx="33336" cy="3200"/>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97" name="Shape 1297"/>
            <p:cNvSpPr/>
            <p:nvPr/>
          </p:nvSpPr>
          <p:spPr>
            <a:xfrm>
              <a:off x="6162675" y="1565680"/>
              <a:ext cx="15875" cy="4801"/>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298" name="Shape 1298"/>
            <p:cNvSpPr/>
            <p:nvPr/>
          </p:nvSpPr>
          <p:spPr>
            <a:xfrm>
              <a:off x="5738812" y="1570483"/>
              <a:ext cx="60324" cy="6401"/>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1299" name="Shape 1299"/>
          <p:cNvSpPr txBox="1"/>
          <p:nvPr>
            <p:ph type="title"/>
          </p:nvPr>
        </p:nvSpPr>
        <p:spPr>
          <a:xfrm>
            <a:off x="1522412" y="274637"/>
            <a:ext cx="9144000" cy="1020762"/>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1300" name="Shape 1300"/>
          <p:cNvSpPr txBox="1"/>
          <p:nvPr>
            <p:ph idx="1" type="body"/>
          </p:nvPr>
        </p:nvSpPr>
        <p:spPr>
          <a:xfrm rot="5400000">
            <a:off x="3960813" y="-533400"/>
            <a:ext cx="4267199" cy="9144000"/>
          </a:xfrm>
          <a:prstGeom prst="rect">
            <a:avLst/>
          </a:prstGeom>
          <a:noFill/>
          <a:ln>
            <a:noFill/>
          </a:ln>
        </p:spPr>
        <p:txBody>
          <a:bodyPr anchorCtr="0" anchor="t" bIns="91425" lIns="91425" rIns="91425" tIns="91425"/>
          <a:lstStyle>
            <a:lvl1pPr indent="-120650" lvl="0" marL="273050" marR="0" rtl="0" algn="l">
              <a:lnSpc>
                <a:spcPct val="90000"/>
              </a:lnSpc>
              <a:spcBef>
                <a:spcPts val="18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5575" lvl="1" marL="574675" marR="0" rtl="0" algn="l">
              <a:lnSpc>
                <a:spcPct val="90000"/>
              </a:lnSpc>
              <a:spcBef>
                <a:spcPts val="600"/>
              </a:spcBef>
              <a:spcAft>
                <a:spcPts val="0"/>
              </a:spcAft>
              <a:buClr>
                <a:schemeClr val="lt1"/>
              </a:buClr>
              <a:buSzPct val="100000"/>
              <a:buFont typeface="Consolas"/>
              <a:buChar char="–"/>
              <a:defRPr b="0" i="0" sz="2000" u="none" cap="none" strike="noStrike">
                <a:solidFill>
                  <a:schemeClr val="lt1"/>
                </a:solidFill>
                <a:latin typeface="Calibri"/>
                <a:ea typeface="Calibri"/>
                <a:cs typeface="Calibri"/>
                <a:sym typeface="Calibri"/>
              </a:defRPr>
            </a:lvl2pPr>
            <a:lvl3pPr indent="-79375" lvl="2" marL="803275" marR="0" rtl="0" algn="l">
              <a:lnSpc>
                <a:spcPct val="90000"/>
              </a:lnSpc>
              <a:spcBef>
                <a:spcPts val="6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30175" lvl="3" marL="1031875" marR="0" rtl="0" algn="l">
              <a:lnSpc>
                <a:spcPct val="90000"/>
              </a:lnSpc>
              <a:spcBef>
                <a:spcPts val="600"/>
              </a:spcBef>
              <a:spcAft>
                <a:spcPts val="0"/>
              </a:spcAft>
              <a:buClr>
                <a:schemeClr val="lt1"/>
              </a:buClr>
              <a:buSzPct val="100000"/>
              <a:buFont typeface="Consolas"/>
              <a:buChar char="–"/>
              <a:defRPr b="0" i="0" sz="1600" u="none" cap="none" strike="noStrike">
                <a:solidFill>
                  <a:schemeClr val="lt1"/>
                </a:solidFill>
                <a:latin typeface="Calibri"/>
                <a:ea typeface="Calibri"/>
                <a:cs typeface="Calibri"/>
                <a:sym typeface="Calibri"/>
              </a:defRPr>
            </a:lvl4pPr>
            <a:lvl5pPr indent="-130175" lvl="4" marL="1260475" marR="0" rtl="0" algn="l">
              <a:lnSpc>
                <a:spcPct val="90000"/>
              </a:lnSpc>
              <a:spcBef>
                <a:spcPts val="600"/>
              </a:spcBef>
              <a:spcAft>
                <a:spcPts val="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28016" lvl="5"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6pPr>
            <a:lvl7pPr indent="-128016" lvl="6"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28016" lvl="7"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8pPr>
            <a:lvl9pPr indent="-128016" lvl="8"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1301" name="Shape 1301"/>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02" name="Shape 1302"/>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03" name="Shape 1303"/>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000">
                <a:solidFill>
                  <a:srgbClr val="FFFFFF"/>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304" name="Shape 1304"/>
        <p:cNvGrpSpPr/>
        <p:nvPr/>
      </p:nvGrpSpPr>
      <p:grpSpPr>
        <a:xfrm>
          <a:off x="0" y="0"/>
          <a:ext cx="0" cy="0"/>
          <a:chOff x="0" y="0"/>
          <a:chExt cx="0" cy="0"/>
        </a:xfrm>
      </p:grpSpPr>
      <p:grpSp>
        <p:nvGrpSpPr>
          <p:cNvPr id="1305" name="Shape 1305"/>
          <p:cNvGrpSpPr/>
          <p:nvPr/>
        </p:nvGrpSpPr>
        <p:grpSpPr>
          <a:xfrm rot="5400000">
            <a:off x="6861969" y="3469480"/>
            <a:ext cx="6491287" cy="69850"/>
            <a:chOff x="1522411" y="1514474"/>
            <a:chExt cx="10569575" cy="70408"/>
          </a:xfrm>
        </p:grpSpPr>
        <p:sp>
          <p:nvSpPr>
            <p:cNvPr id="1306" name="Shape 1306"/>
            <p:cNvSpPr/>
            <p:nvPr/>
          </p:nvSpPr>
          <p:spPr>
            <a:xfrm>
              <a:off x="12027365" y="1533676"/>
              <a:ext cx="64620" cy="4801"/>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07" name="Shape 1307"/>
            <p:cNvSpPr/>
            <p:nvPr/>
          </p:nvSpPr>
          <p:spPr>
            <a:xfrm>
              <a:off x="12022196" y="1533676"/>
              <a:ext cx="18093" cy="0"/>
            </a:xfrm>
            <a:custGeom>
              <a:pathLst>
                <a:path extrusionOk="0" h="120000" w="120000">
                  <a:moveTo>
                    <a:pt x="0" y="0"/>
                  </a:moveTo>
                  <a:lnTo>
                    <a:pt x="0" y="0"/>
                  </a:lnTo>
                  <a:lnTo>
                    <a:pt x="120000" y="0"/>
                  </a:lnTo>
                  <a:cubicBezTo>
                    <a:pt x="96000" y="0"/>
                    <a:pt x="66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08" name="Shape 1308"/>
            <p:cNvSpPr/>
            <p:nvPr/>
          </p:nvSpPr>
          <p:spPr>
            <a:xfrm>
              <a:off x="12040289" y="1532076"/>
              <a:ext cx="41358" cy="6401"/>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09" name="Shape 1309"/>
            <p:cNvSpPr/>
            <p:nvPr/>
          </p:nvSpPr>
          <p:spPr>
            <a:xfrm>
              <a:off x="11830915" y="1535278"/>
              <a:ext cx="43941" cy="4799"/>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0" name="Shape 1310"/>
            <p:cNvSpPr/>
            <p:nvPr/>
          </p:nvSpPr>
          <p:spPr>
            <a:xfrm>
              <a:off x="11810235" y="1540078"/>
              <a:ext cx="41358" cy="1601"/>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1" name="Shape 1311"/>
            <p:cNvSpPr/>
            <p:nvPr/>
          </p:nvSpPr>
          <p:spPr>
            <a:xfrm>
              <a:off x="12004100" y="1538478"/>
              <a:ext cx="77545" cy="3200"/>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2" name="Shape 1312"/>
            <p:cNvSpPr/>
            <p:nvPr/>
          </p:nvSpPr>
          <p:spPr>
            <a:xfrm>
              <a:off x="11665482" y="1530475"/>
              <a:ext cx="38771" cy="4801"/>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3" name="Shape 1313"/>
            <p:cNvSpPr/>
            <p:nvPr/>
          </p:nvSpPr>
          <p:spPr>
            <a:xfrm>
              <a:off x="11505218" y="1530475"/>
              <a:ext cx="93056" cy="4801"/>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4" name="Shape 1314"/>
            <p:cNvSpPr/>
            <p:nvPr/>
          </p:nvSpPr>
          <p:spPr>
            <a:xfrm>
              <a:off x="11471614" y="1525675"/>
              <a:ext cx="33603" cy="3200"/>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5" name="Shape 1315"/>
            <p:cNvSpPr/>
            <p:nvPr/>
          </p:nvSpPr>
          <p:spPr>
            <a:xfrm>
              <a:off x="11712010" y="1536876"/>
              <a:ext cx="28432" cy="4801"/>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6" name="Shape 1316"/>
            <p:cNvSpPr/>
            <p:nvPr/>
          </p:nvSpPr>
          <p:spPr>
            <a:xfrm>
              <a:off x="11691332" y="1533676"/>
              <a:ext cx="36188" cy="0"/>
            </a:xfrm>
            <a:custGeom>
              <a:pathLst>
                <a:path extrusionOk="0" h="120000" w="120000">
                  <a:moveTo>
                    <a:pt x="120000" y="0"/>
                  </a:moveTo>
                  <a:lnTo>
                    <a:pt x="120000" y="0"/>
                  </a:lnTo>
                  <a:lnTo>
                    <a:pt x="116666"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7" name="Shape 1317"/>
            <p:cNvSpPr/>
            <p:nvPr/>
          </p:nvSpPr>
          <p:spPr>
            <a:xfrm>
              <a:off x="11740443" y="1533676"/>
              <a:ext cx="5170"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8" name="Shape 1318"/>
            <p:cNvSpPr/>
            <p:nvPr/>
          </p:nvSpPr>
          <p:spPr>
            <a:xfrm>
              <a:off x="11841254" y="1546478"/>
              <a:ext cx="72377" cy="8001"/>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19" name="Shape 1319"/>
            <p:cNvSpPr/>
            <p:nvPr/>
          </p:nvSpPr>
          <p:spPr>
            <a:xfrm>
              <a:off x="11763707" y="1535278"/>
              <a:ext cx="46528" cy="3200"/>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0" name="Shape 1320"/>
            <p:cNvSpPr/>
            <p:nvPr/>
          </p:nvSpPr>
          <p:spPr>
            <a:xfrm>
              <a:off x="11745614" y="1546479"/>
              <a:ext cx="18095" cy="1601"/>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1" name="Shape 1321"/>
            <p:cNvSpPr/>
            <p:nvPr/>
          </p:nvSpPr>
          <p:spPr>
            <a:xfrm>
              <a:off x="11481954" y="1532076"/>
              <a:ext cx="85302" cy="3200"/>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2" name="Shape 1322"/>
            <p:cNvSpPr/>
            <p:nvPr/>
          </p:nvSpPr>
          <p:spPr>
            <a:xfrm>
              <a:off x="11626710" y="1533676"/>
              <a:ext cx="5170" cy="0"/>
            </a:xfrm>
            <a:custGeom>
              <a:pathLst>
                <a:path extrusionOk="0" h="120000" w="120000">
                  <a:moveTo>
                    <a:pt x="120000" y="0"/>
                  </a:moveTo>
                  <a:lnTo>
                    <a:pt x="120000" y="0"/>
                  </a:lnTo>
                  <a:lnTo>
                    <a:pt x="0" y="0"/>
                  </a:lnTo>
                  <a:cubicBezTo>
                    <a:pt x="72000" y="0"/>
                    <a:pt x="120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3" name="Shape 1323"/>
            <p:cNvSpPr/>
            <p:nvPr/>
          </p:nvSpPr>
          <p:spPr>
            <a:xfrm>
              <a:off x="11262242" y="1533676"/>
              <a:ext cx="5170"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4" name="Shape 1324"/>
            <p:cNvSpPr/>
            <p:nvPr/>
          </p:nvSpPr>
          <p:spPr>
            <a:xfrm>
              <a:off x="11554331" y="1533675"/>
              <a:ext cx="43943" cy="3200"/>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5" name="Shape 1325"/>
            <p:cNvSpPr/>
            <p:nvPr/>
          </p:nvSpPr>
          <p:spPr>
            <a:xfrm>
              <a:off x="11409578" y="1528875"/>
              <a:ext cx="31019" cy="3200"/>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6" name="Shape 1326"/>
            <p:cNvSpPr/>
            <p:nvPr/>
          </p:nvSpPr>
          <p:spPr>
            <a:xfrm>
              <a:off x="11618956" y="1532078"/>
              <a:ext cx="5170"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7" name="Shape 1327"/>
            <p:cNvSpPr/>
            <p:nvPr/>
          </p:nvSpPr>
          <p:spPr>
            <a:xfrm>
              <a:off x="11598275" y="1540078"/>
              <a:ext cx="28432" cy="1601"/>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8" name="Shape 1328"/>
            <p:cNvSpPr/>
            <p:nvPr/>
          </p:nvSpPr>
          <p:spPr>
            <a:xfrm>
              <a:off x="11138167" y="1541679"/>
              <a:ext cx="188694" cy="24001"/>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29" name="Shape 1329"/>
            <p:cNvSpPr/>
            <p:nvPr/>
          </p:nvSpPr>
          <p:spPr>
            <a:xfrm>
              <a:off x="11267410" y="1536876"/>
              <a:ext cx="93056" cy="4801"/>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0" name="Shape 1330"/>
            <p:cNvSpPr/>
            <p:nvPr/>
          </p:nvSpPr>
          <p:spPr>
            <a:xfrm>
              <a:off x="11360467" y="1540078"/>
              <a:ext cx="136998" cy="11202"/>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1" name="Shape 1331"/>
            <p:cNvSpPr/>
            <p:nvPr/>
          </p:nvSpPr>
          <p:spPr>
            <a:xfrm>
              <a:off x="11836084" y="1560879"/>
              <a:ext cx="7754" cy="1600"/>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2" name="Shape 1332"/>
            <p:cNvSpPr/>
            <p:nvPr/>
          </p:nvSpPr>
          <p:spPr>
            <a:xfrm>
              <a:off x="11763707" y="1543278"/>
              <a:ext cx="118904" cy="9600"/>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3" name="Shape 1333"/>
            <p:cNvSpPr/>
            <p:nvPr/>
          </p:nvSpPr>
          <p:spPr>
            <a:xfrm>
              <a:off x="11554332" y="1543279"/>
              <a:ext cx="69793" cy="6401"/>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4" name="Shape 1334"/>
            <p:cNvSpPr/>
            <p:nvPr/>
          </p:nvSpPr>
          <p:spPr>
            <a:xfrm>
              <a:off x="11223467" y="1527276"/>
              <a:ext cx="38773" cy="6401"/>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5" name="Shape 1335"/>
            <p:cNvSpPr/>
            <p:nvPr/>
          </p:nvSpPr>
          <p:spPr>
            <a:xfrm>
              <a:off x="11145920" y="1528875"/>
              <a:ext cx="23265" cy="3200"/>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6" name="Shape 1336"/>
            <p:cNvSpPr/>
            <p:nvPr/>
          </p:nvSpPr>
          <p:spPr>
            <a:xfrm>
              <a:off x="6198458" y="1573682"/>
              <a:ext cx="20679" cy="1600"/>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7" name="Shape 1337"/>
            <p:cNvSpPr/>
            <p:nvPr/>
          </p:nvSpPr>
          <p:spPr>
            <a:xfrm>
              <a:off x="6356137" y="1565680"/>
              <a:ext cx="10340" cy="0"/>
            </a:xfrm>
            <a:custGeom>
              <a:pathLst>
                <a:path extrusionOk="0" h="120000" w="120000">
                  <a:moveTo>
                    <a:pt x="72000" y="0"/>
                  </a:moveTo>
                  <a:lnTo>
                    <a:pt x="72000" y="0"/>
                  </a:lnTo>
                  <a:lnTo>
                    <a:pt x="120000" y="0"/>
                  </a:lnTo>
                  <a:cubicBezTo>
                    <a:pt x="36000" y="0"/>
                    <a:pt x="0" y="0"/>
                    <a:pt x="72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8" name="Shape 1338"/>
            <p:cNvSpPr/>
            <p:nvPr/>
          </p:nvSpPr>
          <p:spPr>
            <a:xfrm>
              <a:off x="8951357" y="1522475"/>
              <a:ext cx="62037" cy="6401"/>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39" name="Shape 1339"/>
            <p:cNvSpPr/>
            <p:nvPr/>
          </p:nvSpPr>
          <p:spPr>
            <a:xfrm>
              <a:off x="7537428" y="1546478"/>
              <a:ext cx="28433" cy="3200"/>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0" name="Shape 1340"/>
            <p:cNvSpPr/>
            <p:nvPr/>
          </p:nvSpPr>
          <p:spPr>
            <a:xfrm>
              <a:off x="7477975" y="1562479"/>
              <a:ext cx="38771" cy="3200"/>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1" name="Shape 1341"/>
            <p:cNvSpPr/>
            <p:nvPr/>
          </p:nvSpPr>
          <p:spPr>
            <a:xfrm>
              <a:off x="5410071" y="1568880"/>
              <a:ext cx="36188" cy="3200"/>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2" name="Shape 1342"/>
            <p:cNvSpPr/>
            <p:nvPr/>
          </p:nvSpPr>
          <p:spPr>
            <a:xfrm>
              <a:off x="10205025" y="1538478"/>
              <a:ext cx="62037" cy="4799"/>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3" name="Shape 1343"/>
            <p:cNvSpPr/>
            <p:nvPr/>
          </p:nvSpPr>
          <p:spPr>
            <a:xfrm>
              <a:off x="6257912" y="1533676"/>
              <a:ext cx="18093" cy="1601"/>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4" name="Shape 1344"/>
            <p:cNvSpPr/>
            <p:nvPr/>
          </p:nvSpPr>
          <p:spPr>
            <a:xfrm>
              <a:off x="10135234" y="1535278"/>
              <a:ext cx="69791" cy="4799"/>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5" name="Shape 1345"/>
            <p:cNvSpPr/>
            <p:nvPr/>
          </p:nvSpPr>
          <p:spPr>
            <a:xfrm>
              <a:off x="2582211" y="1567280"/>
              <a:ext cx="7754" cy="1600"/>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6" name="Shape 1346"/>
            <p:cNvSpPr/>
            <p:nvPr/>
          </p:nvSpPr>
          <p:spPr>
            <a:xfrm>
              <a:off x="1762805" y="1522475"/>
              <a:ext cx="33603" cy="0"/>
            </a:xfrm>
            <a:custGeom>
              <a:pathLst>
                <a:path extrusionOk="0" h="120000" w="120000">
                  <a:moveTo>
                    <a:pt x="0" y="0"/>
                  </a:moveTo>
                  <a:lnTo>
                    <a:pt x="0" y="0"/>
                  </a:lnTo>
                  <a:cubicBezTo>
                    <a:pt x="30000" y="0"/>
                    <a:pt x="76666" y="0"/>
                    <a:pt x="120000" y="0"/>
                  </a:cubicBezTo>
                  <a:cubicBezTo>
                    <a:pt x="96666" y="0"/>
                    <a:pt x="63333"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7" name="Shape 1347"/>
            <p:cNvSpPr/>
            <p:nvPr/>
          </p:nvSpPr>
          <p:spPr>
            <a:xfrm>
              <a:off x="10812471" y="1536876"/>
              <a:ext cx="18093" cy="1601"/>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8" name="Shape 1348"/>
            <p:cNvSpPr/>
            <p:nvPr/>
          </p:nvSpPr>
          <p:spPr>
            <a:xfrm>
              <a:off x="10897771" y="1544879"/>
              <a:ext cx="7754" cy="3200"/>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49" name="Shape 1349"/>
            <p:cNvSpPr/>
            <p:nvPr/>
          </p:nvSpPr>
          <p:spPr>
            <a:xfrm>
              <a:off x="9946536" y="1554480"/>
              <a:ext cx="5170" cy="0"/>
            </a:xfrm>
            <a:custGeom>
              <a:pathLst>
                <a:path extrusionOk="0" h="120000" w="120000">
                  <a:moveTo>
                    <a:pt x="24000" y="0"/>
                  </a:moveTo>
                  <a:lnTo>
                    <a:pt x="24000" y="0"/>
                  </a:lnTo>
                  <a:lnTo>
                    <a:pt x="0" y="0"/>
                  </a:lnTo>
                  <a:cubicBezTo>
                    <a:pt x="120000" y="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0" name="Shape 1350"/>
            <p:cNvSpPr/>
            <p:nvPr/>
          </p:nvSpPr>
          <p:spPr>
            <a:xfrm>
              <a:off x="10817642" y="1532078"/>
              <a:ext cx="23262"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1" name="Shape 1351"/>
            <p:cNvSpPr/>
            <p:nvPr/>
          </p:nvSpPr>
          <p:spPr>
            <a:xfrm>
              <a:off x="10835735" y="1536876"/>
              <a:ext cx="20679" cy="1601"/>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2" name="Shape 1352"/>
            <p:cNvSpPr/>
            <p:nvPr/>
          </p:nvSpPr>
          <p:spPr>
            <a:xfrm>
              <a:off x="10786622" y="1538476"/>
              <a:ext cx="31019" cy="1600"/>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3" name="Shape 1353"/>
            <p:cNvSpPr/>
            <p:nvPr/>
          </p:nvSpPr>
          <p:spPr>
            <a:xfrm>
              <a:off x="4091782" y="1560879"/>
              <a:ext cx="20679" cy="1600"/>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4" name="Shape 1354"/>
            <p:cNvSpPr/>
            <p:nvPr/>
          </p:nvSpPr>
          <p:spPr>
            <a:xfrm>
              <a:off x="8527439" y="1575283"/>
              <a:ext cx="2584" cy="1601"/>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5" name="Shape 1355"/>
            <p:cNvSpPr/>
            <p:nvPr/>
          </p:nvSpPr>
          <p:spPr>
            <a:xfrm>
              <a:off x="8460231" y="1564080"/>
              <a:ext cx="67206" cy="14400"/>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6" name="Shape 1356"/>
            <p:cNvSpPr/>
            <p:nvPr/>
          </p:nvSpPr>
          <p:spPr>
            <a:xfrm>
              <a:off x="1561184" y="1514474"/>
              <a:ext cx="9564057"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7" name="Shape 1357"/>
            <p:cNvSpPr/>
            <p:nvPr/>
          </p:nvSpPr>
          <p:spPr>
            <a:xfrm>
              <a:off x="7508995" y="1567282"/>
              <a:ext cx="10340" cy="4799"/>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8" name="Shape 1358"/>
            <p:cNvSpPr/>
            <p:nvPr/>
          </p:nvSpPr>
          <p:spPr>
            <a:xfrm>
              <a:off x="5433335" y="1575283"/>
              <a:ext cx="5170" cy="1601"/>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59" name="Shape 1359"/>
            <p:cNvSpPr/>
            <p:nvPr/>
          </p:nvSpPr>
          <p:spPr>
            <a:xfrm>
              <a:off x="9672539" y="1567282"/>
              <a:ext cx="25848" cy="3200"/>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0" name="Shape 1360"/>
            <p:cNvSpPr/>
            <p:nvPr/>
          </p:nvSpPr>
          <p:spPr>
            <a:xfrm>
              <a:off x="10967564" y="1528875"/>
              <a:ext cx="38771" cy="3200"/>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1" name="Shape 1361"/>
            <p:cNvSpPr/>
            <p:nvPr/>
          </p:nvSpPr>
          <p:spPr>
            <a:xfrm>
              <a:off x="11329447" y="1560880"/>
              <a:ext cx="43941" cy="1600"/>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2" name="Shape 1362"/>
            <p:cNvSpPr/>
            <p:nvPr/>
          </p:nvSpPr>
          <p:spPr>
            <a:xfrm>
              <a:off x="11042527" y="1540078"/>
              <a:ext cx="59453" cy="6401"/>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3" name="Shape 1363"/>
            <p:cNvSpPr/>
            <p:nvPr/>
          </p:nvSpPr>
          <p:spPr>
            <a:xfrm>
              <a:off x="11107149" y="1543278"/>
              <a:ext cx="28432" cy="0"/>
            </a:xfrm>
            <a:custGeom>
              <a:pathLst>
                <a:path extrusionOk="0" h="120000" w="120000">
                  <a:moveTo>
                    <a:pt x="0" y="0"/>
                  </a:moveTo>
                  <a:lnTo>
                    <a:pt x="0" y="0"/>
                  </a:lnTo>
                  <a:cubicBezTo>
                    <a:pt x="38709" y="0"/>
                    <a:pt x="73548" y="0"/>
                    <a:pt x="108387" y="0"/>
                  </a:cubicBezTo>
                  <a:cubicBezTo>
                    <a:pt x="120000" y="0"/>
                    <a:pt x="65806"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4" name="Shape 1364"/>
            <p:cNvSpPr/>
            <p:nvPr/>
          </p:nvSpPr>
          <p:spPr>
            <a:xfrm>
              <a:off x="10678057" y="1525675"/>
              <a:ext cx="103395" cy="9600"/>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5" name="Shape 1365"/>
            <p:cNvSpPr/>
            <p:nvPr/>
          </p:nvSpPr>
          <p:spPr>
            <a:xfrm>
              <a:off x="11039942" y="1557680"/>
              <a:ext cx="25848" cy="4799"/>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6" name="Shape 1366"/>
            <p:cNvSpPr/>
            <p:nvPr/>
          </p:nvSpPr>
          <p:spPr>
            <a:xfrm>
              <a:off x="10840904" y="1557679"/>
              <a:ext cx="59453" cy="1600"/>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7" name="Shape 1367"/>
            <p:cNvSpPr/>
            <p:nvPr/>
          </p:nvSpPr>
          <p:spPr>
            <a:xfrm>
              <a:off x="10900357" y="1557679"/>
              <a:ext cx="36188" cy="1600"/>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8" name="Shape 1368"/>
            <p:cNvSpPr/>
            <p:nvPr/>
          </p:nvSpPr>
          <p:spPr>
            <a:xfrm>
              <a:off x="10957225" y="1554480"/>
              <a:ext cx="46528"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69" name="Shape 1369"/>
            <p:cNvSpPr/>
            <p:nvPr/>
          </p:nvSpPr>
          <p:spPr>
            <a:xfrm>
              <a:off x="10303249" y="1549678"/>
              <a:ext cx="62037" cy="3200"/>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0" name="Shape 1370"/>
            <p:cNvSpPr/>
            <p:nvPr/>
          </p:nvSpPr>
          <p:spPr>
            <a:xfrm>
              <a:off x="10484192" y="1557679"/>
              <a:ext cx="23265" cy="6401"/>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1" name="Shape 1371"/>
            <p:cNvSpPr/>
            <p:nvPr/>
          </p:nvSpPr>
          <p:spPr>
            <a:xfrm>
              <a:off x="10292910" y="1572082"/>
              <a:ext cx="116319" cy="1601"/>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2" name="Shape 1372"/>
            <p:cNvSpPr/>
            <p:nvPr/>
          </p:nvSpPr>
          <p:spPr>
            <a:xfrm>
              <a:off x="9620840" y="1554479"/>
              <a:ext cx="12924" cy="7999"/>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3" name="Shape 1373"/>
            <p:cNvSpPr/>
            <p:nvPr/>
          </p:nvSpPr>
          <p:spPr>
            <a:xfrm>
              <a:off x="8951357" y="1576883"/>
              <a:ext cx="98224" cy="7999"/>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4" name="Shape 1374"/>
            <p:cNvSpPr/>
            <p:nvPr/>
          </p:nvSpPr>
          <p:spPr>
            <a:xfrm>
              <a:off x="9005639" y="1565680"/>
              <a:ext cx="18095" cy="3200"/>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5" name="Shape 1375"/>
            <p:cNvSpPr/>
            <p:nvPr/>
          </p:nvSpPr>
          <p:spPr>
            <a:xfrm>
              <a:off x="1587033" y="1517675"/>
              <a:ext cx="38773" cy="3200"/>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6" name="Shape 1376"/>
            <p:cNvSpPr/>
            <p:nvPr/>
          </p:nvSpPr>
          <p:spPr>
            <a:xfrm>
              <a:off x="1522411" y="1527275"/>
              <a:ext cx="31019" cy="4801"/>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7" name="Shape 1377"/>
            <p:cNvSpPr/>
            <p:nvPr/>
          </p:nvSpPr>
          <p:spPr>
            <a:xfrm>
              <a:off x="6650814" y="1573682"/>
              <a:ext cx="33602" cy="3200"/>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8" name="Shape 1378"/>
            <p:cNvSpPr/>
            <p:nvPr/>
          </p:nvSpPr>
          <p:spPr>
            <a:xfrm>
              <a:off x="6162271" y="1573683"/>
              <a:ext cx="15509" cy="4799"/>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379" name="Shape 1379"/>
            <p:cNvSpPr/>
            <p:nvPr/>
          </p:nvSpPr>
          <p:spPr>
            <a:xfrm>
              <a:off x="5738351" y="1570482"/>
              <a:ext cx="62037" cy="6401"/>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1380" name="Shape 1380"/>
          <p:cNvSpPr txBox="1"/>
          <p:nvPr>
            <p:ph type="title"/>
          </p:nvPr>
        </p:nvSpPr>
        <p:spPr>
          <a:xfrm rot="5400000">
            <a:off x="8096538" y="2539712"/>
            <a:ext cx="5901747" cy="1371599"/>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1381" name="Shape 1381"/>
          <p:cNvSpPr txBox="1"/>
          <p:nvPr>
            <p:ph idx="1" type="body"/>
          </p:nvPr>
        </p:nvSpPr>
        <p:spPr>
          <a:xfrm rot="5400000">
            <a:off x="2230726" y="-1344900"/>
            <a:ext cx="5898573" cy="9144001"/>
          </a:xfrm>
          <a:prstGeom prst="rect">
            <a:avLst/>
          </a:prstGeom>
          <a:noFill/>
          <a:ln>
            <a:noFill/>
          </a:ln>
        </p:spPr>
        <p:txBody>
          <a:bodyPr anchorCtr="0" anchor="t" bIns="91425" lIns="91425" rIns="91425" tIns="91425"/>
          <a:lstStyle>
            <a:lvl1pPr indent="-120650" lvl="0" marL="273050" marR="0" rtl="0" algn="l">
              <a:lnSpc>
                <a:spcPct val="90000"/>
              </a:lnSpc>
              <a:spcBef>
                <a:spcPts val="18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5575" lvl="1" marL="574675" marR="0" rtl="0" algn="l">
              <a:lnSpc>
                <a:spcPct val="90000"/>
              </a:lnSpc>
              <a:spcBef>
                <a:spcPts val="600"/>
              </a:spcBef>
              <a:spcAft>
                <a:spcPts val="0"/>
              </a:spcAft>
              <a:buClr>
                <a:schemeClr val="lt1"/>
              </a:buClr>
              <a:buSzPct val="100000"/>
              <a:buFont typeface="Consolas"/>
              <a:buChar char="–"/>
              <a:defRPr b="0" i="0" sz="2000" u="none" cap="none" strike="noStrike">
                <a:solidFill>
                  <a:schemeClr val="lt1"/>
                </a:solidFill>
                <a:latin typeface="Calibri"/>
                <a:ea typeface="Calibri"/>
                <a:cs typeface="Calibri"/>
                <a:sym typeface="Calibri"/>
              </a:defRPr>
            </a:lvl2pPr>
            <a:lvl3pPr indent="-79375" lvl="2" marL="803275" marR="0" rtl="0" algn="l">
              <a:lnSpc>
                <a:spcPct val="90000"/>
              </a:lnSpc>
              <a:spcBef>
                <a:spcPts val="6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30175" lvl="3" marL="1031875" marR="0" rtl="0" algn="l">
              <a:lnSpc>
                <a:spcPct val="90000"/>
              </a:lnSpc>
              <a:spcBef>
                <a:spcPts val="600"/>
              </a:spcBef>
              <a:spcAft>
                <a:spcPts val="0"/>
              </a:spcAft>
              <a:buClr>
                <a:schemeClr val="lt1"/>
              </a:buClr>
              <a:buSzPct val="100000"/>
              <a:buFont typeface="Consolas"/>
              <a:buChar char="–"/>
              <a:defRPr b="0" i="0" sz="1600" u="none" cap="none" strike="noStrike">
                <a:solidFill>
                  <a:schemeClr val="lt1"/>
                </a:solidFill>
                <a:latin typeface="Calibri"/>
                <a:ea typeface="Calibri"/>
                <a:cs typeface="Calibri"/>
                <a:sym typeface="Calibri"/>
              </a:defRPr>
            </a:lvl4pPr>
            <a:lvl5pPr indent="-130175" lvl="4" marL="1260475" marR="0" rtl="0" algn="l">
              <a:lnSpc>
                <a:spcPct val="90000"/>
              </a:lnSpc>
              <a:spcBef>
                <a:spcPts val="600"/>
              </a:spcBef>
              <a:spcAft>
                <a:spcPts val="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31572" lvl="5" marL="1490472"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6pPr>
            <a:lvl7pPr indent="-131572" lvl="6" marL="1719072"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31572" lvl="7" marL="1947672"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8pPr>
            <a:lvl9pPr indent="-131572" lvl="8" marL="2176272"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1382" name="Shape 1382"/>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83" name="Shape 1383"/>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84" name="Shape 1384"/>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000">
                <a:solidFill>
                  <a:srgbClr val="FFFFFF"/>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42" name="Shape 142"/>
        <p:cNvGrpSpPr/>
        <p:nvPr/>
      </p:nvGrpSpPr>
      <p:grpSpPr>
        <a:xfrm>
          <a:off x="0" y="0"/>
          <a:ext cx="0" cy="0"/>
          <a:chOff x="0" y="0"/>
          <a:chExt cx="0" cy="0"/>
        </a:xfrm>
      </p:grpSpPr>
      <p:grpSp>
        <p:nvGrpSpPr>
          <p:cNvPr id="143" name="Shape 143"/>
          <p:cNvGrpSpPr/>
          <p:nvPr/>
        </p:nvGrpSpPr>
        <p:grpSpPr>
          <a:xfrm>
            <a:off x="1522412" y="1514474"/>
            <a:ext cx="10569575" cy="63499"/>
            <a:chOff x="1522412" y="1514475"/>
            <a:chExt cx="10569575" cy="64008"/>
          </a:xfrm>
        </p:grpSpPr>
        <p:sp>
          <p:nvSpPr>
            <p:cNvPr id="144" name="Shape 144"/>
            <p:cNvSpPr/>
            <p:nvPr/>
          </p:nvSpPr>
          <p:spPr>
            <a:xfrm>
              <a:off x="12028488" y="1525676"/>
              <a:ext cx="63500" cy="4799"/>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5" name="Shape 145"/>
            <p:cNvSpPr/>
            <p:nvPr/>
          </p:nvSpPr>
          <p:spPr>
            <a:xfrm>
              <a:off x="12022138" y="1533676"/>
              <a:ext cx="19049" cy="0"/>
            </a:xfrm>
            <a:custGeom>
              <a:pathLst>
                <a:path extrusionOk="0" h="120000" w="120000">
                  <a:moveTo>
                    <a:pt x="0" y="0"/>
                  </a:moveTo>
                  <a:lnTo>
                    <a:pt x="0" y="0"/>
                  </a:lnTo>
                  <a:lnTo>
                    <a:pt x="120000" y="0"/>
                  </a:lnTo>
                  <a:cubicBezTo>
                    <a:pt x="96000" y="0"/>
                    <a:pt x="66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6" name="Shape 146"/>
            <p:cNvSpPr/>
            <p:nvPr/>
          </p:nvSpPr>
          <p:spPr>
            <a:xfrm>
              <a:off x="12041188" y="1532078"/>
              <a:ext cx="39687" cy="6401"/>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7" name="Shape 147"/>
            <p:cNvSpPr/>
            <p:nvPr/>
          </p:nvSpPr>
          <p:spPr>
            <a:xfrm>
              <a:off x="11831638" y="1527276"/>
              <a:ext cx="42861" cy="4801"/>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8" name="Shape 148"/>
            <p:cNvSpPr/>
            <p:nvPr/>
          </p:nvSpPr>
          <p:spPr>
            <a:xfrm>
              <a:off x="11809413" y="1532078"/>
              <a:ext cx="41275" cy="1600"/>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49" name="Shape 149"/>
            <p:cNvSpPr/>
            <p:nvPr/>
          </p:nvSpPr>
          <p:spPr>
            <a:xfrm>
              <a:off x="12003088" y="1538479"/>
              <a:ext cx="77787" cy="3200"/>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0" name="Shape 150"/>
            <p:cNvSpPr/>
            <p:nvPr/>
          </p:nvSpPr>
          <p:spPr>
            <a:xfrm>
              <a:off x="11664950" y="1522476"/>
              <a:ext cx="39688" cy="4799"/>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1" name="Shape 151"/>
            <p:cNvSpPr/>
            <p:nvPr/>
          </p:nvSpPr>
          <p:spPr>
            <a:xfrm>
              <a:off x="11506200" y="1522476"/>
              <a:ext cx="92074" cy="4799"/>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2" name="Shape 152"/>
            <p:cNvSpPr/>
            <p:nvPr/>
          </p:nvSpPr>
          <p:spPr>
            <a:xfrm>
              <a:off x="11471275" y="1525676"/>
              <a:ext cx="34924" cy="3200"/>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3" name="Shape 153"/>
            <p:cNvSpPr/>
            <p:nvPr/>
          </p:nvSpPr>
          <p:spPr>
            <a:xfrm>
              <a:off x="11710988" y="1528876"/>
              <a:ext cx="30161" cy="4799"/>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4" name="Shape 154"/>
            <p:cNvSpPr/>
            <p:nvPr/>
          </p:nvSpPr>
          <p:spPr>
            <a:xfrm>
              <a:off x="11691938" y="1533676"/>
              <a:ext cx="34924" cy="0"/>
            </a:xfrm>
            <a:custGeom>
              <a:pathLst>
                <a:path extrusionOk="0" h="120000" w="120000">
                  <a:moveTo>
                    <a:pt x="120000" y="0"/>
                  </a:moveTo>
                  <a:lnTo>
                    <a:pt x="120000" y="0"/>
                  </a:lnTo>
                  <a:lnTo>
                    <a:pt x="116666"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5" name="Shape 155"/>
            <p:cNvSpPr/>
            <p:nvPr/>
          </p:nvSpPr>
          <p:spPr>
            <a:xfrm>
              <a:off x="11741150" y="1533676"/>
              <a:ext cx="4763"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6" name="Shape 156"/>
            <p:cNvSpPr/>
            <p:nvPr/>
          </p:nvSpPr>
          <p:spPr>
            <a:xfrm>
              <a:off x="11841163" y="1538479"/>
              <a:ext cx="71436" cy="7999"/>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7" name="Shape 157"/>
            <p:cNvSpPr/>
            <p:nvPr/>
          </p:nvSpPr>
          <p:spPr>
            <a:xfrm>
              <a:off x="11764963" y="1535278"/>
              <a:ext cx="44450" cy="3200"/>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8" name="Shape 158"/>
            <p:cNvSpPr/>
            <p:nvPr/>
          </p:nvSpPr>
          <p:spPr>
            <a:xfrm>
              <a:off x="11744325" y="1538479"/>
              <a:ext cx="20638" cy="1600"/>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9" name="Shape 159"/>
            <p:cNvSpPr/>
            <p:nvPr/>
          </p:nvSpPr>
          <p:spPr>
            <a:xfrm>
              <a:off x="11482388" y="1532078"/>
              <a:ext cx="85724" cy="3200"/>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0" name="Shape 160"/>
            <p:cNvSpPr/>
            <p:nvPr/>
          </p:nvSpPr>
          <p:spPr>
            <a:xfrm>
              <a:off x="11626850" y="1533676"/>
              <a:ext cx="4763" cy="0"/>
            </a:xfrm>
            <a:custGeom>
              <a:pathLst>
                <a:path extrusionOk="0" h="120000" w="120000">
                  <a:moveTo>
                    <a:pt x="120000" y="0"/>
                  </a:moveTo>
                  <a:lnTo>
                    <a:pt x="120000" y="0"/>
                  </a:lnTo>
                  <a:lnTo>
                    <a:pt x="0" y="0"/>
                  </a:lnTo>
                  <a:cubicBezTo>
                    <a:pt x="72000" y="0"/>
                    <a:pt x="120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1" name="Shape 161"/>
            <p:cNvSpPr/>
            <p:nvPr/>
          </p:nvSpPr>
          <p:spPr>
            <a:xfrm>
              <a:off x="11261725" y="1533676"/>
              <a:ext cx="4763"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2" name="Shape 162"/>
            <p:cNvSpPr/>
            <p:nvPr/>
          </p:nvSpPr>
          <p:spPr>
            <a:xfrm>
              <a:off x="11553825" y="1533676"/>
              <a:ext cx="44450" cy="3200"/>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3" name="Shape 163"/>
            <p:cNvSpPr/>
            <p:nvPr/>
          </p:nvSpPr>
          <p:spPr>
            <a:xfrm>
              <a:off x="11409363" y="1528876"/>
              <a:ext cx="31750" cy="3200"/>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4" name="Shape 164"/>
            <p:cNvSpPr/>
            <p:nvPr/>
          </p:nvSpPr>
          <p:spPr>
            <a:xfrm>
              <a:off x="11618913" y="153207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5" name="Shape 165"/>
            <p:cNvSpPr/>
            <p:nvPr/>
          </p:nvSpPr>
          <p:spPr>
            <a:xfrm>
              <a:off x="11598275" y="1532078"/>
              <a:ext cx="28575" cy="1600"/>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6" name="Shape 166"/>
            <p:cNvSpPr/>
            <p:nvPr/>
          </p:nvSpPr>
          <p:spPr>
            <a:xfrm>
              <a:off x="11137900" y="1533676"/>
              <a:ext cx="188913" cy="24003"/>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7" name="Shape 167"/>
            <p:cNvSpPr/>
            <p:nvPr/>
          </p:nvSpPr>
          <p:spPr>
            <a:xfrm>
              <a:off x="11266488" y="1528876"/>
              <a:ext cx="95250" cy="4799"/>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8" name="Shape 168"/>
            <p:cNvSpPr/>
            <p:nvPr/>
          </p:nvSpPr>
          <p:spPr>
            <a:xfrm>
              <a:off x="11361738" y="1532078"/>
              <a:ext cx="134936" cy="11200"/>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9" name="Shape 169"/>
            <p:cNvSpPr/>
            <p:nvPr/>
          </p:nvSpPr>
          <p:spPr>
            <a:xfrm>
              <a:off x="11834813" y="1552879"/>
              <a:ext cx="9524" cy="160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0" name="Shape 170"/>
            <p:cNvSpPr/>
            <p:nvPr/>
          </p:nvSpPr>
          <p:spPr>
            <a:xfrm>
              <a:off x="11764963" y="1543279"/>
              <a:ext cx="117474" cy="9600"/>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1" name="Shape 171"/>
            <p:cNvSpPr/>
            <p:nvPr/>
          </p:nvSpPr>
          <p:spPr>
            <a:xfrm>
              <a:off x="11555413" y="1543279"/>
              <a:ext cx="69849" cy="6401"/>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2" name="Shape 172"/>
            <p:cNvSpPr/>
            <p:nvPr/>
          </p:nvSpPr>
          <p:spPr>
            <a:xfrm>
              <a:off x="11223625" y="1527276"/>
              <a:ext cx="38099" cy="6401"/>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3" name="Shape 173"/>
            <p:cNvSpPr/>
            <p:nvPr/>
          </p:nvSpPr>
          <p:spPr>
            <a:xfrm>
              <a:off x="11145838" y="1528876"/>
              <a:ext cx="22225" cy="3200"/>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4" name="Shape 174"/>
            <p:cNvSpPr/>
            <p:nvPr/>
          </p:nvSpPr>
          <p:spPr>
            <a:xfrm>
              <a:off x="6197600" y="1565680"/>
              <a:ext cx="20638" cy="160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5" name="Shape 175"/>
            <p:cNvSpPr/>
            <p:nvPr/>
          </p:nvSpPr>
          <p:spPr>
            <a:xfrm>
              <a:off x="6356350" y="1565680"/>
              <a:ext cx="9524" cy="0"/>
            </a:xfrm>
            <a:custGeom>
              <a:pathLst>
                <a:path extrusionOk="0" h="120000" w="120000">
                  <a:moveTo>
                    <a:pt x="72000" y="0"/>
                  </a:moveTo>
                  <a:lnTo>
                    <a:pt x="72000" y="0"/>
                  </a:lnTo>
                  <a:lnTo>
                    <a:pt x="120000" y="0"/>
                  </a:lnTo>
                  <a:cubicBezTo>
                    <a:pt x="36000" y="0"/>
                    <a:pt x="0" y="0"/>
                    <a:pt x="72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6" name="Shape 176"/>
            <p:cNvSpPr/>
            <p:nvPr/>
          </p:nvSpPr>
          <p:spPr>
            <a:xfrm>
              <a:off x="8950325" y="1522476"/>
              <a:ext cx="61913" cy="6401"/>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7" name="Shape 177"/>
            <p:cNvSpPr/>
            <p:nvPr/>
          </p:nvSpPr>
          <p:spPr>
            <a:xfrm>
              <a:off x="7537450" y="1546479"/>
              <a:ext cx="28575" cy="3200"/>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8" name="Shape 178"/>
            <p:cNvSpPr/>
            <p:nvPr/>
          </p:nvSpPr>
          <p:spPr>
            <a:xfrm>
              <a:off x="7478713" y="1562480"/>
              <a:ext cx="38099" cy="3200"/>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9" name="Shape 179"/>
            <p:cNvSpPr/>
            <p:nvPr/>
          </p:nvSpPr>
          <p:spPr>
            <a:xfrm>
              <a:off x="5410200" y="1568882"/>
              <a:ext cx="36513" cy="3200"/>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0" name="Shape 180"/>
            <p:cNvSpPr/>
            <p:nvPr/>
          </p:nvSpPr>
          <p:spPr>
            <a:xfrm>
              <a:off x="10206038" y="1530476"/>
              <a:ext cx="61912" cy="4801"/>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1" name="Shape 181"/>
            <p:cNvSpPr/>
            <p:nvPr/>
          </p:nvSpPr>
          <p:spPr>
            <a:xfrm>
              <a:off x="6257925" y="1525676"/>
              <a:ext cx="19049" cy="1600"/>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2" name="Shape 182"/>
            <p:cNvSpPr/>
            <p:nvPr/>
          </p:nvSpPr>
          <p:spPr>
            <a:xfrm>
              <a:off x="10134600" y="1527276"/>
              <a:ext cx="71437" cy="4801"/>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3" name="Shape 183"/>
            <p:cNvSpPr/>
            <p:nvPr/>
          </p:nvSpPr>
          <p:spPr>
            <a:xfrm>
              <a:off x="2582863" y="1559280"/>
              <a:ext cx="7937" cy="160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4" name="Shape 184"/>
            <p:cNvSpPr/>
            <p:nvPr/>
          </p:nvSpPr>
          <p:spPr>
            <a:xfrm>
              <a:off x="1762125" y="1522476"/>
              <a:ext cx="34924" cy="0"/>
            </a:xfrm>
            <a:custGeom>
              <a:pathLst>
                <a:path extrusionOk="0" h="120000" w="120000">
                  <a:moveTo>
                    <a:pt x="0" y="0"/>
                  </a:moveTo>
                  <a:lnTo>
                    <a:pt x="0" y="0"/>
                  </a:lnTo>
                  <a:cubicBezTo>
                    <a:pt x="30000" y="0"/>
                    <a:pt x="76666" y="0"/>
                    <a:pt x="120000" y="0"/>
                  </a:cubicBezTo>
                  <a:cubicBezTo>
                    <a:pt x="96666" y="0"/>
                    <a:pt x="63333"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5" name="Shape 185"/>
            <p:cNvSpPr/>
            <p:nvPr/>
          </p:nvSpPr>
          <p:spPr>
            <a:xfrm>
              <a:off x="10812463" y="1528876"/>
              <a:ext cx="19049" cy="1600"/>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6" name="Shape 186"/>
            <p:cNvSpPr/>
            <p:nvPr/>
          </p:nvSpPr>
          <p:spPr>
            <a:xfrm>
              <a:off x="10896600" y="1544879"/>
              <a:ext cx="7937" cy="3200"/>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7" name="Shape 187"/>
            <p:cNvSpPr/>
            <p:nvPr/>
          </p:nvSpPr>
          <p:spPr>
            <a:xfrm>
              <a:off x="9947275" y="1554480"/>
              <a:ext cx="4763" cy="0"/>
            </a:xfrm>
            <a:custGeom>
              <a:pathLst>
                <a:path extrusionOk="0" h="120000" w="120000">
                  <a:moveTo>
                    <a:pt x="24000" y="0"/>
                  </a:moveTo>
                  <a:lnTo>
                    <a:pt x="24000" y="0"/>
                  </a:lnTo>
                  <a:lnTo>
                    <a:pt x="0" y="0"/>
                  </a:lnTo>
                  <a:cubicBezTo>
                    <a:pt x="120000" y="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8" name="Shape 188"/>
            <p:cNvSpPr/>
            <p:nvPr/>
          </p:nvSpPr>
          <p:spPr>
            <a:xfrm>
              <a:off x="10817225" y="1532078"/>
              <a:ext cx="23813"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9" name="Shape 189"/>
            <p:cNvSpPr/>
            <p:nvPr/>
          </p:nvSpPr>
          <p:spPr>
            <a:xfrm>
              <a:off x="10836275" y="1528876"/>
              <a:ext cx="19049" cy="1600"/>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0" name="Shape 190"/>
            <p:cNvSpPr/>
            <p:nvPr/>
          </p:nvSpPr>
          <p:spPr>
            <a:xfrm>
              <a:off x="10787063" y="1530476"/>
              <a:ext cx="30161" cy="160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1" name="Shape 191"/>
            <p:cNvSpPr/>
            <p:nvPr/>
          </p:nvSpPr>
          <p:spPr>
            <a:xfrm>
              <a:off x="4092575" y="1552879"/>
              <a:ext cx="20638" cy="1601"/>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2" name="Shape 192"/>
            <p:cNvSpPr/>
            <p:nvPr/>
          </p:nvSpPr>
          <p:spPr>
            <a:xfrm>
              <a:off x="8528050" y="1567282"/>
              <a:ext cx="3174" cy="1600"/>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3" name="Shape 193"/>
            <p:cNvSpPr/>
            <p:nvPr/>
          </p:nvSpPr>
          <p:spPr>
            <a:xfrm>
              <a:off x="8461375" y="1556079"/>
              <a:ext cx="66674" cy="1440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4" name="Shape 194"/>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5" name="Shape 195"/>
            <p:cNvSpPr/>
            <p:nvPr/>
          </p:nvSpPr>
          <p:spPr>
            <a:xfrm>
              <a:off x="7508875" y="1559280"/>
              <a:ext cx="11113" cy="4801"/>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6" name="Shape 196"/>
            <p:cNvSpPr/>
            <p:nvPr/>
          </p:nvSpPr>
          <p:spPr>
            <a:xfrm>
              <a:off x="5434012" y="1567282"/>
              <a:ext cx="4762" cy="1600"/>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7" name="Shape 197"/>
            <p:cNvSpPr/>
            <p:nvPr/>
          </p:nvSpPr>
          <p:spPr>
            <a:xfrm>
              <a:off x="9672638" y="1567282"/>
              <a:ext cx="25399" cy="3200"/>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8" name="Shape 198"/>
            <p:cNvSpPr/>
            <p:nvPr/>
          </p:nvSpPr>
          <p:spPr>
            <a:xfrm>
              <a:off x="10966450" y="1528876"/>
              <a:ext cx="39688" cy="3200"/>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9" name="Shape 199"/>
            <p:cNvSpPr/>
            <p:nvPr/>
          </p:nvSpPr>
          <p:spPr>
            <a:xfrm>
              <a:off x="11329988" y="1552879"/>
              <a:ext cx="44450" cy="1601"/>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0" name="Shape 200"/>
            <p:cNvSpPr/>
            <p:nvPr/>
          </p:nvSpPr>
          <p:spPr>
            <a:xfrm>
              <a:off x="11042650" y="1540078"/>
              <a:ext cx="60324" cy="6401"/>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1" name="Shape 201"/>
            <p:cNvSpPr/>
            <p:nvPr/>
          </p:nvSpPr>
          <p:spPr>
            <a:xfrm>
              <a:off x="11106150" y="1543279"/>
              <a:ext cx="28575" cy="0"/>
            </a:xfrm>
            <a:custGeom>
              <a:pathLst>
                <a:path extrusionOk="0" h="120000" w="120000">
                  <a:moveTo>
                    <a:pt x="0" y="0"/>
                  </a:moveTo>
                  <a:lnTo>
                    <a:pt x="0" y="0"/>
                  </a:lnTo>
                  <a:cubicBezTo>
                    <a:pt x="38709" y="0"/>
                    <a:pt x="73548" y="0"/>
                    <a:pt x="108387" y="0"/>
                  </a:cubicBezTo>
                  <a:cubicBezTo>
                    <a:pt x="120000" y="0"/>
                    <a:pt x="65806"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2" name="Shape 202"/>
            <p:cNvSpPr/>
            <p:nvPr/>
          </p:nvSpPr>
          <p:spPr>
            <a:xfrm>
              <a:off x="10679113" y="1525676"/>
              <a:ext cx="103186" cy="9600"/>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3" name="Shape 203"/>
            <p:cNvSpPr/>
            <p:nvPr/>
          </p:nvSpPr>
          <p:spPr>
            <a:xfrm>
              <a:off x="11039475" y="1549679"/>
              <a:ext cx="26987" cy="4801"/>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4" name="Shape 204"/>
            <p:cNvSpPr/>
            <p:nvPr/>
          </p:nvSpPr>
          <p:spPr>
            <a:xfrm>
              <a:off x="10841038" y="1549679"/>
              <a:ext cx="58737" cy="1601"/>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5" name="Shape 205"/>
            <p:cNvSpPr/>
            <p:nvPr/>
          </p:nvSpPr>
          <p:spPr>
            <a:xfrm>
              <a:off x="10899775" y="1549679"/>
              <a:ext cx="36513" cy="160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6" name="Shape 206"/>
            <p:cNvSpPr/>
            <p:nvPr/>
          </p:nvSpPr>
          <p:spPr>
            <a:xfrm>
              <a:off x="10958513" y="1554480"/>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7" name="Shape 207"/>
            <p:cNvSpPr/>
            <p:nvPr/>
          </p:nvSpPr>
          <p:spPr>
            <a:xfrm>
              <a:off x="10304463" y="1549679"/>
              <a:ext cx="61912" cy="3200"/>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8" name="Shape 208"/>
            <p:cNvSpPr/>
            <p:nvPr/>
          </p:nvSpPr>
          <p:spPr>
            <a:xfrm>
              <a:off x="10483850" y="1557680"/>
              <a:ext cx="23813" cy="6401"/>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9" name="Shape 209"/>
            <p:cNvSpPr/>
            <p:nvPr/>
          </p:nvSpPr>
          <p:spPr>
            <a:xfrm>
              <a:off x="10291763" y="1564082"/>
              <a:ext cx="117474" cy="1600"/>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0" name="Shape 210"/>
            <p:cNvSpPr/>
            <p:nvPr/>
          </p:nvSpPr>
          <p:spPr>
            <a:xfrm>
              <a:off x="9621838" y="1546479"/>
              <a:ext cx="11112" cy="8001"/>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1" name="Shape 211"/>
            <p:cNvSpPr/>
            <p:nvPr/>
          </p:nvSpPr>
          <p:spPr>
            <a:xfrm>
              <a:off x="8951913" y="1568882"/>
              <a:ext cx="96836" cy="8001"/>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2" name="Shape 212"/>
            <p:cNvSpPr/>
            <p:nvPr/>
          </p:nvSpPr>
          <p:spPr>
            <a:xfrm>
              <a:off x="9005888" y="1565680"/>
              <a:ext cx="17461" cy="3200"/>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3" name="Shape 213"/>
            <p:cNvSpPr/>
            <p:nvPr/>
          </p:nvSpPr>
          <p:spPr>
            <a:xfrm>
              <a:off x="1587500" y="1517675"/>
              <a:ext cx="38099" cy="3200"/>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4" name="Shape 214"/>
            <p:cNvSpPr/>
            <p:nvPr/>
          </p:nvSpPr>
          <p:spPr>
            <a:xfrm>
              <a:off x="1522412" y="1519275"/>
              <a:ext cx="30161" cy="4799"/>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5" name="Shape 215"/>
            <p:cNvSpPr/>
            <p:nvPr/>
          </p:nvSpPr>
          <p:spPr>
            <a:xfrm>
              <a:off x="6650038" y="1573683"/>
              <a:ext cx="33336" cy="3200"/>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6" name="Shape 216"/>
            <p:cNvSpPr/>
            <p:nvPr/>
          </p:nvSpPr>
          <p:spPr>
            <a:xfrm>
              <a:off x="6162675" y="1565680"/>
              <a:ext cx="15875" cy="4801"/>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7" name="Shape 217"/>
            <p:cNvSpPr/>
            <p:nvPr/>
          </p:nvSpPr>
          <p:spPr>
            <a:xfrm>
              <a:off x="5738812" y="1570483"/>
              <a:ext cx="60324" cy="6401"/>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218" name="Shape 218"/>
          <p:cNvSpPr txBox="1"/>
          <p:nvPr>
            <p:ph type="title"/>
          </p:nvPr>
        </p:nvSpPr>
        <p:spPr>
          <a:xfrm>
            <a:off x="1522413" y="274637"/>
            <a:ext cx="9143998" cy="1020762"/>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219" name="Shape 219"/>
          <p:cNvSpPr txBox="1"/>
          <p:nvPr>
            <p:ph idx="1" type="body"/>
          </p:nvPr>
        </p:nvSpPr>
        <p:spPr>
          <a:xfrm>
            <a:off x="1522412" y="1905000"/>
            <a:ext cx="9144000" cy="4267199"/>
          </a:xfrm>
          <a:prstGeom prst="rect">
            <a:avLst/>
          </a:prstGeom>
          <a:noFill/>
          <a:ln>
            <a:noFill/>
          </a:ln>
        </p:spPr>
        <p:txBody>
          <a:bodyPr anchorCtr="0" anchor="t" bIns="91425" lIns="91425" rIns="91425" tIns="91425"/>
          <a:lstStyle>
            <a:lvl1pPr indent="-120650" lvl="0" marL="273050" marR="0" rtl="0" algn="l">
              <a:lnSpc>
                <a:spcPct val="90000"/>
              </a:lnSpc>
              <a:spcBef>
                <a:spcPts val="18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4940" lvl="1" marL="548640" marR="0" rtl="0" algn="l">
              <a:lnSpc>
                <a:spcPct val="90000"/>
              </a:lnSpc>
              <a:spcBef>
                <a:spcPts val="600"/>
              </a:spcBef>
              <a:spcAft>
                <a:spcPts val="0"/>
              </a:spcAft>
              <a:buClr>
                <a:schemeClr val="lt1"/>
              </a:buClr>
              <a:buSzPct val="100000"/>
              <a:buFont typeface="Consolas"/>
              <a:buChar char="–"/>
              <a:defRPr b="0" i="0" sz="2000" u="none" cap="none" strike="noStrike">
                <a:solidFill>
                  <a:schemeClr val="lt1"/>
                </a:solidFill>
                <a:latin typeface="Calibri"/>
                <a:ea typeface="Calibri"/>
                <a:cs typeface="Calibri"/>
                <a:sym typeface="Calibri"/>
              </a:defRPr>
            </a:lvl2pPr>
            <a:lvl3pPr indent="-78740" lvl="2" marL="777240" marR="0" rtl="0" algn="l">
              <a:lnSpc>
                <a:spcPct val="90000"/>
              </a:lnSpc>
              <a:spcBef>
                <a:spcPts val="6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29539" lvl="3" marL="1005839" marR="0" rtl="0" algn="l">
              <a:lnSpc>
                <a:spcPct val="90000"/>
              </a:lnSpc>
              <a:spcBef>
                <a:spcPts val="600"/>
              </a:spcBef>
              <a:spcAft>
                <a:spcPts val="0"/>
              </a:spcAft>
              <a:buClr>
                <a:schemeClr val="lt1"/>
              </a:buClr>
              <a:buSzPct val="100000"/>
              <a:buFont typeface="Consolas"/>
              <a:buChar char="–"/>
              <a:defRPr b="0" i="0" sz="1600" u="none" cap="none" strike="noStrike">
                <a:solidFill>
                  <a:schemeClr val="lt1"/>
                </a:solidFill>
                <a:latin typeface="Calibri"/>
                <a:ea typeface="Calibri"/>
                <a:cs typeface="Calibri"/>
                <a:sym typeface="Calibri"/>
              </a:defRPr>
            </a:lvl4pPr>
            <a:lvl5pPr indent="-129539" lvl="4" marL="1234440" marR="0" rtl="0" algn="l">
              <a:lnSpc>
                <a:spcPct val="90000"/>
              </a:lnSpc>
              <a:spcBef>
                <a:spcPts val="600"/>
              </a:spcBef>
              <a:spcAft>
                <a:spcPts val="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29539" lvl="5" marL="1463040"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6pPr>
            <a:lvl7pPr indent="-129539" lvl="6" marL="1691640"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29539" lvl="7" marL="1920240"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8pPr>
            <a:lvl9pPr indent="-129539" lvl="8" marL="2148840"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220" name="Shape 220"/>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221" name="Shape 221"/>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222" name="Shape 222"/>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lang="en-US" sz="1000" u="none">
                <a:solidFill>
                  <a:srgbClr val="FFFFFF"/>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223" name="Shape 223"/>
        <p:cNvGrpSpPr/>
        <p:nvPr/>
      </p:nvGrpSpPr>
      <p:grpSpPr>
        <a:xfrm>
          <a:off x="0" y="0"/>
          <a:ext cx="0" cy="0"/>
          <a:chOff x="0" y="0"/>
          <a:chExt cx="0" cy="0"/>
        </a:xfrm>
      </p:grpSpPr>
      <p:grpSp>
        <p:nvGrpSpPr>
          <p:cNvPr id="224" name="Shape 224"/>
          <p:cNvGrpSpPr/>
          <p:nvPr/>
        </p:nvGrpSpPr>
        <p:grpSpPr>
          <a:xfrm>
            <a:off x="1522412" y="1514474"/>
            <a:ext cx="10569575" cy="63499"/>
            <a:chOff x="1522412" y="1514475"/>
            <a:chExt cx="10569575" cy="64008"/>
          </a:xfrm>
        </p:grpSpPr>
        <p:sp>
          <p:nvSpPr>
            <p:cNvPr id="225" name="Shape 225"/>
            <p:cNvSpPr/>
            <p:nvPr/>
          </p:nvSpPr>
          <p:spPr>
            <a:xfrm>
              <a:off x="12028488" y="1525676"/>
              <a:ext cx="63500" cy="4799"/>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6" name="Shape 226"/>
            <p:cNvSpPr/>
            <p:nvPr/>
          </p:nvSpPr>
          <p:spPr>
            <a:xfrm>
              <a:off x="12022138" y="1533676"/>
              <a:ext cx="19049" cy="0"/>
            </a:xfrm>
            <a:custGeom>
              <a:pathLst>
                <a:path extrusionOk="0" h="120000" w="120000">
                  <a:moveTo>
                    <a:pt x="0" y="0"/>
                  </a:moveTo>
                  <a:lnTo>
                    <a:pt x="0" y="0"/>
                  </a:lnTo>
                  <a:lnTo>
                    <a:pt x="120000" y="0"/>
                  </a:lnTo>
                  <a:cubicBezTo>
                    <a:pt x="96000" y="0"/>
                    <a:pt x="66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7" name="Shape 227"/>
            <p:cNvSpPr/>
            <p:nvPr/>
          </p:nvSpPr>
          <p:spPr>
            <a:xfrm>
              <a:off x="12041188" y="1532078"/>
              <a:ext cx="39687" cy="6401"/>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8" name="Shape 228"/>
            <p:cNvSpPr/>
            <p:nvPr/>
          </p:nvSpPr>
          <p:spPr>
            <a:xfrm>
              <a:off x="11831638" y="1527276"/>
              <a:ext cx="42861" cy="4801"/>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9" name="Shape 229"/>
            <p:cNvSpPr/>
            <p:nvPr/>
          </p:nvSpPr>
          <p:spPr>
            <a:xfrm>
              <a:off x="11809413" y="1532078"/>
              <a:ext cx="41275" cy="1600"/>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0" name="Shape 230"/>
            <p:cNvSpPr/>
            <p:nvPr/>
          </p:nvSpPr>
          <p:spPr>
            <a:xfrm>
              <a:off x="12003088" y="1538479"/>
              <a:ext cx="77787" cy="3200"/>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1" name="Shape 231"/>
            <p:cNvSpPr/>
            <p:nvPr/>
          </p:nvSpPr>
          <p:spPr>
            <a:xfrm>
              <a:off x="11664950" y="1522476"/>
              <a:ext cx="39688" cy="4799"/>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2" name="Shape 232"/>
            <p:cNvSpPr/>
            <p:nvPr/>
          </p:nvSpPr>
          <p:spPr>
            <a:xfrm>
              <a:off x="11506200" y="1522476"/>
              <a:ext cx="92074" cy="4799"/>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3" name="Shape 233"/>
            <p:cNvSpPr/>
            <p:nvPr/>
          </p:nvSpPr>
          <p:spPr>
            <a:xfrm>
              <a:off x="11471275" y="1525676"/>
              <a:ext cx="34924" cy="3200"/>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4" name="Shape 234"/>
            <p:cNvSpPr/>
            <p:nvPr/>
          </p:nvSpPr>
          <p:spPr>
            <a:xfrm>
              <a:off x="11710988" y="1528876"/>
              <a:ext cx="30161" cy="4799"/>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5" name="Shape 235"/>
            <p:cNvSpPr/>
            <p:nvPr/>
          </p:nvSpPr>
          <p:spPr>
            <a:xfrm>
              <a:off x="11691938" y="1533676"/>
              <a:ext cx="34924" cy="0"/>
            </a:xfrm>
            <a:custGeom>
              <a:pathLst>
                <a:path extrusionOk="0" h="120000" w="120000">
                  <a:moveTo>
                    <a:pt x="120000" y="0"/>
                  </a:moveTo>
                  <a:lnTo>
                    <a:pt x="120000" y="0"/>
                  </a:lnTo>
                  <a:lnTo>
                    <a:pt x="116666"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6" name="Shape 236"/>
            <p:cNvSpPr/>
            <p:nvPr/>
          </p:nvSpPr>
          <p:spPr>
            <a:xfrm>
              <a:off x="11741150" y="1533676"/>
              <a:ext cx="4763"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7" name="Shape 237"/>
            <p:cNvSpPr/>
            <p:nvPr/>
          </p:nvSpPr>
          <p:spPr>
            <a:xfrm>
              <a:off x="11841163" y="1538479"/>
              <a:ext cx="71436" cy="7999"/>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8" name="Shape 238"/>
            <p:cNvSpPr/>
            <p:nvPr/>
          </p:nvSpPr>
          <p:spPr>
            <a:xfrm>
              <a:off x="11764963" y="1535278"/>
              <a:ext cx="44450" cy="3200"/>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9" name="Shape 239"/>
            <p:cNvSpPr/>
            <p:nvPr/>
          </p:nvSpPr>
          <p:spPr>
            <a:xfrm>
              <a:off x="11744325" y="1538479"/>
              <a:ext cx="20638" cy="1600"/>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0" name="Shape 240"/>
            <p:cNvSpPr/>
            <p:nvPr/>
          </p:nvSpPr>
          <p:spPr>
            <a:xfrm>
              <a:off x="11482388" y="1532078"/>
              <a:ext cx="85724" cy="3200"/>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1" name="Shape 241"/>
            <p:cNvSpPr/>
            <p:nvPr/>
          </p:nvSpPr>
          <p:spPr>
            <a:xfrm>
              <a:off x="11626850" y="1533676"/>
              <a:ext cx="4763" cy="0"/>
            </a:xfrm>
            <a:custGeom>
              <a:pathLst>
                <a:path extrusionOk="0" h="120000" w="120000">
                  <a:moveTo>
                    <a:pt x="120000" y="0"/>
                  </a:moveTo>
                  <a:lnTo>
                    <a:pt x="120000" y="0"/>
                  </a:lnTo>
                  <a:lnTo>
                    <a:pt x="0" y="0"/>
                  </a:lnTo>
                  <a:cubicBezTo>
                    <a:pt x="72000" y="0"/>
                    <a:pt x="120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2" name="Shape 242"/>
            <p:cNvSpPr/>
            <p:nvPr/>
          </p:nvSpPr>
          <p:spPr>
            <a:xfrm>
              <a:off x="11261725" y="1533676"/>
              <a:ext cx="4763"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3" name="Shape 243"/>
            <p:cNvSpPr/>
            <p:nvPr/>
          </p:nvSpPr>
          <p:spPr>
            <a:xfrm>
              <a:off x="11553825" y="1533676"/>
              <a:ext cx="44450" cy="3200"/>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4" name="Shape 244"/>
            <p:cNvSpPr/>
            <p:nvPr/>
          </p:nvSpPr>
          <p:spPr>
            <a:xfrm>
              <a:off x="11409363" y="1528876"/>
              <a:ext cx="31750" cy="3200"/>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5" name="Shape 245"/>
            <p:cNvSpPr/>
            <p:nvPr/>
          </p:nvSpPr>
          <p:spPr>
            <a:xfrm>
              <a:off x="11618913" y="153207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6" name="Shape 246"/>
            <p:cNvSpPr/>
            <p:nvPr/>
          </p:nvSpPr>
          <p:spPr>
            <a:xfrm>
              <a:off x="11598275" y="1532078"/>
              <a:ext cx="28575" cy="1600"/>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7" name="Shape 247"/>
            <p:cNvSpPr/>
            <p:nvPr/>
          </p:nvSpPr>
          <p:spPr>
            <a:xfrm>
              <a:off x="11137900" y="1533676"/>
              <a:ext cx="188913" cy="24003"/>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8" name="Shape 248"/>
            <p:cNvSpPr/>
            <p:nvPr/>
          </p:nvSpPr>
          <p:spPr>
            <a:xfrm>
              <a:off x="11266488" y="1528876"/>
              <a:ext cx="95250" cy="4799"/>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9" name="Shape 249"/>
            <p:cNvSpPr/>
            <p:nvPr/>
          </p:nvSpPr>
          <p:spPr>
            <a:xfrm>
              <a:off x="11361738" y="1532078"/>
              <a:ext cx="134936" cy="11200"/>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0" name="Shape 250"/>
            <p:cNvSpPr/>
            <p:nvPr/>
          </p:nvSpPr>
          <p:spPr>
            <a:xfrm>
              <a:off x="11834813" y="1552879"/>
              <a:ext cx="9524" cy="160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1" name="Shape 251"/>
            <p:cNvSpPr/>
            <p:nvPr/>
          </p:nvSpPr>
          <p:spPr>
            <a:xfrm>
              <a:off x="11764963" y="1543279"/>
              <a:ext cx="117474" cy="9600"/>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2" name="Shape 252"/>
            <p:cNvSpPr/>
            <p:nvPr/>
          </p:nvSpPr>
          <p:spPr>
            <a:xfrm>
              <a:off x="11555413" y="1543279"/>
              <a:ext cx="69849" cy="6401"/>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3" name="Shape 253"/>
            <p:cNvSpPr/>
            <p:nvPr/>
          </p:nvSpPr>
          <p:spPr>
            <a:xfrm>
              <a:off x="11223625" y="1527276"/>
              <a:ext cx="38099" cy="6401"/>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4" name="Shape 254"/>
            <p:cNvSpPr/>
            <p:nvPr/>
          </p:nvSpPr>
          <p:spPr>
            <a:xfrm>
              <a:off x="11145838" y="1528876"/>
              <a:ext cx="22225" cy="3200"/>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5" name="Shape 255"/>
            <p:cNvSpPr/>
            <p:nvPr/>
          </p:nvSpPr>
          <p:spPr>
            <a:xfrm>
              <a:off x="6197600" y="1565680"/>
              <a:ext cx="20638" cy="160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6" name="Shape 256"/>
            <p:cNvSpPr/>
            <p:nvPr/>
          </p:nvSpPr>
          <p:spPr>
            <a:xfrm>
              <a:off x="6356350" y="1565680"/>
              <a:ext cx="9524" cy="0"/>
            </a:xfrm>
            <a:custGeom>
              <a:pathLst>
                <a:path extrusionOk="0" h="120000" w="120000">
                  <a:moveTo>
                    <a:pt x="72000" y="0"/>
                  </a:moveTo>
                  <a:lnTo>
                    <a:pt x="72000" y="0"/>
                  </a:lnTo>
                  <a:lnTo>
                    <a:pt x="120000" y="0"/>
                  </a:lnTo>
                  <a:cubicBezTo>
                    <a:pt x="36000" y="0"/>
                    <a:pt x="0" y="0"/>
                    <a:pt x="72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7" name="Shape 257"/>
            <p:cNvSpPr/>
            <p:nvPr/>
          </p:nvSpPr>
          <p:spPr>
            <a:xfrm>
              <a:off x="8950325" y="1522476"/>
              <a:ext cx="61913" cy="6401"/>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8" name="Shape 258"/>
            <p:cNvSpPr/>
            <p:nvPr/>
          </p:nvSpPr>
          <p:spPr>
            <a:xfrm>
              <a:off x="7537450" y="1546479"/>
              <a:ext cx="28575" cy="3200"/>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9" name="Shape 259"/>
            <p:cNvSpPr/>
            <p:nvPr/>
          </p:nvSpPr>
          <p:spPr>
            <a:xfrm>
              <a:off x="7478713" y="1562480"/>
              <a:ext cx="38099" cy="3200"/>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0" name="Shape 260"/>
            <p:cNvSpPr/>
            <p:nvPr/>
          </p:nvSpPr>
          <p:spPr>
            <a:xfrm>
              <a:off x="5410200" y="1568882"/>
              <a:ext cx="36513" cy="3200"/>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1" name="Shape 261"/>
            <p:cNvSpPr/>
            <p:nvPr/>
          </p:nvSpPr>
          <p:spPr>
            <a:xfrm>
              <a:off x="10206038" y="1530476"/>
              <a:ext cx="61912" cy="4801"/>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2" name="Shape 262"/>
            <p:cNvSpPr/>
            <p:nvPr/>
          </p:nvSpPr>
          <p:spPr>
            <a:xfrm>
              <a:off x="6257925" y="1525676"/>
              <a:ext cx="19049" cy="1600"/>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3" name="Shape 263"/>
            <p:cNvSpPr/>
            <p:nvPr/>
          </p:nvSpPr>
          <p:spPr>
            <a:xfrm>
              <a:off x="10134600" y="1527276"/>
              <a:ext cx="71437" cy="4801"/>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4" name="Shape 264"/>
            <p:cNvSpPr/>
            <p:nvPr/>
          </p:nvSpPr>
          <p:spPr>
            <a:xfrm>
              <a:off x="2582863" y="1559280"/>
              <a:ext cx="7937" cy="160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5" name="Shape 265"/>
            <p:cNvSpPr/>
            <p:nvPr/>
          </p:nvSpPr>
          <p:spPr>
            <a:xfrm>
              <a:off x="1762125" y="1522476"/>
              <a:ext cx="34924" cy="0"/>
            </a:xfrm>
            <a:custGeom>
              <a:pathLst>
                <a:path extrusionOk="0" h="120000" w="120000">
                  <a:moveTo>
                    <a:pt x="0" y="0"/>
                  </a:moveTo>
                  <a:lnTo>
                    <a:pt x="0" y="0"/>
                  </a:lnTo>
                  <a:cubicBezTo>
                    <a:pt x="30000" y="0"/>
                    <a:pt x="76666" y="0"/>
                    <a:pt x="120000" y="0"/>
                  </a:cubicBezTo>
                  <a:cubicBezTo>
                    <a:pt x="96666" y="0"/>
                    <a:pt x="63333"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6" name="Shape 266"/>
            <p:cNvSpPr/>
            <p:nvPr/>
          </p:nvSpPr>
          <p:spPr>
            <a:xfrm>
              <a:off x="10812463" y="1528876"/>
              <a:ext cx="19049" cy="1600"/>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7" name="Shape 267"/>
            <p:cNvSpPr/>
            <p:nvPr/>
          </p:nvSpPr>
          <p:spPr>
            <a:xfrm>
              <a:off x="10896600" y="1544879"/>
              <a:ext cx="7937" cy="3200"/>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8" name="Shape 268"/>
            <p:cNvSpPr/>
            <p:nvPr/>
          </p:nvSpPr>
          <p:spPr>
            <a:xfrm>
              <a:off x="9947275" y="1554480"/>
              <a:ext cx="4763" cy="0"/>
            </a:xfrm>
            <a:custGeom>
              <a:pathLst>
                <a:path extrusionOk="0" h="120000" w="120000">
                  <a:moveTo>
                    <a:pt x="24000" y="0"/>
                  </a:moveTo>
                  <a:lnTo>
                    <a:pt x="24000" y="0"/>
                  </a:lnTo>
                  <a:lnTo>
                    <a:pt x="0" y="0"/>
                  </a:lnTo>
                  <a:cubicBezTo>
                    <a:pt x="120000" y="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9" name="Shape 269"/>
            <p:cNvSpPr/>
            <p:nvPr/>
          </p:nvSpPr>
          <p:spPr>
            <a:xfrm>
              <a:off x="10817225" y="1532078"/>
              <a:ext cx="23813"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0" name="Shape 270"/>
            <p:cNvSpPr/>
            <p:nvPr/>
          </p:nvSpPr>
          <p:spPr>
            <a:xfrm>
              <a:off x="10836275" y="1528876"/>
              <a:ext cx="19049" cy="1600"/>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1" name="Shape 271"/>
            <p:cNvSpPr/>
            <p:nvPr/>
          </p:nvSpPr>
          <p:spPr>
            <a:xfrm>
              <a:off x="10787063" y="1530476"/>
              <a:ext cx="30161" cy="160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2" name="Shape 272"/>
            <p:cNvSpPr/>
            <p:nvPr/>
          </p:nvSpPr>
          <p:spPr>
            <a:xfrm>
              <a:off x="4092575" y="1552879"/>
              <a:ext cx="20638" cy="1601"/>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3" name="Shape 273"/>
            <p:cNvSpPr/>
            <p:nvPr/>
          </p:nvSpPr>
          <p:spPr>
            <a:xfrm>
              <a:off x="8528050" y="1567282"/>
              <a:ext cx="3174" cy="1600"/>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4" name="Shape 274"/>
            <p:cNvSpPr/>
            <p:nvPr/>
          </p:nvSpPr>
          <p:spPr>
            <a:xfrm>
              <a:off x="8461375" y="1556079"/>
              <a:ext cx="66674" cy="1440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5" name="Shape 275"/>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6" name="Shape 276"/>
            <p:cNvSpPr/>
            <p:nvPr/>
          </p:nvSpPr>
          <p:spPr>
            <a:xfrm>
              <a:off x="7508875" y="1559280"/>
              <a:ext cx="11113" cy="4801"/>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7" name="Shape 277"/>
            <p:cNvSpPr/>
            <p:nvPr/>
          </p:nvSpPr>
          <p:spPr>
            <a:xfrm>
              <a:off x="5434012" y="1567282"/>
              <a:ext cx="4762" cy="1600"/>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8" name="Shape 278"/>
            <p:cNvSpPr/>
            <p:nvPr/>
          </p:nvSpPr>
          <p:spPr>
            <a:xfrm>
              <a:off x="9672638" y="1567282"/>
              <a:ext cx="25399" cy="3200"/>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9" name="Shape 279"/>
            <p:cNvSpPr/>
            <p:nvPr/>
          </p:nvSpPr>
          <p:spPr>
            <a:xfrm>
              <a:off x="10966450" y="1528876"/>
              <a:ext cx="39688" cy="3200"/>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0" name="Shape 280"/>
            <p:cNvSpPr/>
            <p:nvPr/>
          </p:nvSpPr>
          <p:spPr>
            <a:xfrm>
              <a:off x="11329988" y="1552879"/>
              <a:ext cx="44450" cy="1601"/>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1" name="Shape 281"/>
            <p:cNvSpPr/>
            <p:nvPr/>
          </p:nvSpPr>
          <p:spPr>
            <a:xfrm>
              <a:off x="11042650" y="1540078"/>
              <a:ext cx="60324" cy="6401"/>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2" name="Shape 282"/>
            <p:cNvSpPr/>
            <p:nvPr/>
          </p:nvSpPr>
          <p:spPr>
            <a:xfrm>
              <a:off x="11106150" y="1543279"/>
              <a:ext cx="28575" cy="0"/>
            </a:xfrm>
            <a:custGeom>
              <a:pathLst>
                <a:path extrusionOk="0" h="120000" w="120000">
                  <a:moveTo>
                    <a:pt x="0" y="0"/>
                  </a:moveTo>
                  <a:lnTo>
                    <a:pt x="0" y="0"/>
                  </a:lnTo>
                  <a:cubicBezTo>
                    <a:pt x="38709" y="0"/>
                    <a:pt x="73548" y="0"/>
                    <a:pt x="108387" y="0"/>
                  </a:cubicBezTo>
                  <a:cubicBezTo>
                    <a:pt x="120000" y="0"/>
                    <a:pt x="65806"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3" name="Shape 283"/>
            <p:cNvSpPr/>
            <p:nvPr/>
          </p:nvSpPr>
          <p:spPr>
            <a:xfrm>
              <a:off x="10679113" y="1525676"/>
              <a:ext cx="103186" cy="9600"/>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4" name="Shape 284"/>
            <p:cNvSpPr/>
            <p:nvPr/>
          </p:nvSpPr>
          <p:spPr>
            <a:xfrm>
              <a:off x="11039475" y="1549679"/>
              <a:ext cx="26987" cy="4801"/>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5" name="Shape 285"/>
            <p:cNvSpPr/>
            <p:nvPr/>
          </p:nvSpPr>
          <p:spPr>
            <a:xfrm>
              <a:off x="10841038" y="1549679"/>
              <a:ext cx="58737" cy="1601"/>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6" name="Shape 286"/>
            <p:cNvSpPr/>
            <p:nvPr/>
          </p:nvSpPr>
          <p:spPr>
            <a:xfrm>
              <a:off x="10899775" y="1549679"/>
              <a:ext cx="36513" cy="160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7" name="Shape 287"/>
            <p:cNvSpPr/>
            <p:nvPr/>
          </p:nvSpPr>
          <p:spPr>
            <a:xfrm>
              <a:off x="10958513" y="1554480"/>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8" name="Shape 288"/>
            <p:cNvSpPr/>
            <p:nvPr/>
          </p:nvSpPr>
          <p:spPr>
            <a:xfrm>
              <a:off x="10304463" y="1549679"/>
              <a:ext cx="61912" cy="3200"/>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89" name="Shape 289"/>
            <p:cNvSpPr/>
            <p:nvPr/>
          </p:nvSpPr>
          <p:spPr>
            <a:xfrm>
              <a:off x="10483850" y="1557680"/>
              <a:ext cx="23813" cy="6401"/>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0" name="Shape 290"/>
            <p:cNvSpPr/>
            <p:nvPr/>
          </p:nvSpPr>
          <p:spPr>
            <a:xfrm>
              <a:off x="10291763" y="1564082"/>
              <a:ext cx="117474" cy="1600"/>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1" name="Shape 291"/>
            <p:cNvSpPr/>
            <p:nvPr/>
          </p:nvSpPr>
          <p:spPr>
            <a:xfrm>
              <a:off x="9621838" y="1546479"/>
              <a:ext cx="11112" cy="8001"/>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2" name="Shape 292"/>
            <p:cNvSpPr/>
            <p:nvPr/>
          </p:nvSpPr>
          <p:spPr>
            <a:xfrm>
              <a:off x="8951913" y="1568882"/>
              <a:ext cx="96836" cy="8001"/>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3" name="Shape 293"/>
            <p:cNvSpPr/>
            <p:nvPr/>
          </p:nvSpPr>
          <p:spPr>
            <a:xfrm>
              <a:off x="9005888" y="1565680"/>
              <a:ext cx="17461" cy="3200"/>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4" name="Shape 294"/>
            <p:cNvSpPr/>
            <p:nvPr/>
          </p:nvSpPr>
          <p:spPr>
            <a:xfrm>
              <a:off x="1587500" y="1517675"/>
              <a:ext cx="38099" cy="3200"/>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5" name="Shape 295"/>
            <p:cNvSpPr/>
            <p:nvPr/>
          </p:nvSpPr>
          <p:spPr>
            <a:xfrm>
              <a:off x="1522412" y="1519275"/>
              <a:ext cx="30161" cy="4799"/>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6" name="Shape 296"/>
            <p:cNvSpPr/>
            <p:nvPr/>
          </p:nvSpPr>
          <p:spPr>
            <a:xfrm>
              <a:off x="6650038" y="1573683"/>
              <a:ext cx="33336" cy="3200"/>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7" name="Shape 297"/>
            <p:cNvSpPr/>
            <p:nvPr/>
          </p:nvSpPr>
          <p:spPr>
            <a:xfrm>
              <a:off x="6162675" y="1565680"/>
              <a:ext cx="15875" cy="4801"/>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98" name="Shape 298"/>
            <p:cNvSpPr/>
            <p:nvPr/>
          </p:nvSpPr>
          <p:spPr>
            <a:xfrm>
              <a:off x="5738812" y="1570483"/>
              <a:ext cx="60324" cy="6401"/>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299" name="Shape 299"/>
          <p:cNvSpPr txBox="1"/>
          <p:nvPr>
            <p:ph type="title"/>
          </p:nvPr>
        </p:nvSpPr>
        <p:spPr>
          <a:xfrm>
            <a:off x="1522413" y="274637"/>
            <a:ext cx="9143998" cy="1020762"/>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300" name="Shape 300"/>
          <p:cNvSpPr txBox="1"/>
          <p:nvPr>
            <p:ph idx="1" type="body"/>
          </p:nvPr>
        </p:nvSpPr>
        <p:spPr>
          <a:xfrm>
            <a:off x="1522412" y="1905000"/>
            <a:ext cx="4416551" cy="762000"/>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lt1"/>
              </a:buClr>
              <a:buFont typeface="Arial"/>
              <a:buNone/>
              <a:defRPr b="0" i="0" sz="2400" u="none" cap="none" strike="noStrike">
                <a:solidFill>
                  <a:schemeClr val="lt1"/>
                </a:solidFill>
                <a:latin typeface="Calibri"/>
                <a:ea typeface="Calibri"/>
                <a:cs typeface="Calibri"/>
                <a:sym typeface="Calibri"/>
              </a:defRPr>
            </a:lvl1pPr>
            <a:lvl2pPr indent="0" lvl="1" marL="457200" marR="0" rtl="0" algn="l">
              <a:lnSpc>
                <a:spcPct val="90000"/>
              </a:lnSpc>
              <a:spcBef>
                <a:spcPts val="600"/>
              </a:spcBef>
              <a:spcAft>
                <a:spcPts val="0"/>
              </a:spcAft>
              <a:buClr>
                <a:schemeClr val="lt1"/>
              </a:buClr>
              <a:buFont typeface="Consolas"/>
              <a:buNone/>
              <a:defRPr b="1" i="0" sz="20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spcAft>
                <a:spcPts val="0"/>
              </a:spcAft>
              <a:buClr>
                <a:schemeClr val="lt1"/>
              </a:buClr>
              <a:buFont typeface="Arial"/>
              <a:buNone/>
              <a:defRPr b="1" i="0" sz="18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spcAft>
                <a:spcPts val="0"/>
              </a:spcAft>
              <a:buClr>
                <a:schemeClr val="lt1"/>
              </a:buClr>
              <a:buFont typeface="Consolas"/>
              <a:buNone/>
              <a:defRPr b="1" i="0" sz="16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spcAft>
                <a:spcPts val="0"/>
              </a:spcAft>
              <a:buClr>
                <a:schemeClr val="lt1"/>
              </a:buClr>
              <a:buFont typeface="Arial"/>
              <a:buNone/>
              <a:defRPr b="1" i="0" sz="1600" u="none" cap="none" strike="noStrike">
                <a:solidFill>
                  <a:schemeClr val="lt1"/>
                </a:solidFill>
                <a:latin typeface="Calibri"/>
                <a:ea typeface="Calibri"/>
                <a:cs typeface="Calibri"/>
                <a:sym typeface="Calibri"/>
              </a:defRPr>
            </a:lvl5pPr>
            <a:lvl6pPr indent="0" lvl="5" marL="2286000" marR="0" rtl="0" algn="l">
              <a:lnSpc>
                <a:spcPct val="90000"/>
              </a:lnSpc>
              <a:spcBef>
                <a:spcPts val="600"/>
              </a:spcBef>
              <a:buClr>
                <a:schemeClr val="lt1"/>
              </a:buClr>
              <a:buFont typeface="Consolas"/>
              <a:buNone/>
              <a:defRPr b="1" i="0" sz="1600" u="none" cap="none" strike="noStrike">
                <a:solidFill>
                  <a:schemeClr val="lt1"/>
                </a:solidFill>
                <a:latin typeface="Calibri"/>
                <a:ea typeface="Calibri"/>
                <a:cs typeface="Calibri"/>
                <a:sym typeface="Calibri"/>
              </a:defRPr>
            </a:lvl6pPr>
            <a:lvl7pPr indent="0" lvl="6" marL="2743200" marR="0" rtl="0" algn="l">
              <a:lnSpc>
                <a:spcPct val="90000"/>
              </a:lnSpc>
              <a:spcBef>
                <a:spcPts val="600"/>
              </a:spcBef>
              <a:buClr>
                <a:schemeClr val="lt1"/>
              </a:buClr>
              <a:buFont typeface="Arial"/>
              <a:buNone/>
              <a:defRPr b="1" i="0" sz="1600" u="none" cap="none" strike="noStrike">
                <a:solidFill>
                  <a:schemeClr val="lt1"/>
                </a:solidFill>
                <a:latin typeface="Calibri"/>
                <a:ea typeface="Calibri"/>
                <a:cs typeface="Calibri"/>
                <a:sym typeface="Calibri"/>
              </a:defRPr>
            </a:lvl7pPr>
            <a:lvl8pPr indent="0" lvl="7" marL="3200400" marR="0" rtl="0" algn="l">
              <a:lnSpc>
                <a:spcPct val="90000"/>
              </a:lnSpc>
              <a:spcBef>
                <a:spcPts val="600"/>
              </a:spcBef>
              <a:buClr>
                <a:schemeClr val="lt1"/>
              </a:buClr>
              <a:buFont typeface="Consolas"/>
              <a:buNone/>
              <a:defRPr b="1" i="0" sz="1600" u="none" cap="none" strike="noStrike">
                <a:solidFill>
                  <a:schemeClr val="lt1"/>
                </a:solidFill>
                <a:latin typeface="Calibri"/>
                <a:ea typeface="Calibri"/>
                <a:cs typeface="Calibri"/>
                <a:sym typeface="Calibri"/>
              </a:defRPr>
            </a:lvl8pPr>
            <a:lvl9pPr indent="0" lvl="8" marL="3657600" marR="0" rtl="0" algn="l">
              <a:lnSpc>
                <a:spcPct val="90000"/>
              </a:lnSpc>
              <a:spcBef>
                <a:spcPts val="600"/>
              </a:spcBef>
              <a:buClr>
                <a:schemeClr val="lt1"/>
              </a:buClr>
              <a:buFont typeface="Arial"/>
              <a:buNone/>
              <a:defRPr b="1" i="0" sz="1600" u="none" cap="none" strike="noStrike">
                <a:solidFill>
                  <a:schemeClr val="lt1"/>
                </a:solidFill>
                <a:latin typeface="Calibri"/>
                <a:ea typeface="Calibri"/>
                <a:cs typeface="Calibri"/>
                <a:sym typeface="Calibri"/>
              </a:defRPr>
            </a:lvl9pPr>
          </a:lstStyle>
          <a:p/>
        </p:txBody>
      </p:sp>
      <p:sp>
        <p:nvSpPr>
          <p:cNvPr id="301" name="Shape 301"/>
          <p:cNvSpPr txBox="1"/>
          <p:nvPr>
            <p:ph idx="2" type="body"/>
          </p:nvPr>
        </p:nvSpPr>
        <p:spPr>
          <a:xfrm>
            <a:off x="1522412" y="2819399"/>
            <a:ext cx="4416551" cy="3352800"/>
          </a:xfrm>
          <a:prstGeom prst="rect">
            <a:avLst/>
          </a:prstGeom>
          <a:noFill/>
          <a:ln>
            <a:noFill/>
          </a:ln>
        </p:spPr>
        <p:txBody>
          <a:bodyPr anchorCtr="0" anchor="t" bIns="91425" lIns="91425" rIns="91425" tIns="91425"/>
          <a:lstStyle>
            <a:lvl1pPr indent="-120650" lvl="0" marL="273050" marR="0" rtl="0" algn="l">
              <a:lnSpc>
                <a:spcPct val="90000"/>
              </a:lnSpc>
              <a:spcBef>
                <a:spcPts val="18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5575" lvl="1" marL="574675" marR="0" rtl="0" algn="l">
              <a:lnSpc>
                <a:spcPct val="90000"/>
              </a:lnSpc>
              <a:spcBef>
                <a:spcPts val="600"/>
              </a:spcBef>
              <a:spcAft>
                <a:spcPts val="0"/>
              </a:spcAft>
              <a:buClr>
                <a:schemeClr val="lt1"/>
              </a:buClr>
              <a:buSzPct val="100000"/>
              <a:buFont typeface="Consolas"/>
              <a:buChar char="–"/>
              <a:defRPr b="0" i="0" sz="2000" u="none" cap="none" strike="noStrike">
                <a:solidFill>
                  <a:schemeClr val="lt1"/>
                </a:solidFill>
                <a:latin typeface="Calibri"/>
                <a:ea typeface="Calibri"/>
                <a:cs typeface="Calibri"/>
                <a:sym typeface="Calibri"/>
              </a:defRPr>
            </a:lvl2pPr>
            <a:lvl3pPr indent="-117475" lvl="2" marL="803275" marR="0" rtl="0" algn="l">
              <a:lnSpc>
                <a:spcPct val="9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30175" lvl="3" marL="1031875" marR="0" rtl="0" algn="l">
              <a:lnSpc>
                <a:spcPct val="90000"/>
              </a:lnSpc>
              <a:spcBef>
                <a:spcPts val="600"/>
              </a:spcBef>
              <a:spcAft>
                <a:spcPts val="0"/>
              </a:spcAft>
              <a:buClr>
                <a:schemeClr val="lt1"/>
              </a:buClr>
              <a:buSzPct val="100000"/>
              <a:buFont typeface="Consolas"/>
              <a:buChar char="–"/>
              <a:defRPr b="0" i="0" sz="1600" u="none" cap="none" strike="noStrike">
                <a:solidFill>
                  <a:schemeClr val="lt1"/>
                </a:solidFill>
                <a:latin typeface="Calibri"/>
                <a:ea typeface="Calibri"/>
                <a:cs typeface="Calibri"/>
                <a:sym typeface="Calibri"/>
              </a:defRPr>
            </a:lvl4pPr>
            <a:lvl5pPr indent="-130175" lvl="4" marL="1260475" marR="0" rtl="0" algn="l">
              <a:lnSpc>
                <a:spcPct val="90000"/>
              </a:lnSpc>
              <a:spcBef>
                <a:spcPts val="600"/>
              </a:spcBef>
              <a:spcAft>
                <a:spcPts val="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28016" lvl="5"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6pPr>
            <a:lvl7pPr indent="-128016" lvl="6"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28016" lvl="7"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8pPr>
            <a:lvl9pPr indent="-128016" lvl="8"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302" name="Shape 302"/>
          <p:cNvSpPr txBox="1"/>
          <p:nvPr>
            <p:ph idx="3" type="body"/>
          </p:nvPr>
        </p:nvSpPr>
        <p:spPr>
          <a:xfrm>
            <a:off x="6249860" y="1905000"/>
            <a:ext cx="4416551" cy="762000"/>
          </a:xfrm>
          <a:prstGeom prst="rect">
            <a:avLst/>
          </a:prstGeom>
          <a:noFill/>
          <a:ln>
            <a:noFill/>
          </a:ln>
        </p:spPr>
        <p:txBody>
          <a:bodyPr anchorCtr="0" anchor="ctr" bIns="91425" lIns="91425" rIns="91425" tIns="91425"/>
          <a:lstStyle>
            <a:lvl1pPr indent="0" lvl="0" marL="0" marR="0" rtl="0" algn="l">
              <a:lnSpc>
                <a:spcPct val="90000"/>
              </a:lnSpc>
              <a:spcBef>
                <a:spcPts val="0"/>
              </a:spcBef>
              <a:spcAft>
                <a:spcPts val="0"/>
              </a:spcAft>
              <a:buClr>
                <a:schemeClr val="lt1"/>
              </a:buClr>
              <a:buFont typeface="Arial"/>
              <a:buNone/>
              <a:defRPr b="0" i="0" sz="2400" u="none" cap="none" strike="noStrike">
                <a:solidFill>
                  <a:schemeClr val="lt1"/>
                </a:solidFill>
                <a:latin typeface="Calibri"/>
                <a:ea typeface="Calibri"/>
                <a:cs typeface="Calibri"/>
                <a:sym typeface="Calibri"/>
              </a:defRPr>
            </a:lvl1pPr>
            <a:lvl2pPr indent="0" lvl="1" marL="457200" marR="0" rtl="0" algn="l">
              <a:lnSpc>
                <a:spcPct val="90000"/>
              </a:lnSpc>
              <a:spcBef>
                <a:spcPts val="600"/>
              </a:spcBef>
              <a:spcAft>
                <a:spcPts val="0"/>
              </a:spcAft>
              <a:buClr>
                <a:schemeClr val="lt1"/>
              </a:buClr>
              <a:buFont typeface="Consolas"/>
              <a:buNone/>
              <a:defRPr b="1" i="0" sz="20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spcAft>
                <a:spcPts val="0"/>
              </a:spcAft>
              <a:buClr>
                <a:schemeClr val="lt1"/>
              </a:buClr>
              <a:buFont typeface="Arial"/>
              <a:buNone/>
              <a:defRPr b="1" i="0" sz="18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spcAft>
                <a:spcPts val="0"/>
              </a:spcAft>
              <a:buClr>
                <a:schemeClr val="lt1"/>
              </a:buClr>
              <a:buFont typeface="Consolas"/>
              <a:buNone/>
              <a:defRPr b="1" i="0" sz="16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spcAft>
                <a:spcPts val="0"/>
              </a:spcAft>
              <a:buClr>
                <a:schemeClr val="lt1"/>
              </a:buClr>
              <a:buFont typeface="Arial"/>
              <a:buNone/>
              <a:defRPr b="1" i="0" sz="1600" u="none" cap="none" strike="noStrike">
                <a:solidFill>
                  <a:schemeClr val="lt1"/>
                </a:solidFill>
                <a:latin typeface="Calibri"/>
                <a:ea typeface="Calibri"/>
                <a:cs typeface="Calibri"/>
                <a:sym typeface="Calibri"/>
              </a:defRPr>
            </a:lvl5pPr>
            <a:lvl6pPr indent="0" lvl="5" marL="2286000" marR="0" rtl="0" algn="l">
              <a:lnSpc>
                <a:spcPct val="90000"/>
              </a:lnSpc>
              <a:spcBef>
                <a:spcPts val="600"/>
              </a:spcBef>
              <a:buClr>
                <a:schemeClr val="lt1"/>
              </a:buClr>
              <a:buFont typeface="Consolas"/>
              <a:buNone/>
              <a:defRPr b="1" i="0" sz="1600" u="none" cap="none" strike="noStrike">
                <a:solidFill>
                  <a:schemeClr val="lt1"/>
                </a:solidFill>
                <a:latin typeface="Calibri"/>
                <a:ea typeface="Calibri"/>
                <a:cs typeface="Calibri"/>
                <a:sym typeface="Calibri"/>
              </a:defRPr>
            </a:lvl6pPr>
            <a:lvl7pPr indent="0" lvl="6" marL="2743200" marR="0" rtl="0" algn="l">
              <a:lnSpc>
                <a:spcPct val="90000"/>
              </a:lnSpc>
              <a:spcBef>
                <a:spcPts val="600"/>
              </a:spcBef>
              <a:buClr>
                <a:schemeClr val="lt1"/>
              </a:buClr>
              <a:buFont typeface="Arial"/>
              <a:buNone/>
              <a:defRPr b="1" i="0" sz="1600" u="none" cap="none" strike="noStrike">
                <a:solidFill>
                  <a:schemeClr val="lt1"/>
                </a:solidFill>
                <a:latin typeface="Calibri"/>
                <a:ea typeface="Calibri"/>
                <a:cs typeface="Calibri"/>
                <a:sym typeface="Calibri"/>
              </a:defRPr>
            </a:lvl7pPr>
            <a:lvl8pPr indent="0" lvl="7" marL="3200400" marR="0" rtl="0" algn="l">
              <a:lnSpc>
                <a:spcPct val="90000"/>
              </a:lnSpc>
              <a:spcBef>
                <a:spcPts val="600"/>
              </a:spcBef>
              <a:buClr>
                <a:schemeClr val="lt1"/>
              </a:buClr>
              <a:buFont typeface="Consolas"/>
              <a:buNone/>
              <a:defRPr b="1" i="0" sz="1600" u="none" cap="none" strike="noStrike">
                <a:solidFill>
                  <a:schemeClr val="lt1"/>
                </a:solidFill>
                <a:latin typeface="Calibri"/>
                <a:ea typeface="Calibri"/>
                <a:cs typeface="Calibri"/>
                <a:sym typeface="Calibri"/>
              </a:defRPr>
            </a:lvl8pPr>
            <a:lvl9pPr indent="0" lvl="8" marL="3657600" marR="0" rtl="0" algn="l">
              <a:lnSpc>
                <a:spcPct val="90000"/>
              </a:lnSpc>
              <a:spcBef>
                <a:spcPts val="600"/>
              </a:spcBef>
              <a:buClr>
                <a:schemeClr val="lt1"/>
              </a:buClr>
              <a:buFont typeface="Arial"/>
              <a:buNone/>
              <a:defRPr b="1" i="0" sz="1600" u="none" cap="none" strike="noStrike">
                <a:solidFill>
                  <a:schemeClr val="lt1"/>
                </a:solidFill>
                <a:latin typeface="Calibri"/>
                <a:ea typeface="Calibri"/>
                <a:cs typeface="Calibri"/>
                <a:sym typeface="Calibri"/>
              </a:defRPr>
            </a:lvl9pPr>
          </a:lstStyle>
          <a:p/>
        </p:txBody>
      </p:sp>
      <p:sp>
        <p:nvSpPr>
          <p:cNvPr id="303" name="Shape 303"/>
          <p:cNvSpPr txBox="1"/>
          <p:nvPr>
            <p:ph idx="4" type="body"/>
          </p:nvPr>
        </p:nvSpPr>
        <p:spPr>
          <a:xfrm>
            <a:off x="6249860" y="2819399"/>
            <a:ext cx="4416551" cy="3352800"/>
          </a:xfrm>
          <a:prstGeom prst="rect">
            <a:avLst/>
          </a:prstGeom>
          <a:noFill/>
          <a:ln>
            <a:noFill/>
          </a:ln>
        </p:spPr>
        <p:txBody>
          <a:bodyPr anchorCtr="0" anchor="t" bIns="91425" lIns="91425" rIns="91425" tIns="91425"/>
          <a:lstStyle>
            <a:lvl1pPr indent="-120650" lvl="0" marL="273050" marR="0" rtl="0" algn="l">
              <a:lnSpc>
                <a:spcPct val="90000"/>
              </a:lnSpc>
              <a:spcBef>
                <a:spcPts val="18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5575" lvl="1" marL="574675" marR="0" rtl="0" algn="l">
              <a:lnSpc>
                <a:spcPct val="90000"/>
              </a:lnSpc>
              <a:spcBef>
                <a:spcPts val="600"/>
              </a:spcBef>
              <a:spcAft>
                <a:spcPts val="0"/>
              </a:spcAft>
              <a:buClr>
                <a:schemeClr val="lt1"/>
              </a:buClr>
              <a:buSzPct val="100000"/>
              <a:buFont typeface="Consolas"/>
              <a:buChar char="–"/>
              <a:defRPr b="0" i="0" sz="2000" u="none" cap="none" strike="noStrike">
                <a:solidFill>
                  <a:schemeClr val="lt1"/>
                </a:solidFill>
                <a:latin typeface="Calibri"/>
                <a:ea typeface="Calibri"/>
                <a:cs typeface="Calibri"/>
                <a:sym typeface="Calibri"/>
              </a:defRPr>
            </a:lvl2pPr>
            <a:lvl3pPr indent="-117475" lvl="2" marL="803275" marR="0" rtl="0" algn="l">
              <a:lnSpc>
                <a:spcPct val="9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30175" lvl="3" marL="1031875" marR="0" rtl="0" algn="l">
              <a:lnSpc>
                <a:spcPct val="90000"/>
              </a:lnSpc>
              <a:spcBef>
                <a:spcPts val="600"/>
              </a:spcBef>
              <a:spcAft>
                <a:spcPts val="0"/>
              </a:spcAft>
              <a:buClr>
                <a:schemeClr val="lt1"/>
              </a:buClr>
              <a:buSzPct val="100000"/>
              <a:buFont typeface="Consolas"/>
              <a:buChar char="–"/>
              <a:defRPr b="0" i="0" sz="1600" u="none" cap="none" strike="noStrike">
                <a:solidFill>
                  <a:schemeClr val="lt1"/>
                </a:solidFill>
                <a:latin typeface="Calibri"/>
                <a:ea typeface="Calibri"/>
                <a:cs typeface="Calibri"/>
                <a:sym typeface="Calibri"/>
              </a:defRPr>
            </a:lvl4pPr>
            <a:lvl5pPr indent="-128016" lvl="4" marL="1956816" marR="0" rtl="0" algn="l">
              <a:lnSpc>
                <a:spcPct val="90000"/>
              </a:lnSpc>
              <a:spcBef>
                <a:spcPts val="600"/>
              </a:spcBef>
              <a:spcAft>
                <a:spcPts val="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28016" lvl="5"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6pPr>
            <a:lvl7pPr indent="-128016" lvl="6"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28016" lvl="7"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8pPr>
            <a:lvl9pPr indent="-128016" lvl="8"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304" name="Shape 304"/>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05" name="Shape 305"/>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06" name="Shape 306"/>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000">
                <a:solidFill>
                  <a:srgbClr val="FFFFFF"/>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07" name="Shape 307"/>
        <p:cNvGrpSpPr/>
        <p:nvPr/>
      </p:nvGrpSpPr>
      <p:grpSpPr>
        <a:xfrm>
          <a:off x="0" y="0"/>
          <a:ext cx="0" cy="0"/>
          <a:chOff x="0" y="0"/>
          <a:chExt cx="0" cy="0"/>
        </a:xfrm>
      </p:grpSpPr>
      <p:grpSp>
        <p:nvGrpSpPr>
          <p:cNvPr id="308" name="Shape 308"/>
          <p:cNvGrpSpPr/>
          <p:nvPr/>
        </p:nvGrpSpPr>
        <p:grpSpPr>
          <a:xfrm>
            <a:off x="1522412" y="1514474"/>
            <a:ext cx="10569575" cy="63499"/>
            <a:chOff x="1522412" y="1514475"/>
            <a:chExt cx="10569575" cy="64008"/>
          </a:xfrm>
        </p:grpSpPr>
        <p:sp>
          <p:nvSpPr>
            <p:cNvPr id="309" name="Shape 309"/>
            <p:cNvSpPr/>
            <p:nvPr/>
          </p:nvSpPr>
          <p:spPr>
            <a:xfrm>
              <a:off x="12028488" y="1525676"/>
              <a:ext cx="63500" cy="4799"/>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0" name="Shape 310"/>
            <p:cNvSpPr/>
            <p:nvPr/>
          </p:nvSpPr>
          <p:spPr>
            <a:xfrm>
              <a:off x="12022138" y="1533676"/>
              <a:ext cx="19049" cy="0"/>
            </a:xfrm>
            <a:custGeom>
              <a:pathLst>
                <a:path extrusionOk="0" h="120000" w="120000">
                  <a:moveTo>
                    <a:pt x="0" y="0"/>
                  </a:moveTo>
                  <a:lnTo>
                    <a:pt x="0" y="0"/>
                  </a:lnTo>
                  <a:lnTo>
                    <a:pt x="120000" y="0"/>
                  </a:lnTo>
                  <a:cubicBezTo>
                    <a:pt x="96000" y="0"/>
                    <a:pt x="66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1" name="Shape 311"/>
            <p:cNvSpPr/>
            <p:nvPr/>
          </p:nvSpPr>
          <p:spPr>
            <a:xfrm>
              <a:off x="12041188" y="1532078"/>
              <a:ext cx="39687" cy="6401"/>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2" name="Shape 312"/>
            <p:cNvSpPr/>
            <p:nvPr/>
          </p:nvSpPr>
          <p:spPr>
            <a:xfrm>
              <a:off x="11831638" y="1527276"/>
              <a:ext cx="42861" cy="4801"/>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3" name="Shape 313"/>
            <p:cNvSpPr/>
            <p:nvPr/>
          </p:nvSpPr>
          <p:spPr>
            <a:xfrm>
              <a:off x="11809413" y="1532078"/>
              <a:ext cx="41275" cy="1600"/>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4" name="Shape 314"/>
            <p:cNvSpPr/>
            <p:nvPr/>
          </p:nvSpPr>
          <p:spPr>
            <a:xfrm>
              <a:off x="12003088" y="1538479"/>
              <a:ext cx="77787" cy="3200"/>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5" name="Shape 315"/>
            <p:cNvSpPr/>
            <p:nvPr/>
          </p:nvSpPr>
          <p:spPr>
            <a:xfrm>
              <a:off x="11664950" y="1522476"/>
              <a:ext cx="39688" cy="4799"/>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6" name="Shape 316"/>
            <p:cNvSpPr/>
            <p:nvPr/>
          </p:nvSpPr>
          <p:spPr>
            <a:xfrm>
              <a:off x="11506200" y="1522476"/>
              <a:ext cx="92074" cy="4799"/>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7" name="Shape 317"/>
            <p:cNvSpPr/>
            <p:nvPr/>
          </p:nvSpPr>
          <p:spPr>
            <a:xfrm>
              <a:off x="11471275" y="1525676"/>
              <a:ext cx="34924" cy="3200"/>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8" name="Shape 318"/>
            <p:cNvSpPr/>
            <p:nvPr/>
          </p:nvSpPr>
          <p:spPr>
            <a:xfrm>
              <a:off x="11710988" y="1528876"/>
              <a:ext cx="30161" cy="4799"/>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19" name="Shape 319"/>
            <p:cNvSpPr/>
            <p:nvPr/>
          </p:nvSpPr>
          <p:spPr>
            <a:xfrm>
              <a:off x="11691938" y="1533676"/>
              <a:ext cx="34924" cy="0"/>
            </a:xfrm>
            <a:custGeom>
              <a:pathLst>
                <a:path extrusionOk="0" h="120000" w="120000">
                  <a:moveTo>
                    <a:pt x="120000" y="0"/>
                  </a:moveTo>
                  <a:lnTo>
                    <a:pt x="120000" y="0"/>
                  </a:lnTo>
                  <a:lnTo>
                    <a:pt x="116666"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0" name="Shape 320"/>
            <p:cNvSpPr/>
            <p:nvPr/>
          </p:nvSpPr>
          <p:spPr>
            <a:xfrm>
              <a:off x="11741150" y="1533676"/>
              <a:ext cx="4763"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1" name="Shape 321"/>
            <p:cNvSpPr/>
            <p:nvPr/>
          </p:nvSpPr>
          <p:spPr>
            <a:xfrm>
              <a:off x="11841163" y="1538479"/>
              <a:ext cx="71436" cy="7999"/>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2" name="Shape 322"/>
            <p:cNvSpPr/>
            <p:nvPr/>
          </p:nvSpPr>
          <p:spPr>
            <a:xfrm>
              <a:off x="11764963" y="1535278"/>
              <a:ext cx="44450" cy="3200"/>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3" name="Shape 323"/>
            <p:cNvSpPr/>
            <p:nvPr/>
          </p:nvSpPr>
          <p:spPr>
            <a:xfrm>
              <a:off x="11744325" y="1538479"/>
              <a:ext cx="20638" cy="1600"/>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4" name="Shape 324"/>
            <p:cNvSpPr/>
            <p:nvPr/>
          </p:nvSpPr>
          <p:spPr>
            <a:xfrm>
              <a:off x="11482388" y="1532078"/>
              <a:ext cx="85724" cy="3200"/>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5" name="Shape 325"/>
            <p:cNvSpPr/>
            <p:nvPr/>
          </p:nvSpPr>
          <p:spPr>
            <a:xfrm>
              <a:off x="11626850" y="1533676"/>
              <a:ext cx="4763" cy="0"/>
            </a:xfrm>
            <a:custGeom>
              <a:pathLst>
                <a:path extrusionOk="0" h="120000" w="120000">
                  <a:moveTo>
                    <a:pt x="120000" y="0"/>
                  </a:moveTo>
                  <a:lnTo>
                    <a:pt x="120000" y="0"/>
                  </a:lnTo>
                  <a:lnTo>
                    <a:pt x="0" y="0"/>
                  </a:lnTo>
                  <a:cubicBezTo>
                    <a:pt x="72000" y="0"/>
                    <a:pt x="120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6" name="Shape 326"/>
            <p:cNvSpPr/>
            <p:nvPr/>
          </p:nvSpPr>
          <p:spPr>
            <a:xfrm>
              <a:off x="11261725" y="1533676"/>
              <a:ext cx="4763"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7" name="Shape 327"/>
            <p:cNvSpPr/>
            <p:nvPr/>
          </p:nvSpPr>
          <p:spPr>
            <a:xfrm>
              <a:off x="11553825" y="1533676"/>
              <a:ext cx="44450" cy="3200"/>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8" name="Shape 328"/>
            <p:cNvSpPr/>
            <p:nvPr/>
          </p:nvSpPr>
          <p:spPr>
            <a:xfrm>
              <a:off x="11409363" y="1528876"/>
              <a:ext cx="31750" cy="3200"/>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9" name="Shape 329"/>
            <p:cNvSpPr/>
            <p:nvPr/>
          </p:nvSpPr>
          <p:spPr>
            <a:xfrm>
              <a:off x="11618913" y="153207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0" name="Shape 330"/>
            <p:cNvSpPr/>
            <p:nvPr/>
          </p:nvSpPr>
          <p:spPr>
            <a:xfrm>
              <a:off x="11598275" y="1532078"/>
              <a:ext cx="28575" cy="1600"/>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1" name="Shape 331"/>
            <p:cNvSpPr/>
            <p:nvPr/>
          </p:nvSpPr>
          <p:spPr>
            <a:xfrm>
              <a:off x="11137900" y="1533676"/>
              <a:ext cx="188913" cy="24003"/>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2" name="Shape 332"/>
            <p:cNvSpPr/>
            <p:nvPr/>
          </p:nvSpPr>
          <p:spPr>
            <a:xfrm>
              <a:off x="11266488" y="1528876"/>
              <a:ext cx="95250" cy="4799"/>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3" name="Shape 333"/>
            <p:cNvSpPr/>
            <p:nvPr/>
          </p:nvSpPr>
          <p:spPr>
            <a:xfrm>
              <a:off x="11361738" y="1532078"/>
              <a:ext cx="134936" cy="11200"/>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4" name="Shape 334"/>
            <p:cNvSpPr/>
            <p:nvPr/>
          </p:nvSpPr>
          <p:spPr>
            <a:xfrm>
              <a:off x="11834813" y="1552879"/>
              <a:ext cx="9524" cy="160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5" name="Shape 335"/>
            <p:cNvSpPr/>
            <p:nvPr/>
          </p:nvSpPr>
          <p:spPr>
            <a:xfrm>
              <a:off x="11764963" y="1543279"/>
              <a:ext cx="117474" cy="9600"/>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6" name="Shape 336"/>
            <p:cNvSpPr/>
            <p:nvPr/>
          </p:nvSpPr>
          <p:spPr>
            <a:xfrm>
              <a:off x="11555413" y="1543279"/>
              <a:ext cx="69849" cy="6401"/>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7" name="Shape 337"/>
            <p:cNvSpPr/>
            <p:nvPr/>
          </p:nvSpPr>
          <p:spPr>
            <a:xfrm>
              <a:off x="11223625" y="1527276"/>
              <a:ext cx="38099" cy="6401"/>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8" name="Shape 338"/>
            <p:cNvSpPr/>
            <p:nvPr/>
          </p:nvSpPr>
          <p:spPr>
            <a:xfrm>
              <a:off x="11145838" y="1528876"/>
              <a:ext cx="22225" cy="3200"/>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39" name="Shape 339"/>
            <p:cNvSpPr/>
            <p:nvPr/>
          </p:nvSpPr>
          <p:spPr>
            <a:xfrm>
              <a:off x="6197600" y="1565680"/>
              <a:ext cx="20638" cy="160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0" name="Shape 340"/>
            <p:cNvSpPr/>
            <p:nvPr/>
          </p:nvSpPr>
          <p:spPr>
            <a:xfrm>
              <a:off x="6356350" y="1565680"/>
              <a:ext cx="9524" cy="0"/>
            </a:xfrm>
            <a:custGeom>
              <a:pathLst>
                <a:path extrusionOk="0" h="120000" w="120000">
                  <a:moveTo>
                    <a:pt x="72000" y="0"/>
                  </a:moveTo>
                  <a:lnTo>
                    <a:pt x="72000" y="0"/>
                  </a:lnTo>
                  <a:lnTo>
                    <a:pt x="120000" y="0"/>
                  </a:lnTo>
                  <a:cubicBezTo>
                    <a:pt x="36000" y="0"/>
                    <a:pt x="0" y="0"/>
                    <a:pt x="72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1" name="Shape 341"/>
            <p:cNvSpPr/>
            <p:nvPr/>
          </p:nvSpPr>
          <p:spPr>
            <a:xfrm>
              <a:off x="8950325" y="1522476"/>
              <a:ext cx="61913" cy="6401"/>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2" name="Shape 342"/>
            <p:cNvSpPr/>
            <p:nvPr/>
          </p:nvSpPr>
          <p:spPr>
            <a:xfrm>
              <a:off x="7537450" y="1546479"/>
              <a:ext cx="28575" cy="3200"/>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3" name="Shape 343"/>
            <p:cNvSpPr/>
            <p:nvPr/>
          </p:nvSpPr>
          <p:spPr>
            <a:xfrm>
              <a:off x="7478713" y="1562480"/>
              <a:ext cx="38099" cy="3200"/>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4" name="Shape 344"/>
            <p:cNvSpPr/>
            <p:nvPr/>
          </p:nvSpPr>
          <p:spPr>
            <a:xfrm>
              <a:off x="5410200" y="1568882"/>
              <a:ext cx="36513" cy="3200"/>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5" name="Shape 345"/>
            <p:cNvSpPr/>
            <p:nvPr/>
          </p:nvSpPr>
          <p:spPr>
            <a:xfrm>
              <a:off x="10206038" y="1530476"/>
              <a:ext cx="61912" cy="4801"/>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6" name="Shape 346"/>
            <p:cNvSpPr/>
            <p:nvPr/>
          </p:nvSpPr>
          <p:spPr>
            <a:xfrm>
              <a:off x="6257925" y="1525676"/>
              <a:ext cx="19049" cy="1600"/>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7" name="Shape 347"/>
            <p:cNvSpPr/>
            <p:nvPr/>
          </p:nvSpPr>
          <p:spPr>
            <a:xfrm>
              <a:off x="10134600" y="1527276"/>
              <a:ext cx="71437" cy="4801"/>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8" name="Shape 348"/>
            <p:cNvSpPr/>
            <p:nvPr/>
          </p:nvSpPr>
          <p:spPr>
            <a:xfrm>
              <a:off x="2582863" y="1559280"/>
              <a:ext cx="7937" cy="160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49" name="Shape 349"/>
            <p:cNvSpPr/>
            <p:nvPr/>
          </p:nvSpPr>
          <p:spPr>
            <a:xfrm>
              <a:off x="1762125" y="1522476"/>
              <a:ext cx="34924" cy="0"/>
            </a:xfrm>
            <a:custGeom>
              <a:pathLst>
                <a:path extrusionOk="0" h="120000" w="120000">
                  <a:moveTo>
                    <a:pt x="0" y="0"/>
                  </a:moveTo>
                  <a:lnTo>
                    <a:pt x="0" y="0"/>
                  </a:lnTo>
                  <a:cubicBezTo>
                    <a:pt x="30000" y="0"/>
                    <a:pt x="76666" y="0"/>
                    <a:pt x="120000" y="0"/>
                  </a:cubicBezTo>
                  <a:cubicBezTo>
                    <a:pt x="96666" y="0"/>
                    <a:pt x="63333"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0" name="Shape 350"/>
            <p:cNvSpPr/>
            <p:nvPr/>
          </p:nvSpPr>
          <p:spPr>
            <a:xfrm>
              <a:off x="10812463" y="1528876"/>
              <a:ext cx="19049" cy="1600"/>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1" name="Shape 351"/>
            <p:cNvSpPr/>
            <p:nvPr/>
          </p:nvSpPr>
          <p:spPr>
            <a:xfrm>
              <a:off x="10896600" y="1544879"/>
              <a:ext cx="7937" cy="3200"/>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2" name="Shape 352"/>
            <p:cNvSpPr/>
            <p:nvPr/>
          </p:nvSpPr>
          <p:spPr>
            <a:xfrm>
              <a:off x="9947275" y="1554480"/>
              <a:ext cx="4763" cy="0"/>
            </a:xfrm>
            <a:custGeom>
              <a:pathLst>
                <a:path extrusionOk="0" h="120000" w="120000">
                  <a:moveTo>
                    <a:pt x="24000" y="0"/>
                  </a:moveTo>
                  <a:lnTo>
                    <a:pt x="24000" y="0"/>
                  </a:lnTo>
                  <a:lnTo>
                    <a:pt x="0" y="0"/>
                  </a:lnTo>
                  <a:cubicBezTo>
                    <a:pt x="120000" y="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3" name="Shape 353"/>
            <p:cNvSpPr/>
            <p:nvPr/>
          </p:nvSpPr>
          <p:spPr>
            <a:xfrm>
              <a:off x="10817225" y="1532078"/>
              <a:ext cx="23813"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4" name="Shape 354"/>
            <p:cNvSpPr/>
            <p:nvPr/>
          </p:nvSpPr>
          <p:spPr>
            <a:xfrm>
              <a:off x="10836275" y="1528876"/>
              <a:ext cx="19049" cy="1600"/>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5" name="Shape 355"/>
            <p:cNvSpPr/>
            <p:nvPr/>
          </p:nvSpPr>
          <p:spPr>
            <a:xfrm>
              <a:off x="10787063" y="1530476"/>
              <a:ext cx="30161" cy="160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6" name="Shape 356"/>
            <p:cNvSpPr/>
            <p:nvPr/>
          </p:nvSpPr>
          <p:spPr>
            <a:xfrm>
              <a:off x="4092575" y="1552879"/>
              <a:ext cx="20638" cy="1601"/>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7" name="Shape 357"/>
            <p:cNvSpPr/>
            <p:nvPr/>
          </p:nvSpPr>
          <p:spPr>
            <a:xfrm>
              <a:off x="8528050" y="1567282"/>
              <a:ext cx="3174" cy="1600"/>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8" name="Shape 358"/>
            <p:cNvSpPr/>
            <p:nvPr/>
          </p:nvSpPr>
          <p:spPr>
            <a:xfrm>
              <a:off x="8461375" y="1556079"/>
              <a:ext cx="66674" cy="1440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9" name="Shape 359"/>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0" name="Shape 360"/>
            <p:cNvSpPr/>
            <p:nvPr/>
          </p:nvSpPr>
          <p:spPr>
            <a:xfrm>
              <a:off x="7508875" y="1559280"/>
              <a:ext cx="11113" cy="4801"/>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1" name="Shape 361"/>
            <p:cNvSpPr/>
            <p:nvPr/>
          </p:nvSpPr>
          <p:spPr>
            <a:xfrm>
              <a:off x="5434012" y="1567282"/>
              <a:ext cx="4762" cy="1600"/>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2" name="Shape 362"/>
            <p:cNvSpPr/>
            <p:nvPr/>
          </p:nvSpPr>
          <p:spPr>
            <a:xfrm>
              <a:off x="9672638" y="1567282"/>
              <a:ext cx="25399" cy="3200"/>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3" name="Shape 363"/>
            <p:cNvSpPr/>
            <p:nvPr/>
          </p:nvSpPr>
          <p:spPr>
            <a:xfrm>
              <a:off x="10966450" y="1528876"/>
              <a:ext cx="39688" cy="3200"/>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4" name="Shape 364"/>
            <p:cNvSpPr/>
            <p:nvPr/>
          </p:nvSpPr>
          <p:spPr>
            <a:xfrm>
              <a:off x="11329988" y="1552879"/>
              <a:ext cx="44450" cy="1601"/>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5" name="Shape 365"/>
            <p:cNvSpPr/>
            <p:nvPr/>
          </p:nvSpPr>
          <p:spPr>
            <a:xfrm>
              <a:off x="11042650" y="1540078"/>
              <a:ext cx="60324" cy="6401"/>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6" name="Shape 366"/>
            <p:cNvSpPr/>
            <p:nvPr/>
          </p:nvSpPr>
          <p:spPr>
            <a:xfrm>
              <a:off x="11106150" y="1543279"/>
              <a:ext cx="28575" cy="0"/>
            </a:xfrm>
            <a:custGeom>
              <a:pathLst>
                <a:path extrusionOk="0" h="120000" w="120000">
                  <a:moveTo>
                    <a:pt x="0" y="0"/>
                  </a:moveTo>
                  <a:lnTo>
                    <a:pt x="0" y="0"/>
                  </a:lnTo>
                  <a:cubicBezTo>
                    <a:pt x="38709" y="0"/>
                    <a:pt x="73548" y="0"/>
                    <a:pt x="108387" y="0"/>
                  </a:cubicBezTo>
                  <a:cubicBezTo>
                    <a:pt x="120000" y="0"/>
                    <a:pt x="65806"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7" name="Shape 367"/>
            <p:cNvSpPr/>
            <p:nvPr/>
          </p:nvSpPr>
          <p:spPr>
            <a:xfrm>
              <a:off x="10679113" y="1525676"/>
              <a:ext cx="103186" cy="9600"/>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8" name="Shape 368"/>
            <p:cNvSpPr/>
            <p:nvPr/>
          </p:nvSpPr>
          <p:spPr>
            <a:xfrm>
              <a:off x="11039475" y="1549679"/>
              <a:ext cx="26987" cy="4801"/>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9" name="Shape 369"/>
            <p:cNvSpPr/>
            <p:nvPr/>
          </p:nvSpPr>
          <p:spPr>
            <a:xfrm>
              <a:off x="10841038" y="1549679"/>
              <a:ext cx="58737" cy="1601"/>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0" name="Shape 370"/>
            <p:cNvSpPr/>
            <p:nvPr/>
          </p:nvSpPr>
          <p:spPr>
            <a:xfrm>
              <a:off x="10899775" y="1549679"/>
              <a:ext cx="36513" cy="160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1" name="Shape 371"/>
            <p:cNvSpPr/>
            <p:nvPr/>
          </p:nvSpPr>
          <p:spPr>
            <a:xfrm>
              <a:off x="10958513" y="1554480"/>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2" name="Shape 372"/>
            <p:cNvSpPr/>
            <p:nvPr/>
          </p:nvSpPr>
          <p:spPr>
            <a:xfrm>
              <a:off x="10304463" y="1549679"/>
              <a:ext cx="61912" cy="3200"/>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3" name="Shape 373"/>
            <p:cNvSpPr/>
            <p:nvPr/>
          </p:nvSpPr>
          <p:spPr>
            <a:xfrm>
              <a:off x="10483850" y="1557680"/>
              <a:ext cx="23813" cy="6401"/>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4" name="Shape 374"/>
            <p:cNvSpPr/>
            <p:nvPr/>
          </p:nvSpPr>
          <p:spPr>
            <a:xfrm>
              <a:off x="10291763" y="1564082"/>
              <a:ext cx="117474" cy="1600"/>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5" name="Shape 375"/>
            <p:cNvSpPr/>
            <p:nvPr/>
          </p:nvSpPr>
          <p:spPr>
            <a:xfrm>
              <a:off x="9621838" y="1546479"/>
              <a:ext cx="11112" cy="8001"/>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6" name="Shape 376"/>
            <p:cNvSpPr/>
            <p:nvPr/>
          </p:nvSpPr>
          <p:spPr>
            <a:xfrm>
              <a:off x="8951913" y="1568882"/>
              <a:ext cx="96836" cy="8001"/>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7" name="Shape 377"/>
            <p:cNvSpPr/>
            <p:nvPr/>
          </p:nvSpPr>
          <p:spPr>
            <a:xfrm>
              <a:off x="9005888" y="1565680"/>
              <a:ext cx="17461" cy="3200"/>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8" name="Shape 378"/>
            <p:cNvSpPr/>
            <p:nvPr/>
          </p:nvSpPr>
          <p:spPr>
            <a:xfrm>
              <a:off x="1587500" y="1517675"/>
              <a:ext cx="38099" cy="3200"/>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79" name="Shape 379"/>
            <p:cNvSpPr/>
            <p:nvPr/>
          </p:nvSpPr>
          <p:spPr>
            <a:xfrm>
              <a:off x="1522412" y="1519275"/>
              <a:ext cx="30161" cy="4799"/>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0" name="Shape 380"/>
            <p:cNvSpPr/>
            <p:nvPr/>
          </p:nvSpPr>
          <p:spPr>
            <a:xfrm>
              <a:off x="6650038" y="1573683"/>
              <a:ext cx="33336" cy="3200"/>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1" name="Shape 381"/>
            <p:cNvSpPr/>
            <p:nvPr/>
          </p:nvSpPr>
          <p:spPr>
            <a:xfrm>
              <a:off x="6162675" y="1565680"/>
              <a:ext cx="15875" cy="4801"/>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82" name="Shape 382"/>
            <p:cNvSpPr/>
            <p:nvPr/>
          </p:nvSpPr>
          <p:spPr>
            <a:xfrm>
              <a:off x="5738812" y="1570483"/>
              <a:ext cx="60324" cy="6401"/>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383" name="Shape 383"/>
          <p:cNvSpPr txBox="1"/>
          <p:nvPr>
            <p:ph type="title"/>
          </p:nvPr>
        </p:nvSpPr>
        <p:spPr>
          <a:xfrm>
            <a:off x="1522412" y="274637"/>
            <a:ext cx="9144000" cy="1020762"/>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384" name="Shape 384"/>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85" name="Shape 385"/>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386" name="Shape 386"/>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000">
                <a:solidFill>
                  <a:srgbClr val="FFFFFF"/>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387" name="Shape 387"/>
        <p:cNvGrpSpPr/>
        <p:nvPr/>
      </p:nvGrpSpPr>
      <p:grpSpPr>
        <a:xfrm>
          <a:off x="0" y="0"/>
          <a:ext cx="0" cy="0"/>
          <a:chOff x="0" y="0"/>
          <a:chExt cx="0" cy="0"/>
        </a:xfrm>
      </p:grpSpPr>
      <p:grpSp>
        <p:nvGrpSpPr>
          <p:cNvPr id="388" name="Shape 388"/>
          <p:cNvGrpSpPr/>
          <p:nvPr/>
        </p:nvGrpSpPr>
        <p:grpSpPr>
          <a:xfrm>
            <a:off x="1584896" y="4724400"/>
            <a:ext cx="8631935" cy="64007"/>
            <a:chOff x="-4110037" y="2703513"/>
            <a:chExt cx="17394239" cy="160335"/>
          </a:xfrm>
        </p:grpSpPr>
        <p:sp>
          <p:nvSpPr>
            <p:cNvPr id="389" name="Shape 389"/>
            <p:cNvSpPr/>
            <p:nvPr/>
          </p:nvSpPr>
          <p:spPr>
            <a:xfrm>
              <a:off x="12815888" y="2768600"/>
              <a:ext cx="468312" cy="19049"/>
            </a:xfrm>
            <a:custGeom>
              <a:pathLst>
                <a:path extrusionOk="0" h="120000" w="120000">
                  <a:moveTo>
                    <a:pt x="10327" y="75000"/>
                  </a:moveTo>
                  <a:lnTo>
                    <a:pt x="10327" y="75000"/>
                  </a:lnTo>
                  <a:cubicBezTo>
                    <a:pt x="20655" y="75000"/>
                    <a:pt x="29016" y="105000"/>
                    <a:pt x="25573" y="105000"/>
                  </a:cubicBezTo>
                  <a:cubicBezTo>
                    <a:pt x="46229" y="90000"/>
                    <a:pt x="46229" y="120000"/>
                    <a:pt x="49180" y="75000"/>
                  </a:cubicBezTo>
                  <a:cubicBezTo>
                    <a:pt x="62459" y="60000"/>
                    <a:pt x="76229" y="90000"/>
                    <a:pt x="61475" y="105000"/>
                  </a:cubicBezTo>
                  <a:lnTo>
                    <a:pt x="99344" y="90000"/>
                  </a:lnTo>
                  <a:lnTo>
                    <a:pt x="76721" y="75000"/>
                  </a:lnTo>
                  <a:cubicBezTo>
                    <a:pt x="82622" y="30000"/>
                    <a:pt x="113114" y="90000"/>
                    <a:pt x="120000" y="45000"/>
                  </a:cubicBezTo>
                  <a:lnTo>
                    <a:pt x="79180" y="45000"/>
                  </a:lnTo>
                  <a:lnTo>
                    <a:pt x="81147" y="30000"/>
                  </a:lnTo>
                  <a:cubicBezTo>
                    <a:pt x="71803" y="45000"/>
                    <a:pt x="53606" y="30000"/>
                    <a:pt x="47213" y="30000"/>
                  </a:cubicBezTo>
                  <a:cubicBezTo>
                    <a:pt x="48196" y="15000"/>
                    <a:pt x="47704" y="15000"/>
                    <a:pt x="54590" y="15000"/>
                  </a:cubicBezTo>
                  <a:cubicBezTo>
                    <a:pt x="4918" y="0"/>
                    <a:pt x="41311" y="75000"/>
                    <a:pt x="0" y="75000"/>
                  </a:cubicBezTo>
                  <a:cubicBezTo>
                    <a:pt x="2459" y="75000"/>
                    <a:pt x="5901" y="75000"/>
                    <a:pt x="10327" y="7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Shape 390"/>
            <p:cNvSpPr/>
            <p:nvPr/>
          </p:nvSpPr>
          <p:spPr>
            <a:xfrm>
              <a:off x="12380913" y="2755900"/>
              <a:ext cx="461962" cy="26987"/>
            </a:xfrm>
            <a:custGeom>
              <a:pathLst>
                <a:path extrusionOk="0" h="120000" w="120000">
                  <a:moveTo>
                    <a:pt x="80663" y="40000"/>
                  </a:moveTo>
                  <a:lnTo>
                    <a:pt x="80663" y="40000"/>
                  </a:lnTo>
                  <a:lnTo>
                    <a:pt x="63236" y="70000"/>
                  </a:lnTo>
                  <a:lnTo>
                    <a:pt x="33858" y="60000"/>
                  </a:lnTo>
                  <a:cubicBezTo>
                    <a:pt x="33360" y="70000"/>
                    <a:pt x="11950" y="80000"/>
                    <a:pt x="26390" y="90000"/>
                  </a:cubicBezTo>
                  <a:cubicBezTo>
                    <a:pt x="29377" y="90000"/>
                    <a:pt x="34854" y="80000"/>
                    <a:pt x="39336" y="90000"/>
                  </a:cubicBezTo>
                  <a:cubicBezTo>
                    <a:pt x="36348" y="110000"/>
                    <a:pt x="0" y="90000"/>
                    <a:pt x="8962" y="110000"/>
                  </a:cubicBezTo>
                  <a:cubicBezTo>
                    <a:pt x="32365" y="110000"/>
                    <a:pt x="35850" y="120000"/>
                    <a:pt x="50290" y="100000"/>
                  </a:cubicBezTo>
                  <a:cubicBezTo>
                    <a:pt x="71701" y="110000"/>
                    <a:pt x="87136" y="110000"/>
                    <a:pt x="97095" y="120000"/>
                  </a:cubicBezTo>
                  <a:cubicBezTo>
                    <a:pt x="103568" y="120000"/>
                    <a:pt x="104066" y="110000"/>
                    <a:pt x="112531" y="110000"/>
                  </a:cubicBezTo>
                  <a:lnTo>
                    <a:pt x="107053" y="110000"/>
                  </a:lnTo>
                  <a:lnTo>
                    <a:pt x="106058" y="70000"/>
                  </a:lnTo>
                  <a:cubicBezTo>
                    <a:pt x="99087" y="80000"/>
                    <a:pt x="93112" y="70000"/>
                    <a:pt x="85643" y="70000"/>
                  </a:cubicBezTo>
                  <a:lnTo>
                    <a:pt x="120000" y="40000"/>
                  </a:lnTo>
                  <a:cubicBezTo>
                    <a:pt x="109045" y="10000"/>
                    <a:pt x="75186" y="20000"/>
                    <a:pt x="61244" y="0"/>
                  </a:cubicBezTo>
                  <a:cubicBezTo>
                    <a:pt x="78174" y="40000"/>
                    <a:pt x="47800" y="20000"/>
                    <a:pt x="80663"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Shape 391"/>
            <p:cNvSpPr/>
            <p:nvPr/>
          </p:nvSpPr>
          <p:spPr>
            <a:xfrm>
              <a:off x="12814300" y="2779713"/>
              <a:ext cx="1587"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Shape 392"/>
            <p:cNvSpPr/>
            <p:nvPr/>
          </p:nvSpPr>
          <p:spPr>
            <a:xfrm>
              <a:off x="2738436" y="2795588"/>
              <a:ext cx="425449" cy="15875"/>
            </a:xfrm>
            <a:custGeom>
              <a:pathLst>
                <a:path extrusionOk="0" h="120000" w="120000">
                  <a:moveTo>
                    <a:pt x="41621" y="85714"/>
                  </a:moveTo>
                  <a:lnTo>
                    <a:pt x="41621" y="85714"/>
                  </a:lnTo>
                  <a:cubicBezTo>
                    <a:pt x="33513" y="85714"/>
                    <a:pt x="31351" y="85714"/>
                    <a:pt x="30270" y="102857"/>
                  </a:cubicBezTo>
                  <a:lnTo>
                    <a:pt x="120000" y="85714"/>
                  </a:lnTo>
                  <a:cubicBezTo>
                    <a:pt x="116756" y="85714"/>
                    <a:pt x="91351" y="68571"/>
                    <a:pt x="108108" y="51428"/>
                  </a:cubicBezTo>
                  <a:cubicBezTo>
                    <a:pt x="100540" y="34285"/>
                    <a:pt x="77297" y="51428"/>
                    <a:pt x="74054" y="68571"/>
                  </a:cubicBezTo>
                  <a:lnTo>
                    <a:pt x="80540" y="51428"/>
                  </a:lnTo>
                  <a:cubicBezTo>
                    <a:pt x="59459" y="85714"/>
                    <a:pt x="45405" y="17142"/>
                    <a:pt x="58918" y="0"/>
                  </a:cubicBezTo>
                  <a:lnTo>
                    <a:pt x="57297" y="0"/>
                  </a:lnTo>
                  <a:lnTo>
                    <a:pt x="0" y="119999"/>
                  </a:lnTo>
                  <a:cubicBezTo>
                    <a:pt x="21081" y="119999"/>
                    <a:pt x="16216" y="85714"/>
                    <a:pt x="41621" y="8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Shape 393"/>
            <p:cNvSpPr/>
            <p:nvPr/>
          </p:nvSpPr>
          <p:spPr>
            <a:xfrm>
              <a:off x="-3646487" y="2800350"/>
              <a:ext cx="46037" cy="3174"/>
            </a:xfrm>
            <a:custGeom>
              <a:pathLst>
                <a:path extrusionOk="0" h="120000" w="120000">
                  <a:moveTo>
                    <a:pt x="0" y="120000"/>
                  </a:moveTo>
                  <a:lnTo>
                    <a:pt x="0" y="120000"/>
                  </a:lnTo>
                  <a:cubicBezTo>
                    <a:pt x="105000" y="0"/>
                    <a:pt x="120000" y="0"/>
                    <a:pt x="105000" y="0"/>
                  </a:cubicBez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4" name="Shape 394"/>
            <p:cNvSpPr/>
            <p:nvPr/>
          </p:nvSpPr>
          <p:spPr>
            <a:xfrm>
              <a:off x="2627311" y="2816225"/>
              <a:ext cx="63500" cy="4762"/>
            </a:xfrm>
            <a:custGeom>
              <a:pathLst>
                <a:path extrusionOk="0" h="120000" w="120000">
                  <a:moveTo>
                    <a:pt x="120000" y="0"/>
                  </a:moveTo>
                  <a:lnTo>
                    <a:pt x="120000" y="0"/>
                  </a:lnTo>
                  <a:lnTo>
                    <a:pt x="0" y="120000"/>
                  </a:lnTo>
                  <a:cubicBezTo>
                    <a:pt x="50909" y="60000"/>
                    <a:pt x="9090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Shape 395"/>
            <p:cNvSpPr/>
            <p:nvPr/>
          </p:nvSpPr>
          <p:spPr>
            <a:xfrm>
              <a:off x="3103561" y="2741613"/>
              <a:ext cx="28575" cy="3174"/>
            </a:xfrm>
            <a:custGeom>
              <a:pathLst>
                <a:path extrusionOk="0" h="120000" w="120000">
                  <a:moveTo>
                    <a:pt x="120000" y="0"/>
                  </a:moveTo>
                  <a:lnTo>
                    <a:pt x="120000" y="0"/>
                  </a:lnTo>
                  <a:cubicBezTo>
                    <a:pt x="120000" y="0"/>
                    <a:pt x="120000" y="0"/>
                    <a:pt x="120000" y="0"/>
                  </a:cubicBezTo>
                  <a:lnTo>
                    <a:pt x="0" y="12000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Shape 396"/>
            <p:cNvSpPr/>
            <p:nvPr/>
          </p:nvSpPr>
          <p:spPr>
            <a:xfrm>
              <a:off x="1227137" y="2836863"/>
              <a:ext cx="20638"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7" name="Shape 397"/>
            <p:cNvSpPr/>
            <p:nvPr/>
          </p:nvSpPr>
          <p:spPr>
            <a:xfrm>
              <a:off x="3660775" y="2713038"/>
              <a:ext cx="331788" cy="20636"/>
            </a:xfrm>
            <a:custGeom>
              <a:pathLst>
                <a:path extrusionOk="0" h="120000" w="120000">
                  <a:moveTo>
                    <a:pt x="120000" y="0"/>
                  </a:moveTo>
                  <a:lnTo>
                    <a:pt x="120000" y="0"/>
                  </a:lnTo>
                  <a:lnTo>
                    <a:pt x="68670" y="26666"/>
                  </a:lnTo>
                  <a:cubicBezTo>
                    <a:pt x="75606" y="26666"/>
                    <a:pt x="51329" y="26666"/>
                    <a:pt x="61734" y="13333"/>
                  </a:cubicBezTo>
                  <a:cubicBezTo>
                    <a:pt x="58265" y="13333"/>
                    <a:pt x="39537" y="13333"/>
                    <a:pt x="44393" y="26666"/>
                  </a:cubicBezTo>
                  <a:lnTo>
                    <a:pt x="54797" y="26666"/>
                  </a:lnTo>
                  <a:cubicBezTo>
                    <a:pt x="28439" y="66666"/>
                    <a:pt x="44393" y="80000"/>
                    <a:pt x="0" y="106666"/>
                  </a:cubicBezTo>
                  <a:cubicBezTo>
                    <a:pt x="27745" y="120000"/>
                    <a:pt x="39537" y="106666"/>
                    <a:pt x="54104" y="93333"/>
                  </a:cubicBezTo>
                  <a:lnTo>
                    <a:pt x="67976" y="80000"/>
                  </a:lnTo>
                  <a:lnTo>
                    <a:pt x="110289" y="26666"/>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Shape 398"/>
            <p:cNvSpPr/>
            <p:nvPr/>
          </p:nvSpPr>
          <p:spPr>
            <a:xfrm>
              <a:off x="-1674813" y="2768600"/>
              <a:ext cx="1587" cy="0"/>
            </a:xfrm>
            <a:custGeom>
              <a:pathLst>
                <a:path extrusionOk="0" h="120000" w="120000">
                  <a:moveTo>
                    <a:pt x="0" y="0"/>
                  </a:moveTo>
                  <a:lnTo>
                    <a:pt x="0" y="0"/>
                  </a:lnTo>
                  <a:lnTo>
                    <a:pt x="120000" y="0"/>
                  </a:lnTo>
                  <a:cubicBezTo>
                    <a:pt x="0" y="0"/>
                    <a:pt x="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Shape 399"/>
            <p:cNvSpPr/>
            <p:nvPr/>
          </p:nvSpPr>
          <p:spPr>
            <a:xfrm>
              <a:off x="-1673225" y="2767013"/>
              <a:ext cx="36513" cy="1587"/>
            </a:xfrm>
            <a:custGeom>
              <a:pathLst>
                <a:path extrusionOk="0" h="120000" w="120000">
                  <a:moveTo>
                    <a:pt x="18947" y="0"/>
                  </a:moveTo>
                  <a:lnTo>
                    <a:pt x="18947" y="0"/>
                  </a:lnTo>
                  <a:lnTo>
                    <a:pt x="0" y="120000"/>
                  </a:lnTo>
                  <a:cubicBezTo>
                    <a:pt x="25263" y="0"/>
                    <a:pt x="120000" y="0"/>
                    <a:pt x="1894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Shape 400"/>
            <p:cNvSpPr/>
            <p:nvPr/>
          </p:nvSpPr>
          <p:spPr>
            <a:xfrm>
              <a:off x="2690811" y="2811463"/>
              <a:ext cx="47625" cy="4762"/>
            </a:xfrm>
            <a:custGeom>
              <a:pathLst>
                <a:path extrusionOk="0" h="120000" w="120000">
                  <a:moveTo>
                    <a:pt x="62400" y="0"/>
                  </a:moveTo>
                  <a:lnTo>
                    <a:pt x="62400" y="0"/>
                  </a:lnTo>
                  <a:cubicBezTo>
                    <a:pt x="57600" y="0"/>
                    <a:pt x="33600" y="60000"/>
                    <a:pt x="0" y="120000"/>
                  </a:cubicBezTo>
                  <a:lnTo>
                    <a:pt x="120000" y="0"/>
                  </a:lnTo>
                  <a:lnTo>
                    <a:pt x="624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Shape 401"/>
            <p:cNvSpPr/>
            <p:nvPr/>
          </p:nvSpPr>
          <p:spPr>
            <a:xfrm>
              <a:off x="2822575" y="2794000"/>
              <a:ext cx="163513" cy="4762"/>
            </a:xfrm>
            <a:custGeom>
              <a:pathLst>
                <a:path extrusionOk="0" h="120000" w="120000">
                  <a:moveTo>
                    <a:pt x="0" y="120000"/>
                  </a:moveTo>
                  <a:lnTo>
                    <a:pt x="0" y="120000"/>
                  </a:lnTo>
                  <a:lnTo>
                    <a:pt x="87529" y="60000"/>
                  </a:lnTo>
                  <a:lnTo>
                    <a:pt x="12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Shape 402"/>
            <p:cNvSpPr/>
            <p:nvPr/>
          </p:nvSpPr>
          <p:spPr>
            <a:xfrm>
              <a:off x="715962" y="2809875"/>
              <a:ext cx="1911350" cy="50799"/>
            </a:xfrm>
            <a:custGeom>
              <a:pathLst>
                <a:path extrusionOk="0" h="120000" w="120000">
                  <a:moveTo>
                    <a:pt x="45180" y="67826"/>
                  </a:moveTo>
                  <a:lnTo>
                    <a:pt x="45180" y="67826"/>
                  </a:lnTo>
                  <a:cubicBezTo>
                    <a:pt x="29759" y="73043"/>
                    <a:pt x="49036" y="52173"/>
                    <a:pt x="41927" y="46956"/>
                  </a:cubicBezTo>
                  <a:cubicBezTo>
                    <a:pt x="37590" y="52173"/>
                    <a:pt x="36024" y="57391"/>
                    <a:pt x="33373" y="62608"/>
                  </a:cubicBezTo>
                  <a:cubicBezTo>
                    <a:pt x="45662" y="52173"/>
                    <a:pt x="31686" y="88695"/>
                    <a:pt x="44096" y="83478"/>
                  </a:cubicBezTo>
                  <a:cubicBezTo>
                    <a:pt x="42409" y="99130"/>
                    <a:pt x="35180" y="99130"/>
                    <a:pt x="30963" y="99130"/>
                  </a:cubicBezTo>
                  <a:cubicBezTo>
                    <a:pt x="26265" y="83478"/>
                    <a:pt x="35180" y="88695"/>
                    <a:pt x="36265" y="73043"/>
                  </a:cubicBezTo>
                  <a:cubicBezTo>
                    <a:pt x="31204" y="73043"/>
                    <a:pt x="32168" y="78260"/>
                    <a:pt x="30000" y="83478"/>
                  </a:cubicBezTo>
                  <a:cubicBezTo>
                    <a:pt x="22168" y="83478"/>
                    <a:pt x="13855" y="104347"/>
                    <a:pt x="9156" y="83478"/>
                  </a:cubicBezTo>
                  <a:cubicBezTo>
                    <a:pt x="3493" y="88695"/>
                    <a:pt x="3855" y="93913"/>
                    <a:pt x="602" y="104347"/>
                  </a:cubicBezTo>
                  <a:cubicBezTo>
                    <a:pt x="0" y="120000"/>
                    <a:pt x="9036" y="109565"/>
                    <a:pt x="11204" y="120000"/>
                  </a:cubicBezTo>
                  <a:cubicBezTo>
                    <a:pt x="10722" y="120000"/>
                    <a:pt x="9879" y="120000"/>
                    <a:pt x="10120" y="114782"/>
                  </a:cubicBezTo>
                  <a:lnTo>
                    <a:pt x="15060" y="120000"/>
                  </a:lnTo>
                  <a:cubicBezTo>
                    <a:pt x="10361" y="114782"/>
                    <a:pt x="15662" y="104347"/>
                    <a:pt x="18192" y="104347"/>
                  </a:cubicBezTo>
                  <a:cubicBezTo>
                    <a:pt x="19879" y="104347"/>
                    <a:pt x="23493" y="99130"/>
                    <a:pt x="23012" y="104347"/>
                  </a:cubicBezTo>
                  <a:lnTo>
                    <a:pt x="20240" y="109565"/>
                  </a:lnTo>
                  <a:cubicBezTo>
                    <a:pt x="23855" y="114782"/>
                    <a:pt x="28072" y="99130"/>
                    <a:pt x="31807" y="104347"/>
                  </a:cubicBezTo>
                  <a:cubicBezTo>
                    <a:pt x="31927" y="109565"/>
                    <a:pt x="30602" y="109565"/>
                    <a:pt x="30361" y="114782"/>
                  </a:cubicBezTo>
                  <a:cubicBezTo>
                    <a:pt x="34457" y="104347"/>
                    <a:pt x="38554" y="104347"/>
                    <a:pt x="44698" y="93913"/>
                  </a:cubicBezTo>
                  <a:lnTo>
                    <a:pt x="41084" y="109565"/>
                  </a:lnTo>
                  <a:cubicBezTo>
                    <a:pt x="46024" y="93913"/>
                    <a:pt x="57228" y="99130"/>
                    <a:pt x="64939" y="104347"/>
                  </a:cubicBezTo>
                  <a:cubicBezTo>
                    <a:pt x="64096" y="104347"/>
                    <a:pt x="62530" y="99130"/>
                    <a:pt x="63493" y="99130"/>
                  </a:cubicBezTo>
                  <a:cubicBezTo>
                    <a:pt x="67951" y="93913"/>
                    <a:pt x="71445" y="104347"/>
                    <a:pt x="69277" y="109565"/>
                  </a:cubicBezTo>
                  <a:cubicBezTo>
                    <a:pt x="73734" y="99130"/>
                    <a:pt x="86265" y="120000"/>
                    <a:pt x="92289" y="104347"/>
                  </a:cubicBezTo>
                  <a:lnTo>
                    <a:pt x="120000" y="26086"/>
                  </a:lnTo>
                  <a:cubicBezTo>
                    <a:pt x="119036" y="26086"/>
                    <a:pt x="117831" y="31304"/>
                    <a:pt x="116746" y="31304"/>
                  </a:cubicBezTo>
                  <a:cubicBezTo>
                    <a:pt x="114216" y="15652"/>
                    <a:pt x="112891" y="20869"/>
                    <a:pt x="117228" y="5217"/>
                  </a:cubicBezTo>
                  <a:cubicBezTo>
                    <a:pt x="112891" y="15652"/>
                    <a:pt x="114578" y="26086"/>
                    <a:pt x="108072" y="26086"/>
                  </a:cubicBezTo>
                  <a:cubicBezTo>
                    <a:pt x="110602" y="15652"/>
                    <a:pt x="111325" y="0"/>
                    <a:pt x="105060" y="0"/>
                  </a:cubicBezTo>
                  <a:cubicBezTo>
                    <a:pt x="89397" y="15652"/>
                    <a:pt x="79036" y="52173"/>
                    <a:pt x="64457" y="73043"/>
                  </a:cubicBezTo>
                  <a:cubicBezTo>
                    <a:pt x="63855" y="62608"/>
                    <a:pt x="52409" y="67826"/>
                    <a:pt x="46867" y="67826"/>
                  </a:cubicBezTo>
                  <a:cubicBezTo>
                    <a:pt x="48915" y="57391"/>
                    <a:pt x="53132" y="52173"/>
                    <a:pt x="57349" y="46956"/>
                  </a:cubicBezTo>
                  <a:lnTo>
                    <a:pt x="46626" y="46956"/>
                  </a:lnTo>
                  <a:lnTo>
                    <a:pt x="45180" y="67826"/>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Shape 403"/>
            <p:cNvSpPr/>
            <p:nvPr/>
          </p:nvSpPr>
          <p:spPr>
            <a:xfrm>
              <a:off x="1995486" y="2822575"/>
              <a:ext cx="20638" cy="0"/>
            </a:xfrm>
            <a:custGeom>
              <a:pathLst>
                <a:path extrusionOk="0" h="120000" w="120000">
                  <a:moveTo>
                    <a:pt x="120000" y="0"/>
                  </a:moveTo>
                  <a:lnTo>
                    <a:pt x="120000" y="0"/>
                  </a:lnTo>
                  <a:lnTo>
                    <a:pt x="0" y="0"/>
                  </a:lnTo>
                  <a:cubicBezTo>
                    <a:pt x="12000" y="0"/>
                    <a:pt x="48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4" name="Shape 404"/>
            <p:cNvSpPr/>
            <p:nvPr/>
          </p:nvSpPr>
          <p:spPr>
            <a:xfrm>
              <a:off x="1630362" y="2830513"/>
              <a:ext cx="22225" cy="0"/>
            </a:xfrm>
            <a:custGeom>
              <a:pathLst>
                <a:path extrusionOk="0" h="120000" w="120000">
                  <a:moveTo>
                    <a:pt x="110000" y="0"/>
                  </a:moveTo>
                  <a:lnTo>
                    <a:pt x="110000" y="0"/>
                  </a:lnTo>
                  <a:cubicBezTo>
                    <a:pt x="120000" y="0"/>
                    <a:pt x="110000" y="0"/>
                    <a:pt x="120000" y="0"/>
                  </a:cubicBezTo>
                  <a:lnTo>
                    <a:pt x="0" y="0"/>
                  </a:lnTo>
                  <a:lnTo>
                    <a:pt x="11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Shape 405"/>
            <p:cNvSpPr/>
            <p:nvPr/>
          </p:nvSpPr>
          <p:spPr>
            <a:xfrm>
              <a:off x="2651125" y="2798763"/>
              <a:ext cx="46037" cy="1587"/>
            </a:xfrm>
            <a:custGeom>
              <a:pathLst>
                <a:path extrusionOk="0" h="120000" w="120000">
                  <a:moveTo>
                    <a:pt x="15000" y="120000"/>
                  </a:moveTo>
                  <a:lnTo>
                    <a:pt x="15000" y="120000"/>
                  </a:lnTo>
                  <a:lnTo>
                    <a:pt x="120000" y="0"/>
                  </a:lnTo>
                  <a:lnTo>
                    <a:pt x="40000" y="120000"/>
                  </a:lnTo>
                  <a:cubicBezTo>
                    <a:pt x="10000" y="120000"/>
                    <a:pt x="0" y="120000"/>
                    <a:pt x="15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6" name="Shape 406"/>
            <p:cNvSpPr/>
            <p:nvPr/>
          </p:nvSpPr>
          <p:spPr>
            <a:xfrm>
              <a:off x="2698750" y="2809875"/>
              <a:ext cx="19049" cy="1587"/>
            </a:xfrm>
            <a:custGeom>
              <a:pathLst>
                <a:path extrusionOk="0" h="120000" w="120000">
                  <a:moveTo>
                    <a:pt x="48000" y="0"/>
                  </a:moveTo>
                  <a:lnTo>
                    <a:pt x="48000" y="0"/>
                  </a:lnTo>
                  <a:lnTo>
                    <a:pt x="0" y="120000"/>
                  </a:lnTo>
                  <a:lnTo>
                    <a:pt x="108000" y="120000"/>
                  </a:lnTo>
                  <a:cubicBezTo>
                    <a:pt x="120000" y="0"/>
                    <a:pt x="108000" y="0"/>
                    <a:pt x="48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7" name="Shape 407"/>
            <p:cNvSpPr/>
            <p:nvPr/>
          </p:nvSpPr>
          <p:spPr>
            <a:xfrm>
              <a:off x="469900" y="2800350"/>
              <a:ext cx="23813" cy="3174"/>
            </a:xfrm>
            <a:custGeom>
              <a:pathLst>
                <a:path extrusionOk="0" h="120000" w="120000">
                  <a:moveTo>
                    <a:pt x="120000" y="0"/>
                  </a:moveTo>
                  <a:lnTo>
                    <a:pt x="120000" y="0"/>
                  </a:lnTo>
                  <a:lnTo>
                    <a:pt x="0" y="120000"/>
                  </a:lnTo>
                  <a:cubicBezTo>
                    <a:pt x="73846" y="120000"/>
                    <a:pt x="101538"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Shape 408"/>
            <p:cNvSpPr/>
            <p:nvPr/>
          </p:nvSpPr>
          <p:spPr>
            <a:xfrm>
              <a:off x="998537" y="2811463"/>
              <a:ext cx="1076324" cy="20636"/>
            </a:xfrm>
            <a:custGeom>
              <a:pathLst>
                <a:path extrusionOk="0" h="120000" w="120000">
                  <a:moveTo>
                    <a:pt x="18181" y="120000"/>
                  </a:moveTo>
                  <a:lnTo>
                    <a:pt x="18181" y="120000"/>
                  </a:lnTo>
                  <a:cubicBezTo>
                    <a:pt x="27807" y="120000"/>
                    <a:pt x="19251" y="80000"/>
                    <a:pt x="32941" y="80000"/>
                  </a:cubicBezTo>
                  <a:lnTo>
                    <a:pt x="28877" y="80000"/>
                  </a:lnTo>
                  <a:cubicBezTo>
                    <a:pt x="38502" y="66666"/>
                    <a:pt x="55614" y="66666"/>
                    <a:pt x="67165" y="66666"/>
                  </a:cubicBezTo>
                  <a:cubicBezTo>
                    <a:pt x="65882" y="80000"/>
                    <a:pt x="74224" y="80000"/>
                    <a:pt x="72941" y="106666"/>
                  </a:cubicBezTo>
                  <a:cubicBezTo>
                    <a:pt x="80641" y="106666"/>
                    <a:pt x="88556" y="93333"/>
                    <a:pt x="92620" y="66666"/>
                  </a:cubicBezTo>
                  <a:cubicBezTo>
                    <a:pt x="97540" y="80000"/>
                    <a:pt x="105026" y="53333"/>
                    <a:pt x="111229" y="66666"/>
                  </a:cubicBezTo>
                  <a:cubicBezTo>
                    <a:pt x="108449" y="53333"/>
                    <a:pt x="120000" y="13333"/>
                    <a:pt x="104812" y="40000"/>
                  </a:cubicBezTo>
                  <a:cubicBezTo>
                    <a:pt x="106096" y="40000"/>
                    <a:pt x="105240" y="26666"/>
                    <a:pt x="106524" y="26666"/>
                  </a:cubicBezTo>
                  <a:cubicBezTo>
                    <a:pt x="96684" y="13333"/>
                    <a:pt x="92834" y="40000"/>
                    <a:pt x="84491" y="40000"/>
                  </a:cubicBezTo>
                  <a:cubicBezTo>
                    <a:pt x="79572" y="26666"/>
                    <a:pt x="92620" y="26666"/>
                    <a:pt x="87914" y="13333"/>
                  </a:cubicBezTo>
                  <a:cubicBezTo>
                    <a:pt x="77433" y="26666"/>
                    <a:pt x="55187" y="0"/>
                    <a:pt x="55828" y="53333"/>
                  </a:cubicBezTo>
                  <a:cubicBezTo>
                    <a:pt x="48128" y="66666"/>
                    <a:pt x="47058" y="53333"/>
                    <a:pt x="44919" y="40000"/>
                  </a:cubicBezTo>
                  <a:cubicBezTo>
                    <a:pt x="32727" y="93333"/>
                    <a:pt x="0" y="13333"/>
                    <a:pt x="213" y="93333"/>
                  </a:cubicBezTo>
                  <a:cubicBezTo>
                    <a:pt x="4491" y="93333"/>
                    <a:pt x="11764" y="93333"/>
                    <a:pt x="18181" y="80000"/>
                  </a:cubicBezTo>
                  <a:lnTo>
                    <a:pt x="1818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Shape 409"/>
            <p:cNvSpPr/>
            <p:nvPr/>
          </p:nvSpPr>
          <p:spPr>
            <a:xfrm>
              <a:off x="2495550" y="2803525"/>
              <a:ext cx="17462"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Shape 410"/>
            <p:cNvSpPr/>
            <p:nvPr/>
          </p:nvSpPr>
          <p:spPr>
            <a:xfrm>
              <a:off x="2538411" y="2816225"/>
              <a:ext cx="1057275" cy="31750"/>
            </a:xfrm>
            <a:custGeom>
              <a:pathLst>
                <a:path extrusionOk="0" h="120000" w="120000">
                  <a:moveTo>
                    <a:pt x="107803" y="85714"/>
                  </a:moveTo>
                  <a:lnTo>
                    <a:pt x="107803" y="85714"/>
                  </a:lnTo>
                  <a:lnTo>
                    <a:pt x="100399" y="77142"/>
                  </a:lnTo>
                  <a:cubicBezTo>
                    <a:pt x="102141" y="85714"/>
                    <a:pt x="104972" y="85714"/>
                    <a:pt x="107803" y="85714"/>
                  </a:cubicBezTo>
                  <a:close/>
                  <a:moveTo>
                    <a:pt x="120000" y="77142"/>
                  </a:moveTo>
                  <a:lnTo>
                    <a:pt x="120000" y="77142"/>
                  </a:lnTo>
                  <a:lnTo>
                    <a:pt x="115862" y="111428"/>
                  </a:lnTo>
                  <a:cubicBezTo>
                    <a:pt x="92558" y="119999"/>
                    <a:pt x="84283" y="111428"/>
                    <a:pt x="64029" y="111428"/>
                  </a:cubicBezTo>
                  <a:cubicBezTo>
                    <a:pt x="62504" y="102857"/>
                    <a:pt x="64900" y="102857"/>
                    <a:pt x="66206" y="102857"/>
                  </a:cubicBezTo>
                  <a:cubicBezTo>
                    <a:pt x="51833" y="111428"/>
                    <a:pt x="30490" y="102857"/>
                    <a:pt x="20254" y="119999"/>
                  </a:cubicBezTo>
                  <a:cubicBezTo>
                    <a:pt x="15680" y="119999"/>
                    <a:pt x="3702" y="111428"/>
                    <a:pt x="8275" y="102857"/>
                  </a:cubicBezTo>
                  <a:cubicBezTo>
                    <a:pt x="6098" y="102857"/>
                    <a:pt x="3484" y="102857"/>
                    <a:pt x="871" y="102857"/>
                  </a:cubicBezTo>
                  <a:cubicBezTo>
                    <a:pt x="217" y="94285"/>
                    <a:pt x="6533" y="102857"/>
                    <a:pt x="6751" y="94285"/>
                  </a:cubicBezTo>
                  <a:cubicBezTo>
                    <a:pt x="4791" y="94285"/>
                    <a:pt x="3920" y="85714"/>
                    <a:pt x="3484" y="94285"/>
                  </a:cubicBezTo>
                  <a:cubicBezTo>
                    <a:pt x="6969" y="85714"/>
                    <a:pt x="0" y="51428"/>
                    <a:pt x="15898" y="51428"/>
                  </a:cubicBezTo>
                  <a:cubicBezTo>
                    <a:pt x="21996" y="77142"/>
                    <a:pt x="4791" y="59999"/>
                    <a:pt x="8493" y="85714"/>
                  </a:cubicBezTo>
                  <a:cubicBezTo>
                    <a:pt x="13720" y="85714"/>
                    <a:pt x="13067" y="77142"/>
                    <a:pt x="13502" y="68571"/>
                  </a:cubicBezTo>
                  <a:cubicBezTo>
                    <a:pt x="20254" y="68571"/>
                    <a:pt x="20036" y="77142"/>
                    <a:pt x="19600" y="85714"/>
                  </a:cubicBezTo>
                  <a:cubicBezTo>
                    <a:pt x="22214" y="77142"/>
                    <a:pt x="30707" y="85714"/>
                    <a:pt x="34192" y="77142"/>
                  </a:cubicBezTo>
                  <a:cubicBezTo>
                    <a:pt x="47041" y="68571"/>
                    <a:pt x="33539" y="94285"/>
                    <a:pt x="42032" y="94285"/>
                  </a:cubicBezTo>
                  <a:lnTo>
                    <a:pt x="46823" y="68571"/>
                  </a:lnTo>
                  <a:lnTo>
                    <a:pt x="60980" y="68571"/>
                  </a:lnTo>
                  <a:cubicBezTo>
                    <a:pt x="81234" y="59999"/>
                    <a:pt x="57931" y="17142"/>
                    <a:pt x="81234" y="0"/>
                  </a:cubicBezTo>
                  <a:cubicBezTo>
                    <a:pt x="78185" y="17142"/>
                    <a:pt x="87549" y="42857"/>
                    <a:pt x="98439" y="51428"/>
                  </a:cubicBezTo>
                  <a:cubicBezTo>
                    <a:pt x="91905" y="51428"/>
                    <a:pt x="79927" y="68571"/>
                    <a:pt x="71651" y="59999"/>
                  </a:cubicBezTo>
                  <a:cubicBezTo>
                    <a:pt x="83411" y="85714"/>
                    <a:pt x="55317" y="68571"/>
                    <a:pt x="61415" y="94285"/>
                  </a:cubicBezTo>
                  <a:cubicBezTo>
                    <a:pt x="67295" y="77142"/>
                    <a:pt x="77096" y="77142"/>
                    <a:pt x="84718" y="77142"/>
                  </a:cubicBezTo>
                  <a:lnTo>
                    <a:pt x="82105" y="85714"/>
                  </a:lnTo>
                  <a:cubicBezTo>
                    <a:pt x="90163" y="85714"/>
                    <a:pt x="96261" y="59999"/>
                    <a:pt x="107586" y="68571"/>
                  </a:cubicBezTo>
                  <a:cubicBezTo>
                    <a:pt x="113030" y="68571"/>
                    <a:pt x="111941" y="77142"/>
                    <a:pt x="111070" y="77142"/>
                  </a:cubicBezTo>
                  <a:cubicBezTo>
                    <a:pt x="115644" y="77142"/>
                    <a:pt x="120000" y="68571"/>
                    <a:pt x="120000" y="77142"/>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Shape 411"/>
            <p:cNvSpPr/>
            <p:nvPr/>
          </p:nvSpPr>
          <p:spPr>
            <a:xfrm>
              <a:off x="11777663" y="2757488"/>
              <a:ext cx="19049" cy="3174"/>
            </a:xfrm>
            <a:custGeom>
              <a:pathLst>
                <a:path extrusionOk="0" h="120000" w="120000">
                  <a:moveTo>
                    <a:pt x="0" y="0"/>
                  </a:moveTo>
                  <a:lnTo>
                    <a:pt x="0" y="0"/>
                  </a:lnTo>
                  <a:lnTo>
                    <a:pt x="120000" y="120000"/>
                  </a:lnTo>
                  <a:cubicBezTo>
                    <a:pt x="96000" y="120000"/>
                    <a:pt x="48000" y="12000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2" name="Shape 412"/>
            <p:cNvSpPr/>
            <p:nvPr/>
          </p:nvSpPr>
          <p:spPr>
            <a:xfrm>
              <a:off x="5983287" y="2741613"/>
              <a:ext cx="38099"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3" name="Shape 413"/>
            <p:cNvSpPr/>
            <p:nvPr/>
          </p:nvSpPr>
          <p:spPr>
            <a:xfrm>
              <a:off x="6832600" y="2713038"/>
              <a:ext cx="53974" cy="1587"/>
            </a:xfrm>
            <a:custGeom>
              <a:pathLst>
                <a:path extrusionOk="0" h="120000" w="120000">
                  <a:moveTo>
                    <a:pt x="0" y="120000"/>
                  </a:moveTo>
                  <a:lnTo>
                    <a:pt x="0" y="120000"/>
                  </a:lnTo>
                  <a:lnTo>
                    <a:pt x="119999" y="0"/>
                  </a:lnTo>
                  <a:cubicBezTo>
                    <a:pt x="72857" y="0"/>
                    <a:pt x="34285"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4" name="Shape 414"/>
            <p:cNvSpPr/>
            <p:nvPr/>
          </p:nvSpPr>
          <p:spPr>
            <a:xfrm>
              <a:off x="11317288" y="2755900"/>
              <a:ext cx="9524" cy="0"/>
            </a:xfrm>
            <a:custGeom>
              <a:pathLst>
                <a:path extrusionOk="0" h="120000" w="120000">
                  <a:moveTo>
                    <a:pt x="120000" y="0"/>
                  </a:moveTo>
                  <a:lnTo>
                    <a:pt x="120000" y="0"/>
                  </a:lnTo>
                  <a:lnTo>
                    <a:pt x="96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5" name="Shape 415"/>
            <p:cNvSpPr/>
            <p:nvPr/>
          </p:nvSpPr>
          <p:spPr>
            <a:xfrm>
              <a:off x="8534400" y="2735263"/>
              <a:ext cx="30162" cy="0"/>
            </a:xfrm>
            <a:custGeom>
              <a:pathLst>
                <a:path extrusionOk="0" h="120000" w="120000">
                  <a:moveTo>
                    <a:pt x="0" y="0"/>
                  </a:moveTo>
                  <a:lnTo>
                    <a:pt x="0" y="0"/>
                  </a:lnTo>
                  <a:cubicBezTo>
                    <a:pt x="30000" y="0"/>
                    <a:pt x="67500" y="0"/>
                    <a:pt x="120000" y="0"/>
                  </a:cubicBezTo>
                  <a:cubicBezTo>
                    <a:pt x="112500" y="0"/>
                    <a:pt x="675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6" name="Shape 416"/>
            <p:cNvSpPr/>
            <p:nvPr/>
          </p:nvSpPr>
          <p:spPr>
            <a:xfrm>
              <a:off x="6821488" y="2714625"/>
              <a:ext cx="9524" cy="0"/>
            </a:xfrm>
            <a:custGeom>
              <a:pathLst>
                <a:path extrusionOk="0" h="120000" w="120000">
                  <a:moveTo>
                    <a:pt x="0" y="0"/>
                  </a:moveTo>
                  <a:lnTo>
                    <a:pt x="0" y="0"/>
                  </a:lnTo>
                  <a:lnTo>
                    <a:pt x="4800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Shape 417"/>
            <p:cNvSpPr/>
            <p:nvPr/>
          </p:nvSpPr>
          <p:spPr>
            <a:xfrm>
              <a:off x="5583237" y="2719388"/>
              <a:ext cx="25399"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Shape 418"/>
            <p:cNvSpPr/>
            <p:nvPr/>
          </p:nvSpPr>
          <p:spPr>
            <a:xfrm>
              <a:off x="5638800" y="2740025"/>
              <a:ext cx="23813" cy="1587"/>
            </a:xfrm>
            <a:custGeom>
              <a:pathLst>
                <a:path extrusionOk="0" h="120000" w="120000">
                  <a:moveTo>
                    <a:pt x="120000" y="0"/>
                  </a:moveTo>
                  <a:lnTo>
                    <a:pt x="120000" y="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Shape 419"/>
            <p:cNvSpPr/>
            <p:nvPr/>
          </p:nvSpPr>
          <p:spPr>
            <a:xfrm>
              <a:off x="4303712" y="2728913"/>
              <a:ext cx="50799" cy="0"/>
            </a:xfrm>
            <a:custGeom>
              <a:pathLst>
                <a:path extrusionOk="0" h="120000" w="120000">
                  <a:moveTo>
                    <a:pt x="120000" y="0"/>
                  </a:moveTo>
                  <a:lnTo>
                    <a:pt x="120000" y="0"/>
                  </a:lnTo>
                  <a:lnTo>
                    <a:pt x="0" y="0"/>
                  </a:lnTo>
                  <a:cubicBezTo>
                    <a:pt x="60000" y="0"/>
                    <a:pt x="9230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0" name="Shape 420"/>
            <p:cNvSpPr/>
            <p:nvPr/>
          </p:nvSpPr>
          <p:spPr>
            <a:xfrm>
              <a:off x="5519737" y="2735263"/>
              <a:ext cx="9524" cy="3174"/>
            </a:xfrm>
            <a:custGeom>
              <a:pathLst>
                <a:path extrusionOk="0" h="120000" w="120000">
                  <a:moveTo>
                    <a:pt x="96000" y="0"/>
                  </a:moveTo>
                  <a:lnTo>
                    <a:pt x="96000" y="0"/>
                  </a:lnTo>
                  <a:lnTo>
                    <a:pt x="0" y="120000"/>
                  </a:lnTo>
                  <a:cubicBezTo>
                    <a:pt x="72000" y="120000"/>
                    <a:pt x="120000" y="120000"/>
                    <a:pt x="96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Shape 421"/>
            <p:cNvSpPr/>
            <p:nvPr/>
          </p:nvSpPr>
          <p:spPr>
            <a:xfrm>
              <a:off x="12096750" y="2784475"/>
              <a:ext cx="6349" cy="0"/>
            </a:xfrm>
            <a:custGeom>
              <a:pathLst>
                <a:path extrusionOk="0" h="120000" w="120000">
                  <a:moveTo>
                    <a:pt x="120000" y="0"/>
                  </a:moveTo>
                  <a:lnTo>
                    <a:pt x="120000" y="0"/>
                  </a:lnTo>
                  <a:lnTo>
                    <a:pt x="4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Shape 422"/>
            <p:cNvSpPr/>
            <p:nvPr/>
          </p:nvSpPr>
          <p:spPr>
            <a:xfrm>
              <a:off x="12225338" y="2773363"/>
              <a:ext cx="46037" cy="0"/>
            </a:xfrm>
            <a:custGeom>
              <a:pathLst>
                <a:path extrusionOk="0" h="120000" w="120000">
                  <a:moveTo>
                    <a:pt x="0" y="0"/>
                  </a:moveTo>
                  <a:lnTo>
                    <a:pt x="0" y="0"/>
                  </a:lnTo>
                  <a:lnTo>
                    <a:pt x="120000" y="0"/>
                  </a:lnTo>
                  <a:cubicBezTo>
                    <a:pt x="75000" y="0"/>
                    <a:pt x="30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Shape 423"/>
            <p:cNvSpPr/>
            <p:nvPr/>
          </p:nvSpPr>
          <p:spPr>
            <a:xfrm>
              <a:off x="9274175" y="2746375"/>
              <a:ext cx="55562" cy="4762"/>
            </a:xfrm>
            <a:custGeom>
              <a:pathLst>
                <a:path extrusionOk="0" h="120000" w="120000">
                  <a:moveTo>
                    <a:pt x="0" y="60000"/>
                  </a:moveTo>
                  <a:lnTo>
                    <a:pt x="0" y="60000"/>
                  </a:lnTo>
                  <a:cubicBezTo>
                    <a:pt x="28965" y="60000"/>
                    <a:pt x="95172" y="120000"/>
                    <a:pt x="62068" y="120000"/>
                  </a:cubicBezTo>
                  <a:cubicBezTo>
                    <a:pt x="120000" y="120000"/>
                    <a:pt x="115862" y="0"/>
                    <a:pt x="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Shape 424"/>
            <p:cNvSpPr/>
            <p:nvPr/>
          </p:nvSpPr>
          <p:spPr>
            <a:xfrm>
              <a:off x="11847513" y="2827338"/>
              <a:ext cx="34924" cy="3174"/>
            </a:xfrm>
            <a:custGeom>
              <a:pathLst>
                <a:path extrusionOk="0" h="120000" w="120000">
                  <a:moveTo>
                    <a:pt x="20000" y="120000"/>
                  </a:moveTo>
                  <a:lnTo>
                    <a:pt x="20000" y="120000"/>
                  </a:lnTo>
                  <a:cubicBezTo>
                    <a:pt x="46666" y="120000"/>
                    <a:pt x="86666" y="0"/>
                    <a:pt x="120000" y="0"/>
                  </a:cubicBezTo>
                  <a:cubicBezTo>
                    <a:pt x="53333" y="0"/>
                    <a:pt x="0" y="120000"/>
                    <a:pt x="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Shape 425"/>
            <p:cNvSpPr/>
            <p:nvPr/>
          </p:nvSpPr>
          <p:spPr>
            <a:xfrm>
              <a:off x="11882438" y="2825750"/>
              <a:ext cx="25399" cy="1587"/>
            </a:xfrm>
            <a:custGeom>
              <a:pathLst>
                <a:path extrusionOk="0" h="120000" w="120000">
                  <a:moveTo>
                    <a:pt x="0" y="120000"/>
                  </a:moveTo>
                  <a:lnTo>
                    <a:pt x="0" y="120000"/>
                  </a:lnTo>
                  <a:lnTo>
                    <a:pt x="11999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6" name="Shape 426"/>
            <p:cNvSpPr/>
            <p:nvPr/>
          </p:nvSpPr>
          <p:spPr>
            <a:xfrm>
              <a:off x="8915400" y="2809875"/>
              <a:ext cx="15875" cy="1587"/>
            </a:xfrm>
            <a:custGeom>
              <a:pathLst>
                <a:path extrusionOk="0" h="120000" w="120000">
                  <a:moveTo>
                    <a:pt x="120000" y="120000"/>
                  </a:moveTo>
                  <a:lnTo>
                    <a:pt x="120000" y="120000"/>
                  </a:lnTo>
                  <a:cubicBezTo>
                    <a:pt x="90000" y="0"/>
                    <a:pt x="45000" y="0"/>
                    <a:pt x="0" y="0"/>
                  </a:cubicBezTo>
                  <a:cubicBezTo>
                    <a:pt x="15000" y="0"/>
                    <a:pt x="60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Shape 427"/>
            <p:cNvSpPr/>
            <p:nvPr/>
          </p:nvSpPr>
          <p:spPr>
            <a:xfrm>
              <a:off x="12109450" y="2752725"/>
              <a:ext cx="454024" cy="23812"/>
            </a:xfrm>
            <a:custGeom>
              <a:pathLst>
                <a:path extrusionOk="0" h="120000" w="120000">
                  <a:moveTo>
                    <a:pt x="51864" y="120000"/>
                  </a:moveTo>
                  <a:lnTo>
                    <a:pt x="51864" y="120000"/>
                  </a:lnTo>
                  <a:cubicBezTo>
                    <a:pt x="54406" y="108000"/>
                    <a:pt x="105762" y="96000"/>
                    <a:pt x="62542" y="84000"/>
                  </a:cubicBezTo>
                  <a:cubicBezTo>
                    <a:pt x="64067" y="48000"/>
                    <a:pt x="90000" y="72000"/>
                    <a:pt x="101694" y="72000"/>
                  </a:cubicBezTo>
                  <a:cubicBezTo>
                    <a:pt x="93559" y="60000"/>
                    <a:pt x="105762" y="48000"/>
                    <a:pt x="103220" y="36000"/>
                  </a:cubicBezTo>
                  <a:cubicBezTo>
                    <a:pt x="97627" y="48000"/>
                    <a:pt x="91016" y="48000"/>
                    <a:pt x="81355" y="48000"/>
                  </a:cubicBezTo>
                  <a:cubicBezTo>
                    <a:pt x="77288" y="36000"/>
                    <a:pt x="91525" y="24000"/>
                    <a:pt x="102711" y="36000"/>
                  </a:cubicBezTo>
                  <a:cubicBezTo>
                    <a:pt x="88983" y="12000"/>
                    <a:pt x="120000" y="12000"/>
                    <a:pt x="100677" y="0"/>
                  </a:cubicBezTo>
                  <a:cubicBezTo>
                    <a:pt x="58983" y="0"/>
                    <a:pt x="28983" y="0"/>
                    <a:pt x="0" y="48000"/>
                  </a:cubicBezTo>
                  <a:cubicBezTo>
                    <a:pt x="23389" y="36000"/>
                    <a:pt x="50338" y="36000"/>
                    <a:pt x="69661" y="48000"/>
                  </a:cubicBezTo>
                  <a:lnTo>
                    <a:pt x="61525" y="72000"/>
                  </a:lnTo>
                  <a:cubicBezTo>
                    <a:pt x="39661" y="48000"/>
                    <a:pt x="25932" y="60000"/>
                    <a:pt x="4067" y="60000"/>
                  </a:cubicBezTo>
                  <a:lnTo>
                    <a:pt x="52881" y="84000"/>
                  </a:lnTo>
                  <a:cubicBezTo>
                    <a:pt x="75762" y="108000"/>
                    <a:pt x="60508" y="108000"/>
                    <a:pt x="42711" y="108000"/>
                  </a:cubicBezTo>
                  <a:cubicBezTo>
                    <a:pt x="46779" y="108000"/>
                    <a:pt x="50847" y="108000"/>
                    <a:pt x="5186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Shape 428"/>
            <p:cNvSpPr/>
            <p:nvPr/>
          </p:nvSpPr>
          <p:spPr>
            <a:xfrm>
              <a:off x="12182475" y="2816225"/>
              <a:ext cx="9524" cy="0"/>
            </a:xfrm>
            <a:custGeom>
              <a:pathLst>
                <a:path extrusionOk="0" h="120000" w="120000">
                  <a:moveTo>
                    <a:pt x="0" y="0"/>
                  </a:moveTo>
                  <a:lnTo>
                    <a:pt x="0" y="0"/>
                  </a:lnTo>
                  <a:lnTo>
                    <a:pt x="2400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9" name="Shape 429"/>
            <p:cNvSpPr/>
            <p:nvPr/>
          </p:nvSpPr>
          <p:spPr>
            <a:xfrm>
              <a:off x="4348162" y="2827338"/>
              <a:ext cx="17462" cy="3174"/>
            </a:xfrm>
            <a:custGeom>
              <a:pathLst>
                <a:path extrusionOk="0" h="120000" w="120000">
                  <a:moveTo>
                    <a:pt x="106666" y="0"/>
                  </a:moveTo>
                  <a:lnTo>
                    <a:pt x="106666" y="0"/>
                  </a:lnTo>
                  <a:lnTo>
                    <a:pt x="0" y="120000"/>
                  </a:lnTo>
                  <a:cubicBezTo>
                    <a:pt x="93333" y="0"/>
                    <a:pt x="120000" y="0"/>
                    <a:pt x="106666"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Shape 430"/>
            <p:cNvSpPr/>
            <p:nvPr/>
          </p:nvSpPr>
          <p:spPr>
            <a:xfrm>
              <a:off x="12071350" y="2790825"/>
              <a:ext cx="0" cy="0"/>
            </a:xfrm>
            <a:custGeom>
              <a:pathLst>
                <a:path extrusionOk="0" h="120000" w="120000">
                  <a:moveTo>
                    <a:pt x="0" y="0"/>
                  </a:moveTo>
                  <a:lnTo>
                    <a:pt x="0" y="0"/>
                  </a:lnTo>
                  <a:lnTo>
                    <a:pt x="0" y="0"/>
                  </a:lnTo>
                  <a:cubicBezTo>
                    <a:pt x="0" y="0"/>
                    <a:pt x="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Shape 431"/>
            <p:cNvSpPr/>
            <p:nvPr/>
          </p:nvSpPr>
          <p:spPr>
            <a:xfrm>
              <a:off x="4754562" y="2827338"/>
              <a:ext cx="4763" cy="0"/>
            </a:xfrm>
            <a:custGeom>
              <a:pathLst>
                <a:path extrusionOk="0" h="120000" w="120000">
                  <a:moveTo>
                    <a:pt x="120000" y="0"/>
                  </a:moveTo>
                  <a:lnTo>
                    <a:pt x="120000" y="0"/>
                  </a:lnTo>
                  <a:lnTo>
                    <a:pt x="0" y="0"/>
                  </a:lnTo>
                  <a:cubicBezTo>
                    <a:pt x="60000" y="0"/>
                    <a:pt x="60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Shape 432"/>
            <p:cNvSpPr/>
            <p:nvPr/>
          </p:nvSpPr>
          <p:spPr>
            <a:xfrm>
              <a:off x="4852987" y="2719388"/>
              <a:ext cx="9524" cy="3174"/>
            </a:xfrm>
            <a:custGeom>
              <a:pathLst>
                <a:path extrusionOk="0" h="120000" w="120000">
                  <a:moveTo>
                    <a:pt x="120000" y="120000"/>
                  </a:moveTo>
                  <a:lnTo>
                    <a:pt x="120000" y="120000"/>
                  </a:lnTo>
                  <a:cubicBezTo>
                    <a:pt x="120000" y="120000"/>
                    <a:pt x="120000" y="120000"/>
                    <a:pt x="96000" y="0"/>
                  </a:cubicBezTo>
                  <a:cubicBezTo>
                    <a:pt x="0" y="120000"/>
                    <a:pt x="48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Shape 433"/>
            <p:cNvSpPr/>
            <p:nvPr/>
          </p:nvSpPr>
          <p:spPr>
            <a:xfrm>
              <a:off x="4759325" y="2827338"/>
              <a:ext cx="0" cy="0"/>
            </a:xfrm>
            <a:custGeom>
              <a:pathLst>
                <a:path extrusionOk="0" h="120000" w="120000">
                  <a:moveTo>
                    <a:pt x="0" y="0"/>
                  </a:moveTo>
                  <a:lnTo>
                    <a:pt x="0" y="0"/>
                  </a:lnTo>
                  <a:cubicBezTo>
                    <a:pt x="0" y="0"/>
                    <a:pt x="0" y="0"/>
                    <a:pt x="0" y="0"/>
                  </a:cubicBezTo>
                  <a:cubicBezTo>
                    <a:pt x="0" y="0"/>
                    <a:pt x="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Shape 434"/>
            <p:cNvSpPr/>
            <p:nvPr/>
          </p:nvSpPr>
          <p:spPr>
            <a:xfrm>
              <a:off x="6654800" y="2805113"/>
              <a:ext cx="19049" cy="1587"/>
            </a:xfrm>
            <a:custGeom>
              <a:pathLst>
                <a:path extrusionOk="0" h="120000" w="120000">
                  <a:moveTo>
                    <a:pt x="120000" y="120000"/>
                  </a:moveTo>
                  <a:lnTo>
                    <a:pt x="120000" y="120000"/>
                  </a:lnTo>
                  <a:lnTo>
                    <a:pt x="24000" y="0"/>
                  </a:lnTo>
                  <a:cubicBezTo>
                    <a:pt x="0" y="0"/>
                    <a:pt x="24000" y="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Shape 435"/>
            <p:cNvSpPr/>
            <p:nvPr/>
          </p:nvSpPr>
          <p:spPr>
            <a:xfrm>
              <a:off x="6289675" y="2798763"/>
              <a:ext cx="6349"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Shape 436"/>
            <p:cNvSpPr/>
            <p:nvPr/>
          </p:nvSpPr>
          <p:spPr>
            <a:xfrm>
              <a:off x="9140825" y="2725738"/>
              <a:ext cx="44450"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Shape 437"/>
            <p:cNvSpPr/>
            <p:nvPr/>
          </p:nvSpPr>
          <p:spPr>
            <a:xfrm>
              <a:off x="4737100" y="2827338"/>
              <a:ext cx="17462" cy="3174"/>
            </a:xfrm>
            <a:custGeom>
              <a:pathLst>
                <a:path extrusionOk="0" h="120000" w="120000">
                  <a:moveTo>
                    <a:pt x="120000" y="0"/>
                  </a:moveTo>
                  <a:lnTo>
                    <a:pt x="120000" y="0"/>
                  </a:lnTo>
                  <a:lnTo>
                    <a:pt x="0" y="120000"/>
                  </a:lnTo>
                  <a:cubicBezTo>
                    <a:pt x="66666" y="0"/>
                    <a:pt x="106666"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Shape 438"/>
            <p:cNvSpPr/>
            <p:nvPr/>
          </p:nvSpPr>
          <p:spPr>
            <a:xfrm>
              <a:off x="7239000" y="2779713"/>
              <a:ext cx="11113" cy="3174"/>
            </a:xfrm>
            <a:custGeom>
              <a:pathLst>
                <a:path extrusionOk="0" h="120000" w="120000">
                  <a:moveTo>
                    <a:pt x="120000" y="0"/>
                  </a:moveTo>
                  <a:lnTo>
                    <a:pt x="120000" y="0"/>
                  </a:lnTo>
                  <a:lnTo>
                    <a:pt x="0" y="120000"/>
                  </a:lnTo>
                  <a:lnTo>
                    <a:pt x="8000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39" name="Shape 439"/>
            <p:cNvSpPr/>
            <p:nvPr/>
          </p:nvSpPr>
          <p:spPr>
            <a:xfrm>
              <a:off x="7181850" y="2773363"/>
              <a:ext cx="468312" cy="15875"/>
            </a:xfrm>
            <a:custGeom>
              <a:pathLst>
                <a:path extrusionOk="0" h="120000" w="120000">
                  <a:moveTo>
                    <a:pt x="68360" y="85714"/>
                  </a:moveTo>
                  <a:lnTo>
                    <a:pt x="68360" y="85714"/>
                  </a:lnTo>
                  <a:cubicBezTo>
                    <a:pt x="66393" y="85714"/>
                    <a:pt x="65901" y="102857"/>
                    <a:pt x="64918" y="102857"/>
                  </a:cubicBezTo>
                  <a:cubicBezTo>
                    <a:pt x="83114" y="85714"/>
                    <a:pt x="116065" y="102857"/>
                    <a:pt x="120000" y="68571"/>
                  </a:cubicBezTo>
                  <a:cubicBezTo>
                    <a:pt x="114098" y="68571"/>
                    <a:pt x="82131" y="34285"/>
                    <a:pt x="87540" y="17142"/>
                  </a:cubicBezTo>
                  <a:cubicBezTo>
                    <a:pt x="74754" y="34285"/>
                    <a:pt x="56557" y="0"/>
                    <a:pt x="49672" y="0"/>
                  </a:cubicBezTo>
                  <a:cubicBezTo>
                    <a:pt x="70327" y="34285"/>
                    <a:pt x="51639" y="34285"/>
                    <a:pt x="37868" y="51428"/>
                  </a:cubicBezTo>
                  <a:cubicBezTo>
                    <a:pt x="25081" y="34285"/>
                    <a:pt x="40327" y="17142"/>
                    <a:pt x="29508" y="17142"/>
                  </a:cubicBezTo>
                  <a:lnTo>
                    <a:pt x="0" y="17142"/>
                  </a:lnTo>
                  <a:lnTo>
                    <a:pt x="25573" y="17142"/>
                  </a:lnTo>
                  <a:lnTo>
                    <a:pt x="17704" y="51428"/>
                  </a:lnTo>
                  <a:lnTo>
                    <a:pt x="20163" y="51428"/>
                  </a:lnTo>
                  <a:cubicBezTo>
                    <a:pt x="63442" y="34285"/>
                    <a:pt x="24098" y="119999"/>
                    <a:pt x="68360" y="8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0" name="Shape 440"/>
            <p:cNvSpPr/>
            <p:nvPr/>
          </p:nvSpPr>
          <p:spPr>
            <a:xfrm>
              <a:off x="7407275" y="2787650"/>
              <a:ext cx="26987" cy="0"/>
            </a:xfrm>
            <a:custGeom>
              <a:pathLst>
                <a:path extrusionOk="0" h="120000" w="120000">
                  <a:moveTo>
                    <a:pt x="119999" y="0"/>
                  </a:moveTo>
                  <a:lnTo>
                    <a:pt x="119999" y="0"/>
                  </a:lnTo>
                  <a:lnTo>
                    <a:pt x="0" y="0"/>
                  </a:lnTo>
                  <a:cubicBezTo>
                    <a:pt x="68571" y="0"/>
                    <a:pt x="94285" y="0"/>
                    <a:pt x="11999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Shape 441"/>
            <p:cNvSpPr/>
            <p:nvPr/>
          </p:nvSpPr>
          <p:spPr>
            <a:xfrm>
              <a:off x="8123238" y="2794000"/>
              <a:ext cx="31750" cy="1587"/>
            </a:xfrm>
            <a:custGeom>
              <a:pathLst>
                <a:path extrusionOk="0" h="120000" w="120000">
                  <a:moveTo>
                    <a:pt x="0" y="120000"/>
                  </a:moveTo>
                  <a:lnTo>
                    <a:pt x="0" y="120000"/>
                  </a:lnTo>
                  <a:lnTo>
                    <a:pt x="12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2" name="Shape 442"/>
            <p:cNvSpPr/>
            <p:nvPr/>
          </p:nvSpPr>
          <p:spPr>
            <a:xfrm>
              <a:off x="3070225" y="2794000"/>
              <a:ext cx="101599" cy="4762"/>
            </a:xfrm>
            <a:custGeom>
              <a:pathLst>
                <a:path extrusionOk="0" h="120000" w="120000">
                  <a:moveTo>
                    <a:pt x="0" y="0"/>
                  </a:moveTo>
                  <a:lnTo>
                    <a:pt x="0" y="0"/>
                  </a:lnTo>
                  <a:cubicBezTo>
                    <a:pt x="4528" y="60000"/>
                    <a:pt x="120000" y="120000"/>
                    <a:pt x="117735" y="0"/>
                  </a:cubicBezTo>
                  <a:lnTo>
                    <a:pt x="13584"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Shape 443"/>
            <p:cNvSpPr/>
            <p:nvPr/>
          </p:nvSpPr>
          <p:spPr>
            <a:xfrm>
              <a:off x="9963150" y="2778125"/>
              <a:ext cx="41275" cy="0"/>
            </a:xfrm>
            <a:custGeom>
              <a:pathLst>
                <a:path extrusionOk="0" h="120000" w="120000">
                  <a:moveTo>
                    <a:pt x="120000" y="0"/>
                  </a:moveTo>
                  <a:lnTo>
                    <a:pt x="120000" y="0"/>
                  </a:lnTo>
                  <a:lnTo>
                    <a:pt x="17142" y="0"/>
                  </a:lnTo>
                  <a:lnTo>
                    <a:pt x="0" y="0"/>
                  </a:lnTo>
                  <a:cubicBezTo>
                    <a:pt x="22857" y="0"/>
                    <a:pt x="85714"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4" name="Shape 444"/>
            <p:cNvSpPr/>
            <p:nvPr/>
          </p:nvSpPr>
          <p:spPr>
            <a:xfrm>
              <a:off x="7523163" y="2773363"/>
              <a:ext cx="30162" cy="3174"/>
            </a:xfrm>
            <a:custGeom>
              <a:pathLst>
                <a:path extrusionOk="0" h="120000" w="120000">
                  <a:moveTo>
                    <a:pt x="120000" y="0"/>
                  </a:moveTo>
                  <a:lnTo>
                    <a:pt x="120000" y="0"/>
                  </a:lnTo>
                  <a:cubicBezTo>
                    <a:pt x="45000" y="0"/>
                    <a:pt x="15000" y="120000"/>
                    <a:pt x="0" y="120000"/>
                  </a:cubicBezTo>
                  <a:cubicBezTo>
                    <a:pt x="45000" y="120000"/>
                    <a:pt x="9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5" name="Shape 445"/>
            <p:cNvSpPr/>
            <p:nvPr/>
          </p:nvSpPr>
          <p:spPr>
            <a:xfrm>
              <a:off x="10009188" y="2787650"/>
              <a:ext cx="115888" cy="3174"/>
            </a:xfrm>
            <a:custGeom>
              <a:pathLst>
                <a:path extrusionOk="0" h="120000" w="120000">
                  <a:moveTo>
                    <a:pt x="0" y="0"/>
                  </a:moveTo>
                  <a:lnTo>
                    <a:pt x="0" y="0"/>
                  </a:lnTo>
                  <a:cubicBezTo>
                    <a:pt x="14000" y="0"/>
                    <a:pt x="36000" y="60000"/>
                    <a:pt x="38000" y="120000"/>
                  </a:cubicBezTo>
                  <a:cubicBezTo>
                    <a:pt x="68000" y="120000"/>
                    <a:pt x="90000" y="60000"/>
                    <a:pt x="120000" y="60000"/>
                  </a:cubicBezTo>
                  <a:cubicBezTo>
                    <a:pt x="86000" y="60000"/>
                    <a:pt x="46000" y="6000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Shape 446"/>
            <p:cNvSpPr/>
            <p:nvPr/>
          </p:nvSpPr>
          <p:spPr>
            <a:xfrm>
              <a:off x="10125075" y="2789238"/>
              <a:ext cx="1587"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Shape 447"/>
            <p:cNvSpPr/>
            <p:nvPr/>
          </p:nvSpPr>
          <p:spPr>
            <a:xfrm>
              <a:off x="-4110037" y="2703513"/>
              <a:ext cx="16486188" cy="134936"/>
            </a:xfrm>
            <a:custGeom>
              <a:pathLst>
                <a:path extrusionOk="0" h="120000" w="120000">
                  <a:moveTo>
                    <a:pt x="59315" y="28000"/>
                  </a:moveTo>
                  <a:lnTo>
                    <a:pt x="59315" y="28000"/>
                  </a:lnTo>
                  <a:lnTo>
                    <a:pt x="59287" y="28000"/>
                  </a:lnTo>
                  <a:lnTo>
                    <a:pt x="59315" y="28000"/>
                  </a:lnTo>
                  <a:lnTo>
                    <a:pt x="59315" y="28000"/>
                  </a:lnTo>
                  <a:close/>
                  <a:moveTo>
                    <a:pt x="73991" y="60000"/>
                  </a:moveTo>
                  <a:lnTo>
                    <a:pt x="73991" y="60000"/>
                  </a:lnTo>
                  <a:lnTo>
                    <a:pt x="73181" y="62000"/>
                  </a:lnTo>
                  <a:lnTo>
                    <a:pt x="73265" y="62000"/>
                  </a:lnTo>
                  <a:lnTo>
                    <a:pt x="72469" y="64000"/>
                  </a:lnTo>
                  <a:cubicBezTo>
                    <a:pt x="72957" y="66000"/>
                    <a:pt x="73279" y="70000"/>
                    <a:pt x="72594" y="72000"/>
                  </a:cubicBezTo>
                  <a:cubicBezTo>
                    <a:pt x="72650" y="72000"/>
                    <a:pt x="72455" y="70000"/>
                    <a:pt x="72692" y="68000"/>
                  </a:cubicBezTo>
                  <a:cubicBezTo>
                    <a:pt x="72231" y="66000"/>
                    <a:pt x="71226" y="64000"/>
                    <a:pt x="71491" y="70000"/>
                  </a:cubicBezTo>
                  <a:cubicBezTo>
                    <a:pt x="72371" y="64000"/>
                    <a:pt x="71687" y="78000"/>
                    <a:pt x="72385" y="72000"/>
                  </a:cubicBezTo>
                  <a:cubicBezTo>
                    <a:pt x="72008" y="76000"/>
                    <a:pt x="71645" y="76000"/>
                    <a:pt x="71296" y="76000"/>
                  </a:cubicBezTo>
                  <a:cubicBezTo>
                    <a:pt x="71659" y="74000"/>
                    <a:pt x="71212" y="70000"/>
                    <a:pt x="70667" y="68000"/>
                  </a:cubicBezTo>
                  <a:cubicBezTo>
                    <a:pt x="70430" y="70000"/>
                    <a:pt x="69774" y="68000"/>
                    <a:pt x="69383" y="70000"/>
                  </a:cubicBezTo>
                  <a:cubicBezTo>
                    <a:pt x="69522" y="74000"/>
                    <a:pt x="69173" y="76000"/>
                    <a:pt x="69830" y="76000"/>
                  </a:cubicBezTo>
                  <a:cubicBezTo>
                    <a:pt x="69592" y="78000"/>
                    <a:pt x="69215" y="78000"/>
                    <a:pt x="68810" y="76000"/>
                  </a:cubicBezTo>
                  <a:cubicBezTo>
                    <a:pt x="68978" y="76000"/>
                    <a:pt x="69257" y="76000"/>
                    <a:pt x="69243" y="74000"/>
                  </a:cubicBezTo>
                  <a:cubicBezTo>
                    <a:pt x="68978" y="70000"/>
                    <a:pt x="68657" y="70000"/>
                    <a:pt x="68489" y="70000"/>
                  </a:cubicBezTo>
                  <a:lnTo>
                    <a:pt x="68084" y="70000"/>
                  </a:lnTo>
                  <a:cubicBezTo>
                    <a:pt x="68126" y="70000"/>
                    <a:pt x="68154" y="70000"/>
                    <a:pt x="68182" y="72000"/>
                  </a:cubicBezTo>
                  <a:lnTo>
                    <a:pt x="67735" y="74000"/>
                  </a:lnTo>
                  <a:cubicBezTo>
                    <a:pt x="68336" y="72000"/>
                    <a:pt x="68014" y="76000"/>
                    <a:pt x="68000" y="78000"/>
                  </a:cubicBezTo>
                  <a:cubicBezTo>
                    <a:pt x="68014" y="74000"/>
                    <a:pt x="67609" y="78000"/>
                    <a:pt x="67400" y="78000"/>
                  </a:cubicBezTo>
                  <a:lnTo>
                    <a:pt x="67861" y="82000"/>
                  </a:lnTo>
                  <a:cubicBezTo>
                    <a:pt x="67637" y="84000"/>
                    <a:pt x="67093" y="80000"/>
                    <a:pt x="67205" y="84000"/>
                  </a:cubicBezTo>
                  <a:cubicBezTo>
                    <a:pt x="68154" y="86000"/>
                    <a:pt x="68517" y="84000"/>
                    <a:pt x="69383" y="84000"/>
                  </a:cubicBezTo>
                  <a:lnTo>
                    <a:pt x="69034" y="80000"/>
                  </a:lnTo>
                  <a:cubicBezTo>
                    <a:pt x="70011" y="78000"/>
                    <a:pt x="69634" y="86000"/>
                    <a:pt x="70723" y="86000"/>
                  </a:cubicBezTo>
                  <a:cubicBezTo>
                    <a:pt x="71184" y="82000"/>
                    <a:pt x="72371" y="84000"/>
                    <a:pt x="72385" y="78000"/>
                  </a:cubicBezTo>
                  <a:cubicBezTo>
                    <a:pt x="72245" y="80000"/>
                    <a:pt x="73069" y="84000"/>
                    <a:pt x="73446" y="80000"/>
                  </a:cubicBezTo>
                  <a:cubicBezTo>
                    <a:pt x="73851" y="76000"/>
                    <a:pt x="75108" y="74000"/>
                    <a:pt x="74731" y="72000"/>
                  </a:cubicBezTo>
                  <a:cubicBezTo>
                    <a:pt x="74396" y="72000"/>
                    <a:pt x="73935" y="74000"/>
                    <a:pt x="73670" y="72000"/>
                  </a:cubicBezTo>
                  <a:lnTo>
                    <a:pt x="74312" y="70000"/>
                  </a:lnTo>
                  <a:lnTo>
                    <a:pt x="73893" y="66000"/>
                  </a:lnTo>
                  <a:cubicBezTo>
                    <a:pt x="74116" y="68000"/>
                    <a:pt x="74088" y="64000"/>
                    <a:pt x="73991" y="60000"/>
                  </a:cubicBezTo>
                  <a:close/>
                  <a:moveTo>
                    <a:pt x="76700" y="54000"/>
                  </a:moveTo>
                  <a:lnTo>
                    <a:pt x="76700" y="54000"/>
                  </a:lnTo>
                  <a:cubicBezTo>
                    <a:pt x="77132" y="64000"/>
                    <a:pt x="77593" y="72000"/>
                    <a:pt x="79590" y="70000"/>
                  </a:cubicBezTo>
                  <a:lnTo>
                    <a:pt x="79436" y="70000"/>
                  </a:lnTo>
                  <a:cubicBezTo>
                    <a:pt x="80442" y="76000"/>
                    <a:pt x="81391" y="64000"/>
                    <a:pt x="82606" y="70000"/>
                  </a:cubicBezTo>
                  <a:cubicBezTo>
                    <a:pt x="82020" y="72000"/>
                    <a:pt x="82047" y="72000"/>
                    <a:pt x="81391" y="80000"/>
                  </a:cubicBezTo>
                  <a:lnTo>
                    <a:pt x="82033" y="78000"/>
                  </a:lnTo>
                  <a:cubicBezTo>
                    <a:pt x="81852" y="82000"/>
                    <a:pt x="82480" y="80000"/>
                    <a:pt x="82955" y="80000"/>
                  </a:cubicBezTo>
                  <a:lnTo>
                    <a:pt x="82536" y="86000"/>
                  </a:lnTo>
                  <a:cubicBezTo>
                    <a:pt x="82257" y="84000"/>
                    <a:pt x="81531" y="84000"/>
                    <a:pt x="81559" y="86000"/>
                  </a:cubicBezTo>
                  <a:cubicBezTo>
                    <a:pt x="81712" y="84000"/>
                    <a:pt x="80595" y="78000"/>
                    <a:pt x="79995" y="80000"/>
                  </a:cubicBezTo>
                  <a:cubicBezTo>
                    <a:pt x="80051" y="84000"/>
                    <a:pt x="81335" y="82000"/>
                    <a:pt x="80763" y="88000"/>
                  </a:cubicBezTo>
                  <a:cubicBezTo>
                    <a:pt x="81265" y="86000"/>
                    <a:pt x="81335" y="90000"/>
                    <a:pt x="81852" y="88000"/>
                  </a:cubicBezTo>
                  <a:cubicBezTo>
                    <a:pt x="81349" y="90000"/>
                    <a:pt x="81726" y="94000"/>
                    <a:pt x="81363" y="96000"/>
                  </a:cubicBezTo>
                  <a:lnTo>
                    <a:pt x="82215" y="94000"/>
                  </a:lnTo>
                  <a:cubicBezTo>
                    <a:pt x="82243" y="96000"/>
                    <a:pt x="80958" y="98000"/>
                    <a:pt x="81670" y="102000"/>
                  </a:cubicBezTo>
                  <a:cubicBezTo>
                    <a:pt x="82020" y="100000"/>
                    <a:pt x="82941" y="104000"/>
                    <a:pt x="82955" y="98000"/>
                  </a:cubicBezTo>
                  <a:lnTo>
                    <a:pt x="82983" y="100000"/>
                  </a:lnTo>
                  <a:cubicBezTo>
                    <a:pt x="83625" y="102000"/>
                    <a:pt x="83262" y="94000"/>
                    <a:pt x="84058" y="96000"/>
                  </a:cubicBezTo>
                  <a:cubicBezTo>
                    <a:pt x="84072" y="94000"/>
                    <a:pt x="83919" y="94000"/>
                    <a:pt x="83625" y="94000"/>
                  </a:cubicBezTo>
                  <a:cubicBezTo>
                    <a:pt x="83388" y="94000"/>
                    <a:pt x="83346" y="98000"/>
                    <a:pt x="82857" y="98000"/>
                  </a:cubicBezTo>
                  <a:cubicBezTo>
                    <a:pt x="82634" y="94000"/>
                    <a:pt x="83458" y="98000"/>
                    <a:pt x="83109" y="92000"/>
                  </a:cubicBezTo>
                  <a:cubicBezTo>
                    <a:pt x="82941" y="90000"/>
                    <a:pt x="81796" y="96000"/>
                    <a:pt x="82159" y="88000"/>
                  </a:cubicBezTo>
                  <a:lnTo>
                    <a:pt x="82815" y="90000"/>
                  </a:lnTo>
                  <a:cubicBezTo>
                    <a:pt x="82829" y="86000"/>
                    <a:pt x="83290" y="86000"/>
                    <a:pt x="83276" y="82000"/>
                  </a:cubicBezTo>
                  <a:cubicBezTo>
                    <a:pt x="83681" y="80000"/>
                    <a:pt x="84044" y="86000"/>
                    <a:pt x="84449" y="82000"/>
                  </a:cubicBezTo>
                  <a:cubicBezTo>
                    <a:pt x="84617" y="80000"/>
                    <a:pt x="84323" y="74000"/>
                    <a:pt x="84994" y="76000"/>
                  </a:cubicBezTo>
                  <a:cubicBezTo>
                    <a:pt x="85510" y="82000"/>
                    <a:pt x="87046" y="82000"/>
                    <a:pt x="87633" y="80000"/>
                  </a:cubicBezTo>
                  <a:lnTo>
                    <a:pt x="88135" y="78000"/>
                  </a:lnTo>
                  <a:cubicBezTo>
                    <a:pt x="88094" y="76000"/>
                    <a:pt x="87172" y="78000"/>
                    <a:pt x="87493" y="76000"/>
                  </a:cubicBezTo>
                  <a:lnTo>
                    <a:pt x="88275" y="74000"/>
                  </a:lnTo>
                  <a:lnTo>
                    <a:pt x="88219" y="76000"/>
                  </a:lnTo>
                  <a:cubicBezTo>
                    <a:pt x="88484" y="76000"/>
                    <a:pt x="88750" y="74000"/>
                    <a:pt x="88987" y="74000"/>
                  </a:cubicBezTo>
                  <a:cubicBezTo>
                    <a:pt x="88736" y="76000"/>
                    <a:pt x="88177" y="76000"/>
                    <a:pt x="88289" y="80000"/>
                  </a:cubicBezTo>
                  <a:cubicBezTo>
                    <a:pt x="88652" y="80000"/>
                    <a:pt x="88708" y="82000"/>
                    <a:pt x="89043" y="82000"/>
                  </a:cubicBezTo>
                  <a:cubicBezTo>
                    <a:pt x="88973" y="82000"/>
                    <a:pt x="88917" y="82000"/>
                    <a:pt x="88917" y="82000"/>
                  </a:cubicBezTo>
                  <a:cubicBezTo>
                    <a:pt x="89671" y="84000"/>
                    <a:pt x="89643" y="78000"/>
                    <a:pt x="89825" y="76000"/>
                  </a:cubicBezTo>
                  <a:cubicBezTo>
                    <a:pt x="90579" y="72000"/>
                    <a:pt x="89071" y="72000"/>
                    <a:pt x="89169" y="66000"/>
                  </a:cubicBezTo>
                  <a:lnTo>
                    <a:pt x="91361" y="64000"/>
                  </a:lnTo>
                  <a:cubicBezTo>
                    <a:pt x="91165" y="66000"/>
                    <a:pt x="90984" y="68000"/>
                    <a:pt x="91054" y="70000"/>
                  </a:cubicBezTo>
                  <a:cubicBezTo>
                    <a:pt x="91584" y="72000"/>
                    <a:pt x="91068" y="72000"/>
                    <a:pt x="91822" y="72000"/>
                  </a:cubicBezTo>
                  <a:cubicBezTo>
                    <a:pt x="91766" y="66000"/>
                    <a:pt x="92771" y="70000"/>
                    <a:pt x="93302" y="66000"/>
                  </a:cubicBezTo>
                  <a:cubicBezTo>
                    <a:pt x="93553" y="68000"/>
                    <a:pt x="93609" y="68000"/>
                    <a:pt x="93064" y="68000"/>
                  </a:cubicBezTo>
                  <a:cubicBezTo>
                    <a:pt x="93120" y="72000"/>
                    <a:pt x="93846" y="72000"/>
                    <a:pt x="94112" y="72000"/>
                  </a:cubicBezTo>
                  <a:lnTo>
                    <a:pt x="94684" y="70000"/>
                  </a:lnTo>
                  <a:cubicBezTo>
                    <a:pt x="94461" y="68000"/>
                    <a:pt x="94558" y="64000"/>
                    <a:pt x="95033" y="64000"/>
                  </a:cubicBezTo>
                  <a:lnTo>
                    <a:pt x="95061" y="62000"/>
                  </a:lnTo>
                  <a:cubicBezTo>
                    <a:pt x="94279" y="62000"/>
                    <a:pt x="93078" y="56000"/>
                    <a:pt x="92590" y="60000"/>
                  </a:cubicBezTo>
                  <a:lnTo>
                    <a:pt x="92729" y="58000"/>
                  </a:lnTo>
                  <a:cubicBezTo>
                    <a:pt x="91836" y="56000"/>
                    <a:pt x="90788" y="66000"/>
                    <a:pt x="90370" y="58000"/>
                  </a:cubicBezTo>
                  <a:cubicBezTo>
                    <a:pt x="90411" y="56000"/>
                    <a:pt x="90188" y="58000"/>
                    <a:pt x="90202" y="54000"/>
                  </a:cubicBezTo>
                  <a:lnTo>
                    <a:pt x="89546" y="56000"/>
                  </a:lnTo>
                  <a:lnTo>
                    <a:pt x="89685" y="54000"/>
                  </a:lnTo>
                  <a:lnTo>
                    <a:pt x="88568" y="56000"/>
                  </a:lnTo>
                  <a:lnTo>
                    <a:pt x="88596" y="54000"/>
                  </a:lnTo>
                  <a:lnTo>
                    <a:pt x="87312" y="64000"/>
                  </a:lnTo>
                  <a:cubicBezTo>
                    <a:pt x="87312" y="66000"/>
                    <a:pt x="87340" y="66000"/>
                    <a:pt x="87158" y="68000"/>
                  </a:cubicBezTo>
                  <a:cubicBezTo>
                    <a:pt x="86990" y="68000"/>
                    <a:pt x="86851" y="68000"/>
                    <a:pt x="86725" y="68000"/>
                  </a:cubicBezTo>
                  <a:cubicBezTo>
                    <a:pt x="86725" y="68000"/>
                    <a:pt x="86725" y="68000"/>
                    <a:pt x="86725" y="68000"/>
                  </a:cubicBezTo>
                  <a:lnTo>
                    <a:pt x="86725" y="68000"/>
                  </a:lnTo>
                  <a:cubicBezTo>
                    <a:pt x="86446" y="68000"/>
                    <a:pt x="86264" y="64000"/>
                    <a:pt x="85929" y="64000"/>
                  </a:cubicBezTo>
                  <a:lnTo>
                    <a:pt x="86976" y="64000"/>
                  </a:lnTo>
                  <a:cubicBezTo>
                    <a:pt x="87060" y="60000"/>
                    <a:pt x="86962" y="58000"/>
                    <a:pt x="86460" y="54000"/>
                  </a:cubicBezTo>
                  <a:cubicBezTo>
                    <a:pt x="86669" y="54000"/>
                    <a:pt x="86753" y="52000"/>
                    <a:pt x="86502" y="52000"/>
                  </a:cubicBezTo>
                  <a:cubicBezTo>
                    <a:pt x="86460" y="52000"/>
                    <a:pt x="85818" y="54000"/>
                    <a:pt x="86055" y="56000"/>
                  </a:cubicBezTo>
                  <a:cubicBezTo>
                    <a:pt x="85063" y="58000"/>
                    <a:pt x="83472" y="50000"/>
                    <a:pt x="81964" y="56000"/>
                  </a:cubicBezTo>
                  <a:cubicBezTo>
                    <a:pt x="83039" y="52000"/>
                    <a:pt x="81098" y="50000"/>
                    <a:pt x="82299" y="50000"/>
                  </a:cubicBezTo>
                  <a:cubicBezTo>
                    <a:pt x="81461" y="44000"/>
                    <a:pt x="81573" y="54000"/>
                    <a:pt x="80721" y="54000"/>
                  </a:cubicBezTo>
                  <a:cubicBezTo>
                    <a:pt x="80651" y="52000"/>
                    <a:pt x="81182" y="54000"/>
                    <a:pt x="81377" y="50000"/>
                  </a:cubicBezTo>
                  <a:cubicBezTo>
                    <a:pt x="79967" y="48000"/>
                    <a:pt x="78989" y="58000"/>
                    <a:pt x="77607" y="58000"/>
                  </a:cubicBezTo>
                  <a:lnTo>
                    <a:pt x="77551" y="54000"/>
                  </a:lnTo>
                  <a:lnTo>
                    <a:pt x="76700" y="54000"/>
                  </a:lnTo>
                  <a:close/>
                  <a:moveTo>
                    <a:pt x="99767" y="64000"/>
                  </a:moveTo>
                  <a:lnTo>
                    <a:pt x="99767" y="64000"/>
                  </a:lnTo>
                  <a:cubicBezTo>
                    <a:pt x="99851" y="64000"/>
                    <a:pt x="99878" y="62000"/>
                    <a:pt x="99878" y="62000"/>
                  </a:cubicBezTo>
                  <a:cubicBezTo>
                    <a:pt x="98133" y="72000"/>
                    <a:pt x="96709" y="74000"/>
                    <a:pt x="95773" y="72000"/>
                  </a:cubicBezTo>
                  <a:cubicBezTo>
                    <a:pt x="95955" y="76000"/>
                    <a:pt x="96793" y="80000"/>
                    <a:pt x="97198" y="82000"/>
                  </a:cubicBezTo>
                  <a:lnTo>
                    <a:pt x="96848" y="86000"/>
                  </a:lnTo>
                  <a:lnTo>
                    <a:pt x="96625" y="82000"/>
                  </a:lnTo>
                  <a:lnTo>
                    <a:pt x="96011" y="86000"/>
                  </a:lnTo>
                  <a:cubicBezTo>
                    <a:pt x="96178" y="88000"/>
                    <a:pt x="96681" y="88000"/>
                    <a:pt x="97002" y="90000"/>
                  </a:cubicBezTo>
                  <a:lnTo>
                    <a:pt x="98384" y="82000"/>
                  </a:lnTo>
                  <a:lnTo>
                    <a:pt x="97547" y="80000"/>
                  </a:lnTo>
                  <a:cubicBezTo>
                    <a:pt x="97770" y="80000"/>
                    <a:pt x="98887" y="80000"/>
                    <a:pt x="99334" y="80000"/>
                  </a:cubicBezTo>
                  <a:cubicBezTo>
                    <a:pt x="99348" y="76000"/>
                    <a:pt x="98580" y="74000"/>
                    <a:pt x="98482" y="78000"/>
                  </a:cubicBezTo>
                  <a:cubicBezTo>
                    <a:pt x="98398" y="74000"/>
                    <a:pt x="99278" y="76000"/>
                    <a:pt x="98720" y="72000"/>
                  </a:cubicBezTo>
                  <a:cubicBezTo>
                    <a:pt x="99376" y="68000"/>
                    <a:pt x="100437" y="72000"/>
                    <a:pt x="100926" y="74000"/>
                  </a:cubicBezTo>
                  <a:lnTo>
                    <a:pt x="101010" y="78000"/>
                  </a:lnTo>
                  <a:cubicBezTo>
                    <a:pt x="101540" y="82000"/>
                    <a:pt x="101373" y="72000"/>
                    <a:pt x="102001" y="76000"/>
                  </a:cubicBezTo>
                  <a:cubicBezTo>
                    <a:pt x="101219" y="76000"/>
                    <a:pt x="102141" y="82000"/>
                    <a:pt x="101512" y="82000"/>
                  </a:cubicBezTo>
                  <a:cubicBezTo>
                    <a:pt x="101708" y="84000"/>
                    <a:pt x="101512" y="88000"/>
                    <a:pt x="102141" y="88000"/>
                  </a:cubicBezTo>
                  <a:cubicBezTo>
                    <a:pt x="102657" y="80000"/>
                    <a:pt x="102797" y="92000"/>
                    <a:pt x="103299" y="86000"/>
                  </a:cubicBezTo>
                  <a:cubicBezTo>
                    <a:pt x="103621" y="88000"/>
                    <a:pt x="102936" y="90000"/>
                    <a:pt x="103579" y="92000"/>
                  </a:cubicBezTo>
                  <a:cubicBezTo>
                    <a:pt x="104333" y="88000"/>
                    <a:pt x="104291" y="86000"/>
                    <a:pt x="104333" y="80000"/>
                  </a:cubicBezTo>
                  <a:cubicBezTo>
                    <a:pt x="103635" y="78000"/>
                    <a:pt x="103551" y="86000"/>
                    <a:pt x="102978" y="84000"/>
                  </a:cubicBezTo>
                  <a:lnTo>
                    <a:pt x="104109" y="76000"/>
                  </a:lnTo>
                  <a:cubicBezTo>
                    <a:pt x="103900" y="76000"/>
                    <a:pt x="103746" y="76000"/>
                    <a:pt x="103621" y="76000"/>
                  </a:cubicBezTo>
                  <a:cubicBezTo>
                    <a:pt x="103844" y="76000"/>
                    <a:pt x="104040" y="74000"/>
                    <a:pt x="104207" y="72000"/>
                  </a:cubicBezTo>
                  <a:lnTo>
                    <a:pt x="104472" y="70000"/>
                  </a:lnTo>
                  <a:cubicBezTo>
                    <a:pt x="103830" y="70000"/>
                    <a:pt x="103258" y="70000"/>
                    <a:pt x="103160" y="68000"/>
                  </a:cubicBezTo>
                  <a:lnTo>
                    <a:pt x="103244" y="64000"/>
                  </a:lnTo>
                  <a:cubicBezTo>
                    <a:pt x="103020" y="62000"/>
                    <a:pt x="102657" y="64000"/>
                    <a:pt x="102476" y="66000"/>
                  </a:cubicBezTo>
                  <a:cubicBezTo>
                    <a:pt x="101917" y="66000"/>
                    <a:pt x="101345" y="68000"/>
                    <a:pt x="101219" y="66000"/>
                  </a:cubicBezTo>
                  <a:lnTo>
                    <a:pt x="101428" y="64000"/>
                  </a:lnTo>
                  <a:lnTo>
                    <a:pt x="99767" y="64000"/>
                  </a:lnTo>
                  <a:close/>
                  <a:moveTo>
                    <a:pt x="108689" y="78000"/>
                  </a:moveTo>
                  <a:lnTo>
                    <a:pt x="108689" y="78000"/>
                  </a:lnTo>
                  <a:lnTo>
                    <a:pt x="108843" y="80000"/>
                  </a:lnTo>
                  <a:lnTo>
                    <a:pt x="108410" y="82000"/>
                  </a:lnTo>
                  <a:cubicBezTo>
                    <a:pt x="107642" y="82000"/>
                    <a:pt x="107014" y="74000"/>
                    <a:pt x="106316" y="80000"/>
                  </a:cubicBezTo>
                  <a:cubicBezTo>
                    <a:pt x="105994" y="78000"/>
                    <a:pt x="105813" y="74000"/>
                    <a:pt x="105645" y="72000"/>
                  </a:cubicBezTo>
                  <a:lnTo>
                    <a:pt x="106078" y="72000"/>
                  </a:lnTo>
                  <a:cubicBezTo>
                    <a:pt x="108033" y="64000"/>
                    <a:pt x="107097" y="82000"/>
                    <a:pt x="108689" y="78000"/>
                  </a:cubicBezTo>
                  <a:close/>
                  <a:moveTo>
                    <a:pt x="61228" y="86000"/>
                  </a:moveTo>
                  <a:lnTo>
                    <a:pt x="61228" y="86000"/>
                  </a:lnTo>
                  <a:cubicBezTo>
                    <a:pt x="61452" y="80000"/>
                    <a:pt x="62206" y="80000"/>
                    <a:pt x="62248" y="76000"/>
                  </a:cubicBezTo>
                  <a:cubicBezTo>
                    <a:pt x="62303" y="74000"/>
                    <a:pt x="62136" y="74000"/>
                    <a:pt x="61954" y="74000"/>
                  </a:cubicBezTo>
                  <a:lnTo>
                    <a:pt x="61326" y="72000"/>
                  </a:lnTo>
                  <a:cubicBezTo>
                    <a:pt x="61312" y="74000"/>
                    <a:pt x="61270" y="74000"/>
                    <a:pt x="61200" y="74000"/>
                  </a:cubicBezTo>
                  <a:cubicBezTo>
                    <a:pt x="61424" y="76000"/>
                    <a:pt x="61563" y="76000"/>
                    <a:pt x="61480" y="80000"/>
                  </a:cubicBezTo>
                  <a:cubicBezTo>
                    <a:pt x="60907" y="74000"/>
                    <a:pt x="60963" y="84000"/>
                    <a:pt x="60349" y="84000"/>
                  </a:cubicBezTo>
                  <a:cubicBezTo>
                    <a:pt x="60153" y="86000"/>
                    <a:pt x="61033" y="86000"/>
                    <a:pt x="61228" y="86000"/>
                  </a:cubicBezTo>
                  <a:close/>
                  <a:moveTo>
                    <a:pt x="57654" y="74000"/>
                  </a:moveTo>
                  <a:lnTo>
                    <a:pt x="57654" y="74000"/>
                  </a:lnTo>
                  <a:lnTo>
                    <a:pt x="57779" y="70000"/>
                  </a:lnTo>
                  <a:lnTo>
                    <a:pt x="57416" y="70000"/>
                  </a:lnTo>
                  <a:cubicBezTo>
                    <a:pt x="57458" y="72000"/>
                    <a:pt x="57500" y="74000"/>
                    <a:pt x="57654" y="74000"/>
                  </a:cubicBezTo>
                  <a:close/>
                  <a:moveTo>
                    <a:pt x="56537" y="70000"/>
                  </a:moveTo>
                  <a:lnTo>
                    <a:pt x="56537" y="70000"/>
                  </a:lnTo>
                  <a:lnTo>
                    <a:pt x="56592" y="70000"/>
                  </a:lnTo>
                  <a:lnTo>
                    <a:pt x="56202" y="68000"/>
                  </a:lnTo>
                  <a:cubicBezTo>
                    <a:pt x="56257" y="70000"/>
                    <a:pt x="56355" y="70000"/>
                    <a:pt x="56537" y="70000"/>
                  </a:cubicBezTo>
                  <a:close/>
                  <a:moveTo>
                    <a:pt x="67191" y="70000"/>
                  </a:moveTo>
                  <a:lnTo>
                    <a:pt x="67191" y="70000"/>
                  </a:lnTo>
                  <a:cubicBezTo>
                    <a:pt x="67135" y="70000"/>
                    <a:pt x="67079" y="70000"/>
                    <a:pt x="67051" y="70000"/>
                  </a:cubicBezTo>
                  <a:lnTo>
                    <a:pt x="67191" y="70000"/>
                  </a:lnTo>
                  <a:close/>
                  <a:moveTo>
                    <a:pt x="66716" y="74000"/>
                  </a:moveTo>
                  <a:lnTo>
                    <a:pt x="66716" y="74000"/>
                  </a:lnTo>
                  <a:cubicBezTo>
                    <a:pt x="67260" y="76000"/>
                    <a:pt x="67135" y="74000"/>
                    <a:pt x="67218" y="72000"/>
                  </a:cubicBezTo>
                  <a:lnTo>
                    <a:pt x="66646" y="72000"/>
                  </a:lnTo>
                  <a:cubicBezTo>
                    <a:pt x="66716" y="72000"/>
                    <a:pt x="66758" y="74000"/>
                    <a:pt x="66716" y="74000"/>
                  </a:cubicBezTo>
                  <a:close/>
                  <a:moveTo>
                    <a:pt x="66032" y="58000"/>
                  </a:moveTo>
                  <a:lnTo>
                    <a:pt x="66032" y="58000"/>
                  </a:lnTo>
                  <a:lnTo>
                    <a:pt x="63155" y="56000"/>
                  </a:lnTo>
                  <a:cubicBezTo>
                    <a:pt x="64831" y="66000"/>
                    <a:pt x="66018" y="72000"/>
                    <a:pt x="63211" y="74000"/>
                  </a:cubicBezTo>
                  <a:lnTo>
                    <a:pt x="63030" y="74000"/>
                  </a:lnTo>
                  <a:cubicBezTo>
                    <a:pt x="63393" y="76000"/>
                    <a:pt x="64035" y="76000"/>
                    <a:pt x="64621" y="74000"/>
                  </a:cubicBezTo>
                  <a:cubicBezTo>
                    <a:pt x="65096" y="70000"/>
                    <a:pt x="66646" y="58000"/>
                    <a:pt x="66632" y="56000"/>
                  </a:cubicBezTo>
                  <a:cubicBezTo>
                    <a:pt x="66464" y="54000"/>
                    <a:pt x="66213" y="56000"/>
                    <a:pt x="65906" y="56000"/>
                  </a:cubicBezTo>
                  <a:lnTo>
                    <a:pt x="66032" y="58000"/>
                  </a:lnTo>
                  <a:close/>
                  <a:moveTo>
                    <a:pt x="4859" y="80000"/>
                  </a:moveTo>
                  <a:lnTo>
                    <a:pt x="4859" y="80000"/>
                  </a:lnTo>
                  <a:cubicBezTo>
                    <a:pt x="4915" y="80000"/>
                    <a:pt x="4942" y="80000"/>
                    <a:pt x="4970" y="80000"/>
                  </a:cubicBezTo>
                  <a:cubicBezTo>
                    <a:pt x="4942" y="80000"/>
                    <a:pt x="4970" y="80000"/>
                    <a:pt x="4859" y="80000"/>
                  </a:cubicBezTo>
                  <a:close/>
                  <a:moveTo>
                    <a:pt x="51845" y="78000"/>
                  </a:moveTo>
                  <a:lnTo>
                    <a:pt x="51845" y="78000"/>
                  </a:lnTo>
                  <a:lnTo>
                    <a:pt x="51649" y="80000"/>
                  </a:lnTo>
                  <a:lnTo>
                    <a:pt x="51747" y="78000"/>
                  </a:lnTo>
                  <a:lnTo>
                    <a:pt x="51259" y="78000"/>
                  </a:lnTo>
                  <a:lnTo>
                    <a:pt x="51049" y="78000"/>
                  </a:lnTo>
                  <a:cubicBezTo>
                    <a:pt x="51077" y="78000"/>
                    <a:pt x="51105" y="78000"/>
                    <a:pt x="51119" y="78000"/>
                  </a:cubicBezTo>
                  <a:lnTo>
                    <a:pt x="50965" y="76000"/>
                  </a:lnTo>
                  <a:cubicBezTo>
                    <a:pt x="50574" y="80000"/>
                    <a:pt x="49597" y="84000"/>
                    <a:pt x="49318" y="86000"/>
                  </a:cubicBezTo>
                  <a:cubicBezTo>
                    <a:pt x="48941" y="88000"/>
                    <a:pt x="48494" y="88000"/>
                    <a:pt x="48201" y="88000"/>
                  </a:cubicBezTo>
                  <a:cubicBezTo>
                    <a:pt x="48466" y="88000"/>
                    <a:pt x="48815" y="88000"/>
                    <a:pt x="48717" y="86000"/>
                  </a:cubicBezTo>
                  <a:cubicBezTo>
                    <a:pt x="48173" y="84000"/>
                    <a:pt x="47907" y="78000"/>
                    <a:pt x="46986" y="82000"/>
                  </a:cubicBezTo>
                  <a:lnTo>
                    <a:pt x="47530" y="82000"/>
                  </a:lnTo>
                  <a:lnTo>
                    <a:pt x="46302" y="90000"/>
                  </a:lnTo>
                  <a:cubicBezTo>
                    <a:pt x="45883" y="88000"/>
                    <a:pt x="46916" y="86000"/>
                    <a:pt x="47084" y="84000"/>
                  </a:cubicBezTo>
                  <a:cubicBezTo>
                    <a:pt x="46134" y="88000"/>
                    <a:pt x="45338" y="78000"/>
                    <a:pt x="44905" y="84000"/>
                  </a:cubicBezTo>
                  <a:cubicBezTo>
                    <a:pt x="44835" y="80000"/>
                    <a:pt x="44738" y="74000"/>
                    <a:pt x="44109" y="74000"/>
                  </a:cubicBezTo>
                  <a:cubicBezTo>
                    <a:pt x="44556" y="80000"/>
                    <a:pt x="43732" y="78000"/>
                    <a:pt x="44109" y="82000"/>
                  </a:cubicBezTo>
                  <a:cubicBezTo>
                    <a:pt x="43886" y="84000"/>
                    <a:pt x="43411" y="82000"/>
                    <a:pt x="43369" y="84000"/>
                  </a:cubicBezTo>
                  <a:lnTo>
                    <a:pt x="43425" y="82000"/>
                  </a:lnTo>
                  <a:cubicBezTo>
                    <a:pt x="42364" y="76000"/>
                    <a:pt x="42015" y="86000"/>
                    <a:pt x="41554" y="90000"/>
                  </a:cubicBezTo>
                  <a:cubicBezTo>
                    <a:pt x="40283" y="92000"/>
                    <a:pt x="39697" y="90000"/>
                    <a:pt x="38650" y="90000"/>
                  </a:cubicBezTo>
                  <a:cubicBezTo>
                    <a:pt x="38608" y="88000"/>
                    <a:pt x="38329" y="80000"/>
                    <a:pt x="37910" y="80000"/>
                  </a:cubicBezTo>
                  <a:cubicBezTo>
                    <a:pt x="37714" y="84000"/>
                    <a:pt x="36765" y="86000"/>
                    <a:pt x="36667" y="90000"/>
                  </a:cubicBezTo>
                  <a:cubicBezTo>
                    <a:pt x="37421" y="92000"/>
                    <a:pt x="37281" y="86000"/>
                    <a:pt x="37728" y="86000"/>
                  </a:cubicBezTo>
                  <a:cubicBezTo>
                    <a:pt x="38105" y="90000"/>
                    <a:pt x="37770" y="90000"/>
                    <a:pt x="38273" y="92000"/>
                  </a:cubicBezTo>
                  <a:cubicBezTo>
                    <a:pt x="37868" y="92000"/>
                    <a:pt x="36416" y="96000"/>
                    <a:pt x="35969" y="92000"/>
                  </a:cubicBezTo>
                  <a:lnTo>
                    <a:pt x="36122" y="90000"/>
                  </a:lnTo>
                  <a:cubicBezTo>
                    <a:pt x="35410" y="88000"/>
                    <a:pt x="35271" y="78000"/>
                    <a:pt x="34084" y="84000"/>
                  </a:cubicBezTo>
                  <a:lnTo>
                    <a:pt x="33511" y="86000"/>
                  </a:lnTo>
                  <a:cubicBezTo>
                    <a:pt x="33539" y="86000"/>
                    <a:pt x="33539" y="86000"/>
                    <a:pt x="33553" y="86000"/>
                  </a:cubicBezTo>
                  <a:cubicBezTo>
                    <a:pt x="32618" y="86000"/>
                    <a:pt x="32869" y="80000"/>
                    <a:pt x="31836" y="84000"/>
                  </a:cubicBezTo>
                  <a:cubicBezTo>
                    <a:pt x="31919" y="84000"/>
                    <a:pt x="31878" y="84000"/>
                    <a:pt x="31947" y="84000"/>
                  </a:cubicBezTo>
                  <a:cubicBezTo>
                    <a:pt x="31361" y="80000"/>
                    <a:pt x="30774" y="86000"/>
                    <a:pt x="30328" y="88000"/>
                  </a:cubicBezTo>
                  <a:cubicBezTo>
                    <a:pt x="30062" y="84000"/>
                    <a:pt x="30397" y="84000"/>
                    <a:pt x="30565" y="80000"/>
                  </a:cubicBezTo>
                  <a:cubicBezTo>
                    <a:pt x="29532" y="80000"/>
                    <a:pt x="28415" y="86000"/>
                    <a:pt x="27772" y="90000"/>
                  </a:cubicBezTo>
                  <a:lnTo>
                    <a:pt x="27102" y="88000"/>
                  </a:lnTo>
                  <a:cubicBezTo>
                    <a:pt x="27493" y="86000"/>
                    <a:pt x="27982" y="82000"/>
                    <a:pt x="27856" y="80000"/>
                  </a:cubicBezTo>
                  <a:cubicBezTo>
                    <a:pt x="27493" y="82000"/>
                    <a:pt x="27563" y="84000"/>
                    <a:pt x="27046" y="82000"/>
                  </a:cubicBezTo>
                  <a:cubicBezTo>
                    <a:pt x="27130" y="80000"/>
                    <a:pt x="27353" y="78000"/>
                    <a:pt x="27591" y="74000"/>
                  </a:cubicBezTo>
                  <a:cubicBezTo>
                    <a:pt x="26530" y="70000"/>
                    <a:pt x="27353" y="84000"/>
                    <a:pt x="26599" y="76000"/>
                  </a:cubicBezTo>
                  <a:cubicBezTo>
                    <a:pt x="26264" y="76000"/>
                    <a:pt x="26069" y="80000"/>
                    <a:pt x="26041" y="82000"/>
                  </a:cubicBezTo>
                  <a:lnTo>
                    <a:pt x="25427" y="78000"/>
                  </a:lnTo>
                  <a:cubicBezTo>
                    <a:pt x="25357" y="82000"/>
                    <a:pt x="24603" y="82000"/>
                    <a:pt x="24114" y="84000"/>
                  </a:cubicBezTo>
                  <a:cubicBezTo>
                    <a:pt x="24044" y="84000"/>
                    <a:pt x="24505" y="88000"/>
                    <a:pt x="24700" y="86000"/>
                  </a:cubicBezTo>
                  <a:cubicBezTo>
                    <a:pt x="24659" y="88000"/>
                    <a:pt x="24128" y="90000"/>
                    <a:pt x="23793" y="90000"/>
                  </a:cubicBezTo>
                  <a:cubicBezTo>
                    <a:pt x="23667" y="82000"/>
                    <a:pt x="21587" y="92000"/>
                    <a:pt x="21978" y="82000"/>
                  </a:cubicBezTo>
                  <a:cubicBezTo>
                    <a:pt x="20470" y="84000"/>
                    <a:pt x="18333" y="86000"/>
                    <a:pt x="17328" y="88000"/>
                  </a:cubicBezTo>
                  <a:cubicBezTo>
                    <a:pt x="17007" y="86000"/>
                    <a:pt x="16336" y="86000"/>
                    <a:pt x="16727" y="82000"/>
                  </a:cubicBezTo>
                  <a:cubicBezTo>
                    <a:pt x="15513" y="82000"/>
                    <a:pt x="14884" y="90000"/>
                    <a:pt x="13670" y="88000"/>
                  </a:cubicBezTo>
                  <a:cubicBezTo>
                    <a:pt x="13572" y="88000"/>
                    <a:pt x="14214" y="88000"/>
                    <a:pt x="14172" y="86000"/>
                  </a:cubicBezTo>
                  <a:cubicBezTo>
                    <a:pt x="13376" y="88000"/>
                    <a:pt x="12734" y="82000"/>
                    <a:pt x="11505" y="84000"/>
                  </a:cubicBezTo>
                  <a:cubicBezTo>
                    <a:pt x="11715" y="84000"/>
                    <a:pt x="11771" y="82000"/>
                    <a:pt x="11798" y="82000"/>
                  </a:cubicBezTo>
                  <a:cubicBezTo>
                    <a:pt x="11826" y="82000"/>
                    <a:pt x="11296" y="84000"/>
                    <a:pt x="10975" y="86000"/>
                  </a:cubicBezTo>
                  <a:cubicBezTo>
                    <a:pt x="10793" y="84000"/>
                    <a:pt x="11212" y="84000"/>
                    <a:pt x="11114" y="84000"/>
                  </a:cubicBezTo>
                  <a:cubicBezTo>
                    <a:pt x="8740" y="80000"/>
                    <a:pt x="6925" y="90000"/>
                    <a:pt x="4565" y="88000"/>
                  </a:cubicBezTo>
                  <a:cubicBezTo>
                    <a:pt x="5250" y="88000"/>
                    <a:pt x="5501" y="84000"/>
                    <a:pt x="5501" y="82000"/>
                  </a:cubicBezTo>
                  <a:lnTo>
                    <a:pt x="4845" y="82000"/>
                  </a:lnTo>
                  <a:cubicBezTo>
                    <a:pt x="4593" y="84000"/>
                    <a:pt x="4091" y="84000"/>
                    <a:pt x="3672" y="86000"/>
                  </a:cubicBezTo>
                  <a:cubicBezTo>
                    <a:pt x="3630" y="84000"/>
                    <a:pt x="3420" y="84000"/>
                    <a:pt x="3630" y="82000"/>
                  </a:cubicBezTo>
                  <a:cubicBezTo>
                    <a:pt x="2331" y="76000"/>
                    <a:pt x="1591" y="90000"/>
                    <a:pt x="0" y="88000"/>
                  </a:cubicBezTo>
                  <a:lnTo>
                    <a:pt x="1926" y="78000"/>
                  </a:lnTo>
                  <a:lnTo>
                    <a:pt x="1452" y="74000"/>
                  </a:lnTo>
                  <a:lnTo>
                    <a:pt x="2303" y="70000"/>
                  </a:lnTo>
                  <a:cubicBezTo>
                    <a:pt x="1801" y="66000"/>
                    <a:pt x="1354" y="72000"/>
                    <a:pt x="1284" y="68000"/>
                  </a:cubicBezTo>
                  <a:cubicBezTo>
                    <a:pt x="1396" y="68000"/>
                    <a:pt x="1661" y="68000"/>
                    <a:pt x="1661" y="66000"/>
                  </a:cubicBezTo>
                  <a:cubicBezTo>
                    <a:pt x="1172" y="64000"/>
                    <a:pt x="1144" y="68000"/>
                    <a:pt x="767" y="68000"/>
                  </a:cubicBezTo>
                  <a:cubicBezTo>
                    <a:pt x="1745" y="60000"/>
                    <a:pt x="3630" y="62000"/>
                    <a:pt x="4649" y="60000"/>
                  </a:cubicBezTo>
                  <a:cubicBezTo>
                    <a:pt x="4817" y="60000"/>
                    <a:pt x="4524" y="62000"/>
                    <a:pt x="4496" y="62000"/>
                  </a:cubicBezTo>
                  <a:cubicBezTo>
                    <a:pt x="4901" y="62000"/>
                    <a:pt x="5152" y="64000"/>
                    <a:pt x="5683" y="64000"/>
                  </a:cubicBezTo>
                  <a:cubicBezTo>
                    <a:pt x="6004" y="60000"/>
                    <a:pt x="5431" y="60000"/>
                    <a:pt x="5180" y="60000"/>
                  </a:cubicBezTo>
                  <a:cubicBezTo>
                    <a:pt x="5208" y="58000"/>
                    <a:pt x="5333" y="58000"/>
                    <a:pt x="5627" y="58000"/>
                  </a:cubicBezTo>
                  <a:cubicBezTo>
                    <a:pt x="5696" y="62000"/>
                    <a:pt x="7205" y="60000"/>
                    <a:pt x="7582" y="64000"/>
                  </a:cubicBezTo>
                  <a:cubicBezTo>
                    <a:pt x="9117" y="64000"/>
                    <a:pt x="7330" y="54000"/>
                    <a:pt x="8838" y="56000"/>
                  </a:cubicBezTo>
                  <a:lnTo>
                    <a:pt x="9285" y="60000"/>
                  </a:lnTo>
                  <a:cubicBezTo>
                    <a:pt x="10151" y="58000"/>
                    <a:pt x="11282" y="54000"/>
                    <a:pt x="12259" y="56000"/>
                  </a:cubicBezTo>
                  <a:lnTo>
                    <a:pt x="12064" y="56000"/>
                  </a:lnTo>
                  <a:cubicBezTo>
                    <a:pt x="11924" y="58000"/>
                    <a:pt x="12148" y="58000"/>
                    <a:pt x="12245" y="60000"/>
                  </a:cubicBezTo>
                  <a:cubicBezTo>
                    <a:pt x="12999" y="62000"/>
                    <a:pt x="13670" y="56000"/>
                    <a:pt x="14116" y="60000"/>
                  </a:cubicBezTo>
                  <a:cubicBezTo>
                    <a:pt x="14968" y="56000"/>
                    <a:pt x="16378" y="52000"/>
                    <a:pt x="17356" y="50000"/>
                  </a:cubicBezTo>
                  <a:cubicBezTo>
                    <a:pt x="17621" y="56000"/>
                    <a:pt x="16085" y="56000"/>
                    <a:pt x="15680" y="60000"/>
                  </a:cubicBezTo>
                  <a:lnTo>
                    <a:pt x="16574" y="60000"/>
                  </a:lnTo>
                  <a:cubicBezTo>
                    <a:pt x="16015" y="60000"/>
                    <a:pt x="15806" y="62000"/>
                    <a:pt x="15471" y="64000"/>
                  </a:cubicBezTo>
                  <a:cubicBezTo>
                    <a:pt x="16253" y="66000"/>
                    <a:pt x="16504" y="60000"/>
                    <a:pt x="17244" y="60000"/>
                  </a:cubicBezTo>
                  <a:cubicBezTo>
                    <a:pt x="17188" y="60000"/>
                    <a:pt x="17286" y="62000"/>
                    <a:pt x="17621" y="62000"/>
                  </a:cubicBezTo>
                  <a:lnTo>
                    <a:pt x="17719" y="58000"/>
                  </a:lnTo>
                  <a:cubicBezTo>
                    <a:pt x="17719" y="58000"/>
                    <a:pt x="17761" y="58000"/>
                    <a:pt x="17872" y="58000"/>
                  </a:cubicBezTo>
                  <a:lnTo>
                    <a:pt x="19171" y="56000"/>
                  </a:lnTo>
                  <a:cubicBezTo>
                    <a:pt x="18892" y="54000"/>
                    <a:pt x="18878" y="52000"/>
                    <a:pt x="18543" y="52000"/>
                  </a:cubicBezTo>
                  <a:cubicBezTo>
                    <a:pt x="18668" y="54000"/>
                    <a:pt x="18375" y="54000"/>
                    <a:pt x="18040" y="54000"/>
                  </a:cubicBezTo>
                  <a:cubicBezTo>
                    <a:pt x="18333" y="52000"/>
                    <a:pt x="17719" y="52000"/>
                    <a:pt x="17719" y="50000"/>
                  </a:cubicBezTo>
                  <a:cubicBezTo>
                    <a:pt x="18403" y="50000"/>
                    <a:pt x="19227" y="50000"/>
                    <a:pt x="19674" y="48000"/>
                  </a:cubicBezTo>
                  <a:lnTo>
                    <a:pt x="19813" y="52000"/>
                  </a:lnTo>
                  <a:lnTo>
                    <a:pt x="21587" y="52000"/>
                  </a:lnTo>
                  <a:lnTo>
                    <a:pt x="21447" y="54000"/>
                  </a:lnTo>
                  <a:cubicBezTo>
                    <a:pt x="22215" y="54000"/>
                    <a:pt x="22983" y="52000"/>
                    <a:pt x="23667" y="56000"/>
                  </a:cubicBezTo>
                  <a:cubicBezTo>
                    <a:pt x="24365" y="52000"/>
                    <a:pt x="25231" y="48000"/>
                    <a:pt x="25804" y="44000"/>
                  </a:cubicBezTo>
                  <a:cubicBezTo>
                    <a:pt x="26097" y="40000"/>
                    <a:pt x="27828" y="50000"/>
                    <a:pt x="28610" y="42000"/>
                  </a:cubicBezTo>
                  <a:cubicBezTo>
                    <a:pt x="28652" y="44000"/>
                    <a:pt x="28066" y="46000"/>
                    <a:pt x="27800" y="48000"/>
                  </a:cubicBezTo>
                  <a:cubicBezTo>
                    <a:pt x="28317" y="48000"/>
                    <a:pt x="28736" y="44000"/>
                    <a:pt x="28903" y="48000"/>
                  </a:cubicBezTo>
                  <a:cubicBezTo>
                    <a:pt x="27730" y="46000"/>
                    <a:pt x="28959" y="52000"/>
                    <a:pt x="28443" y="54000"/>
                  </a:cubicBezTo>
                  <a:cubicBezTo>
                    <a:pt x="28987" y="54000"/>
                    <a:pt x="29560" y="52000"/>
                    <a:pt x="29825" y="50000"/>
                  </a:cubicBezTo>
                  <a:cubicBezTo>
                    <a:pt x="28945" y="50000"/>
                    <a:pt x="30132" y="44000"/>
                    <a:pt x="29239" y="46000"/>
                  </a:cubicBezTo>
                  <a:cubicBezTo>
                    <a:pt x="29937" y="42000"/>
                    <a:pt x="30872" y="40000"/>
                    <a:pt x="31696" y="42000"/>
                  </a:cubicBezTo>
                  <a:cubicBezTo>
                    <a:pt x="31696" y="44000"/>
                    <a:pt x="31794" y="44000"/>
                    <a:pt x="32101" y="46000"/>
                  </a:cubicBezTo>
                  <a:lnTo>
                    <a:pt x="32352" y="42000"/>
                  </a:lnTo>
                  <a:cubicBezTo>
                    <a:pt x="32729" y="42000"/>
                    <a:pt x="31598" y="46000"/>
                    <a:pt x="32380" y="46000"/>
                  </a:cubicBezTo>
                  <a:cubicBezTo>
                    <a:pt x="33176" y="42000"/>
                    <a:pt x="34782" y="50000"/>
                    <a:pt x="35131" y="40000"/>
                  </a:cubicBezTo>
                  <a:cubicBezTo>
                    <a:pt x="35745" y="44000"/>
                    <a:pt x="33972" y="44000"/>
                    <a:pt x="34894" y="48000"/>
                  </a:cubicBezTo>
                  <a:cubicBezTo>
                    <a:pt x="34363" y="52000"/>
                    <a:pt x="33623" y="48000"/>
                    <a:pt x="33455" y="52000"/>
                  </a:cubicBezTo>
                  <a:cubicBezTo>
                    <a:pt x="33972" y="52000"/>
                    <a:pt x="33637" y="56000"/>
                    <a:pt x="33972" y="56000"/>
                  </a:cubicBezTo>
                  <a:lnTo>
                    <a:pt x="34558" y="54000"/>
                  </a:lnTo>
                  <a:lnTo>
                    <a:pt x="34433" y="54000"/>
                  </a:lnTo>
                  <a:cubicBezTo>
                    <a:pt x="35410" y="48000"/>
                    <a:pt x="36960" y="50000"/>
                    <a:pt x="38217" y="50000"/>
                  </a:cubicBezTo>
                  <a:cubicBezTo>
                    <a:pt x="39264" y="44000"/>
                    <a:pt x="40004" y="38000"/>
                    <a:pt x="41275" y="38000"/>
                  </a:cubicBezTo>
                  <a:cubicBezTo>
                    <a:pt x="40898" y="40000"/>
                    <a:pt x="42322" y="40000"/>
                    <a:pt x="41526" y="46000"/>
                  </a:cubicBezTo>
                  <a:cubicBezTo>
                    <a:pt x="42113" y="48000"/>
                    <a:pt x="42699" y="44000"/>
                    <a:pt x="42699" y="42000"/>
                  </a:cubicBezTo>
                  <a:cubicBezTo>
                    <a:pt x="42182" y="42000"/>
                    <a:pt x="42518" y="42000"/>
                    <a:pt x="42085" y="42000"/>
                  </a:cubicBezTo>
                  <a:cubicBezTo>
                    <a:pt x="42378" y="38000"/>
                    <a:pt x="43062" y="38000"/>
                    <a:pt x="43341" y="40000"/>
                  </a:cubicBezTo>
                  <a:cubicBezTo>
                    <a:pt x="43202" y="40000"/>
                    <a:pt x="43258" y="40000"/>
                    <a:pt x="43230" y="42000"/>
                  </a:cubicBezTo>
                  <a:cubicBezTo>
                    <a:pt x="43844" y="42000"/>
                    <a:pt x="43523" y="38000"/>
                    <a:pt x="43970" y="38000"/>
                  </a:cubicBezTo>
                  <a:cubicBezTo>
                    <a:pt x="44109" y="40000"/>
                    <a:pt x="44961" y="38000"/>
                    <a:pt x="45366" y="40000"/>
                  </a:cubicBezTo>
                  <a:lnTo>
                    <a:pt x="45952" y="34000"/>
                  </a:lnTo>
                  <a:cubicBezTo>
                    <a:pt x="45631" y="38000"/>
                    <a:pt x="46525" y="36000"/>
                    <a:pt x="46609" y="38000"/>
                  </a:cubicBezTo>
                  <a:cubicBezTo>
                    <a:pt x="47042" y="36000"/>
                    <a:pt x="47391" y="32000"/>
                    <a:pt x="48033" y="32000"/>
                  </a:cubicBezTo>
                  <a:cubicBezTo>
                    <a:pt x="47768" y="34000"/>
                    <a:pt x="48633" y="34000"/>
                    <a:pt x="48633" y="38000"/>
                  </a:cubicBezTo>
                  <a:cubicBezTo>
                    <a:pt x="49737" y="42000"/>
                    <a:pt x="50463" y="28000"/>
                    <a:pt x="51510" y="34000"/>
                  </a:cubicBezTo>
                  <a:cubicBezTo>
                    <a:pt x="51482" y="34000"/>
                    <a:pt x="51272" y="36000"/>
                    <a:pt x="51580" y="38000"/>
                  </a:cubicBezTo>
                  <a:cubicBezTo>
                    <a:pt x="51817" y="36000"/>
                    <a:pt x="52236" y="36000"/>
                    <a:pt x="52501" y="36000"/>
                  </a:cubicBezTo>
                  <a:lnTo>
                    <a:pt x="52487" y="36000"/>
                  </a:lnTo>
                  <a:lnTo>
                    <a:pt x="52501" y="36000"/>
                  </a:lnTo>
                  <a:cubicBezTo>
                    <a:pt x="52627" y="36000"/>
                    <a:pt x="52711" y="36000"/>
                    <a:pt x="52711" y="34000"/>
                  </a:cubicBezTo>
                  <a:cubicBezTo>
                    <a:pt x="53158" y="30000"/>
                    <a:pt x="53381" y="28000"/>
                    <a:pt x="54247" y="24000"/>
                  </a:cubicBezTo>
                  <a:cubicBezTo>
                    <a:pt x="54191" y="20000"/>
                    <a:pt x="53451" y="22000"/>
                    <a:pt x="53130" y="24000"/>
                  </a:cubicBezTo>
                  <a:lnTo>
                    <a:pt x="52864" y="28000"/>
                  </a:lnTo>
                  <a:cubicBezTo>
                    <a:pt x="52599" y="22000"/>
                    <a:pt x="52082" y="28000"/>
                    <a:pt x="51873" y="26000"/>
                  </a:cubicBezTo>
                  <a:cubicBezTo>
                    <a:pt x="52404" y="20000"/>
                    <a:pt x="53898" y="22000"/>
                    <a:pt x="54791" y="16000"/>
                  </a:cubicBezTo>
                  <a:cubicBezTo>
                    <a:pt x="54247" y="12000"/>
                    <a:pt x="53060" y="10000"/>
                    <a:pt x="52013" y="12000"/>
                  </a:cubicBezTo>
                  <a:lnTo>
                    <a:pt x="52473" y="14000"/>
                  </a:lnTo>
                  <a:lnTo>
                    <a:pt x="51929" y="14000"/>
                  </a:lnTo>
                  <a:lnTo>
                    <a:pt x="52459" y="18000"/>
                  </a:lnTo>
                  <a:lnTo>
                    <a:pt x="51021" y="18000"/>
                  </a:lnTo>
                  <a:cubicBezTo>
                    <a:pt x="51566" y="18000"/>
                    <a:pt x="51789" y="24000"/>
                    <a:pt x="51482" y="22000"/>
                  </a:cubicBezTo>
                  <a:cubicBezTo>
                    <a:pt x="50868" y="20000"/>
                    <a:pt x="50840" y="26000"/>
                    <a:pt x="50379" y="26000"/>
                  </a:cubicBezTo>
                  <a:cubicBezTo>
                    <a:pt x="50630" y="26000"/>
                    <a:pt x="50965" y="26000"/>
                    <a:pt x="50756" y="28000"/>
                  </a:cubicBezTo>
                  <a:cubicBezTo>
                    <a:pt x="49834" y="24000"/>
                    <a:pt x="49583" y="26000"/>
                    <a:pt x="48759" y="22000"/>
                  </a:cubicBezTo>
                  <a:cubicBezTo>
                    <a:pt x="48857" y="28000"/>
                    <a:pt x="47712" y="22000"/>
                    <a:pt x="47586" y="28000"/>
                  </a:cubicBezTo>
                  <a:lnTo>
                    <a:pt x="47977" y="28000"/>
                  </a:lnTo>
                  <a:lnTo>
                    <a:pt x="47153" y="32000"/>
                  </a:lnTo>
                  <a:cubicBezTo>
                    <a:pt x="46399" y="28000"/>
                    <a:pt x="47824" y="28000"/>
                    <a:pt x="46679" y="24000"/>
                  </a:cubicBezTo>
                  <a:cubicBezTo>
                    <a:pt x="45603" y="24000"/>
                    <a:pt x="45631" y="30000"/>
                    <a:pt x="44794" y="30000"/>
                  </a:cubicBezTo>
                  <a:cubicBezTo>
                    <a:pt x="45073" y="28000"/>
                    <a:pt x="45743" y="24000"/>
                    <a:pt x="46413" y="24000"/>
                  </a:cubicBezTo>
                  <a:lnTo>
                    <a:pt x="46008" y="22000"/>
                  </a:lnTo>
                  <a:cubicBezTo>
                    <a:pt x="46218" y="20000"/>
                    <a:pt x="47153" y="20000"/>
                    <a:pt x="47614" y="20000"/>
                  </a:cubicBezTo>
                  <a:cubicBezTo>
                    <a:pt x="46846" y="24000"/>
                    <a:pt x="47977" y="22000"/>
                    <a:pt x="48326" y="24000"/>
                  </a:cubicBezTo>
                  <a:cubicBezTo>
                    <a:pt x="48396" y="20000"/>
                    <a:pt x="47907" y="22000"/>
                    <a:pt x="48480" y="18000"/>
                  </a:cubicBezTo>
                  <a:cubicBezTo>
                    <a:pt x="47935" y="18000"/>
                    <a:pt x="47851" y="18000"/>
                    <a:pt x="47167" y="18000"/>
                  </a:cubicBezTo>
                  <a:cubicBezTo>
                    <a:pt x="48661" y="18000"/>
                    <a:pt x="48508" y="6000"/>
                    <a:pt x="49820" y="8000"/>
                  </a:cubicBezTo>
                  <a:cubicBezTo>
                    <a:pt x="49220" y="8000"/>
                    <a:pt x="50044" y="12000"/>
                    <a:pt x="50114" y="14000"/>
                  </a:cubicBezTo>
                  <a:lnTo>
                    <a:pt x="51203" y="12000"/>
                  </a:lnTo>
                  <a:lnTo>
                    <a:pt x="50993" y="8000"/>
                  </a:lnTo>
                  <a:cubicBezTo>
                    <a:pt x="51761" y="6000"/>
                    <a:pt x="52026" y="16000"/>
                    <a:pt x="52906" y="10000"/>
                  </a:cubicBezTo>
                  <a:cubicBezTo>
                    <a:pt x="53018" y="8000"/>
                    <a:pt x="52124" y="8000"/>
                    <a:pt x="52292" y="8000"/>
                  </a:cubicBezTo>
                  <a:cubicBezTo>
                    <a:pt x="53493" y="6000"/>
                    <a:pt x="53925" y="12000"/>
                    <a:pt x="55001" y="16000"/>
                  </a:cubicBezTo>
                  <a:cubicBezTo>
                    <a:pt x="55070" y="14000"/>
                    <a:pt x="55057" y="12000"/>
                    <a:pt x="55434" y="8000"/>
                  </a:cubicBezTo>
                  <a:cubicBezTo>
                    <a:pt x="55308" y="12000"/>
                    <a:pt x="55587" y="14000"/>
                    <a:pt x="55168" y="16000"/>
                  </a:cubicBezTo>
                  <a:cubicBezTo>
                    <a:pt x="55517" y="16000"/>
                    <a:pt x="55950" y="14000"/>
                    <a:pt x="56257" y="14000"/>
                  </a:cubicBezTo>
                  <a:cubicBezTo>
                    <a:pt x="55517" y="12000"/>
                    <a:pt x="56565" y="8000"/>
                    <a:pt x="56704" y="8000"/>
                  </a:cubicBezTo>
                  <a:cubicBezTo>
                    <a:pt x="57095" y="8000"/>
                    <a:pt x="56592" y="10000"/>
                    <a:pt x="56355" y="10000"/>
                  </a:cubicBezTo>
                  <a:cubicBezTo>
                    <a:pt x="56662" y="12000"/>
                    <a:pt x="57025" y="16000"/>
                    <a:pt x="57207" y="12000"/>
                  </a:cubicBezTo>
                  <a:cubicBezTo>
                    <a:pt x="57221" y="14000"/>
                    <a:pt x="56341" y="20000"/>
                    <a:pt x="55769" y="22000"/>
                  </a:cubicBezTo>
                  <a:lnTo>
                    <a:pt x="56146" y="22000"/>
                  </a:lnTo>
                  <a:cubicBezTo>
                    <a:pt x="55880" y="24000"/>
                    <a:pt x="55838" y="24000"/>
                    <a:pt x="55447" y="22000"/>
                  </a:cubicBezTo>
                  <a:cubicBezTo>
                    <a:pt x="55824" y="26000"/>
                    <a:pt x="55783" y="28000"/>
                    <a:pt x="55699" y="30000"/>
                  </a:cubicBezTo>
                  <a:cubicBezTo>
                    <a:pt x="55657" y="30000"/>
                    <a:pt x="55727" y="30000"/>
                    <a:pt x="55685" y="30000"/>
                  </a:cubicBezTo>
                  <a:cubicBezTo>
                    <a:pt x="55378" y="28000"/>
                    <a:pt x="55140" y="30000"/>
                    <a:pt x="55210" y="32000"/>
                  </a:cubicBezTo>
                  <a:cubicBezTo>
                    <a:pt x="54931" y="36000"/>
                    <a:pt x="55643" y="34000"/>
                    <a:pt x="55852" y="36000"/>
                  </a:cubicBezTo>
                  <a:lnTo>
                    <a:pt x="56313" y="36000"/>
                  </a:lnTo>
                  <a:lnTo>
                    <a:pt x="57933" y="20000"/>
                  </a:lnTo>
                  <a:cubicBezTo>
                    <a:pt x="58617" y="18000"/>
                    <a:pt x="58924" y="22000"/>
                    <a:pt x="59441" y="24000"/>
                  </a:cubicBezTo>
                  <a:lnTo>
                    <a:pt x="59581" y="20000"/>
                  </a:lnTo>
                  <a:cubicBezTo>
                    <a:pt x="60181" y="20000"/>
                    <a:pt x="60754" y="22000"/>
                    <a:pt x="60363" y="26000"/>
                  </a:cubicBezTo>
                  <a:cubicBezTo>
                    <a:pt x="60349" y="26000"/>
                    <a:pt x="60265" y="26000"/>
                    <a:pt x="60139" y="26000"/>
                  </a:cubicBezTo>
                  <a:cubicBezTo>
                    <a:pt x="60111" y="26000"/>
                    <a:pt x="60083" y="26000"/>
                    <a:pt x="60055" y="26000"/>
                  </a:cubicBezTo>
                  <a:lnTo>
                    <a:pt x="60013" y="28000"/>
                  </a:lnTo>
                  <a:lnTo>
                    <a:pt x="61103" y="24000"/>
                  </a:lnTo>
                  <a:cubicBezTo>
                    <a:pt x="60013" y="30000"/>
                    <a:pt x="61047" y="32000"/>
                    <a:pt x="60865" y="38000"/>
                  </a:cubicBezTo>
                  <a:lnTo>
                    <a:pt x="61968" y="36000"/>
                  </a:lnTo>
                  <a:cubicBezTo>
                    <a:pt x="61298" y="34000"/>
                    <a:pt x="61954" y="32000"/>
                    <a:pt x="62192" y="32000"/>
                  </a:cubicBezTo>
                  <a:cubicBezTo>
                    <a:pt x="62248" y="36000"/>
                    <a:pt x="63071" y="32000"/>
                    <a:pt x="63462" y="32000"/>
                  </a:cubicBezTo>
                  <a:lnTo>
                    <a:pt x="63434" y="32000"/>
                  </a:lnTo>
                  <a:cubicBezTo>
                    <a:pt x="63784" y="34000"/>
                    <a:pt x="64412" y="34000"/>
                    <a:pt x="64859" y="32000"/>
                  </a:cubicBezTo>
                  <a:cubicBezTo>
                    <a:pt x="64831" y="32000"/>
                    <a:pt x="65403" y="24000"/>
                    <a:pt x="65683" y="20000"/>
                  </a:cubicBezTo>
                  <a:cubicBezTo>
                    <a:pt x="64915" y="20000"/>
                    <a:pt x="65375" y="18000"/>
                    <a:pt x="65306" y="16000"/>
                  </a:cubicBezTo>
                  <a:cubicBezTo>
                    <a:pt x="65389" y="16000"/>
                    <a:pt x="65529" y="16000"/>
                    <a:pt x="65543" y="16000"/>
                  </a:cubicBezTo>
                  <a:cubicBezTo>
                    <a:pt x="65655" y="14000"/>
                    <a:pt x="65403" y="14000"/>
                    <a:pt x="65375" y="12000"/>
                  </a:cubicBezTo>
                  <a:cubicBezTo>
                    <a:pt x="64565" y="14000"/>
                    <a:pt x="63728" y="16000"/>
                    <a:pt x="63407" y="20000"/>
                  </a:cubicBezTo>
                  <a:cubicBezTo>
                    <a:pt x="63644" y="24000"/>
                    <a:pt x="63825" y="18000"/>
                    <a:pt x="64105" y="20000"/>
                  </a:cubicBezTo>
                  <a:cubicBezTo>
                    <a:pt x="63700" y="24000"/>
                    <a:pt x="63183" y="22000"/>
                    <a:pt x="62513" y="22000"/>
                  </a:cubicBezTo>
                  <a:lnTo>
                    <a:pt x="62289" y="20000"/>
                  </a:lnTo>
                  <a:lnTo>
                    <a:pt x="61605" y="22000"/>
                  </a:lnTo>
                  <a:cubicBezTo>
                    <a:pt x="61885" y="20000"/>
                    <a:pt x="61717" y="16000"/>
                    <a:pt x="62429" y="16000"/>
                  </a:cubicBezTo>
                  <a:cubicBezTo>
                    <a:pt x="62345" y="12000"/>
                    <a:pt x="61731" y="16000"/>
                    <a:pt x="61284" y="16000"/>
                  </a:cubicBezTo>
                  <a:lnTo>
                    <a:pt x="61061" y="20000"/>
                  </a:lnTo>
                  <a:cubicBezTo>
                    <a:pt x="61158" y="18000"/>
                    <a:pt x="60223" y="18000"/>
                    <a:pt x="60879" y="14000"/>
                  </a:cubicBezTo>
                  <a:lnTo>
                    <a:pt x="61968" y="10000"/>
                  </a:lnTo>
                  <a:lnTo>
                    <a:pt x="61661" y="8000"/>
                  </a:lnTo>
                  <a:lnTo>
                    <a:pt x="62569" y="8000"/>
                  </a:lnTo>
                  <a:lnTo>
                    <a:pt x="62359" y="8000"/>
                  </a:lnTo>
                  <a:cubicBezTo>
                    <a:pt x="63825" y="8000"/>
                    <a:pt x="62792" y="16000"/>
                    <a:pt x="64272" y="12000"/>
                  </a:cubicBezTo>
                  <a:cubicBezTo>
                    <a:pt x="64733" y="8000"/>
                    <a:pt x="65222" y="8000"/>
                    <a:pt x="66129" y="8000"/>
                  </a:cubicBezTo>
                  <a:cubicBezTo>
                    <a:pt x="65473" y="8000"/>
                    <a:pt x="66060" y="10000"/>
                    <a:pt x="65822" y="14000"/>
                  </a:cubicBezTo>
                  <a:cubicBezTo>
                    <a:pt x="66478" y="16000"/>
                    <a:pt x="66702" y="12000"/>
                    <a:pt x="67051" y="8000"/>
                  </a:cubicBezTo>
                  <a:cubicBezTo>
                    <a:pt x="67218" y="12000"/>
                    <a:pt x="67344" y="14000"/>
                    <a:pt x="66744" y="14000"/>
                  </a:cubicBezTo>
                  <a:cubicBezTo>
                    <a:pt x="66674" y="20000"/>
                    <a:pt x="67540" y="12000"/>
                    <a:pt x="67582" y="18000"/>
                  </a:cubicBezTo>
                  <a:cubicBezTo>
                    <a:pt x="69564" y="18000"/>
                    <a:pt x="69173" y="0"/>
                    <a:pt x="71477" y="8000"/>
                  </a:cubicBezTo>
                  <a:lnTo>
                    <a:pt x="71393" y="8000"/>
                  </a:lnTo>
                  <a:cubicBezTo>
                    <a:pt x="72860" y="8000"/>
                    <a:pt x="73711" y="8000"/>
                    <a:pt x="75066" y="8000"/>
                  </a:cubicBezTo>
                  <a:lnTo>
                    <a:pt x="76127" y="12000"/>
                  </a:lnTo>
                  <a:cubicBezTo>
                    <a:pt x="75890" y="12000"/>
                    <a:pt x="75247" y="18000"/>
                    <a:pt x="75555" y="20000"/>
                  </a:cubicBezTo>
                  <a:cubicBezTo>
                    <a:pt x="75024" y="14000"/>
                    <a:pt x="74479" y="16000"/>
                    <a:pt x="73921" y="14000"/>
                  </a:cubicBezTo>
                  <a:cubicBezTo>
                    <a:pt x="73865" y="14000"/>
                    <a:pt x="74088" y="16000"/>
                    <a:pt x="74186" y="18000"/>
                  </a:cubicBezTo>
                  <a:cubicBezTo>
                    <a:pt x="73851" y="18000"/>
                    <a:pt x="73683" y="14000"/>
                    <a:pt x="73237" y="16000"/>
                  </a:cubicBezTo>
                  <a:cubicBezTo>
                    <a:pt x="73251" y="16000"/>
                    <a:pt x="73739" y="18000"/>
                    <a:pt x="73376" y="18000"/>
                  </a:cubicBezTo>
                  <a:lnTo>
                    <a:pt x="72762" y="16000"/>
                  </a:lnTo>
                  <a:cubicBezTo>
                    <a:pt x="71952" y="18000"/>
                    <a:pt x="72371" y="24000"/>
                    <a:pt x="71407" y="22000"/>
                  </a:cubicBezTo>
                  <a:cubicBezTo>
                    <a:pt x="71589" y="20000"/>
                    <a:pt x="71952" y="14000"/>
                    <a:pt x="72329" y="14000"/>
                  </a:cubicBezTo>
                  <a:cubicBezTo>
                    <a:pt x="71882" y="12000"/>
                    <a:pt x="72902" y="12000"/>
                    <a:pt x="72511" y="10000"/>
                  </a:cubicBezTo>
                  <a:cubicBezTo>
                    <a:pt x="71882" y="14000"/>
                    <a:pt x="71575" y="10000"/>
                    <a:pt x="70737" y="14000"/>
                  </a:cubicBezTo>
                  <a:cubicBezTo>
                    <a:pt x="70835" y="14000"/>
                    <a:pt x="70863" y="12000"/>
                    <a:pt x="71072" y="12000"/>
                  </a:cubicBezTo>
                  <a:lnTo>
                    <a:pt x="69858" y="10000"/>
                  </a:lnTo>
                  <a:cubicBezTo>
                    <a:pt x="70151" y="12000"/>
                    <a:pt x="68852" y="14000"/>
                    <a:pt x="68964" y="18000"/>
                  </a:cubicBezTo>
                  <a:cubicBezTo>
                    <a:pt x="70262" y="20000"/>
                    <a:pt x="69885" y="16000"/>
                    <a:pt x="71352" y="18000"/>
                  </a:cubicBezTo>
                  <a:cubicBezTo>
                    <a:pt x="70933" y="20000"/>
                    <a:pt x="70402" y="24000"/>
                    <a:pt x="70151" y="28000"/>
                  </a:cubicBezTo>
                  <a:cubicBezTo>
                    <a:pt x="70137" y="28000"/>
                    <a:pt x="70109" y="28000"/>
                    <a:pt x="70067" y="28000"/>
                  </a:cubicBezTo>
                  <a:cubicBezTo>
                    <a:pt x="69844" y="32000"/>
                    <a:pt x="70067" y="34000"/>
                    <a:pt x="70067" y="42000"/>
                  </a:cubicBezTo>
                  <a:cubicBezTo>
                    <a:pt x="70737" y="36000"/>
                    <a:pt x="71184" y="40000"/>
                    <a:pt x="71980" y="38000"/>
                  </a:cubicBezTo>
                  <a:cubicBezTo>
                    <a:pt x="72134" y="32000"/>
                    <a:pt x="71519" y="32000"/>
                    <a:pt x="71128" y="32000"/>
                  </a:cubicBezTo>
                  <a:lnTo>
                    <a:pt x="71826" y="30000"/>
                  </a:lnTo>
                  <a:lnTo>
                    <a:pt x="71687" y="32000"/>
                  </a:lnTo>
                  <a:lnTo>
                    <a:pt x="73460" y="34000"/>
                  </a:lnTo>
                  <a:cubicBezTo>
                    <a:pt x="73125" y="34000"/>
                    <a:pt x="73013" y="36000"/>
                    <a:pt x="72832" y="38000"/>
                  </a:cubicBezTo>
                  <a:cubicBezTo>
                    <a:pt x="73069" y="38000"/>
                    <a:pt x="73292" y="38000"/>
                    <a:pt x="73530" y="40000"/>
                  </a:cubicBezTo>
                  <a:cubicBezTo>
                    <a:pt x="73474" y="36000"/>
                    <a:pt x="73516" y="34000"/>
                    <a:pt x="73739" y="34000"/>
                  </a:cubicBezTo>
                  <a:cubicBezTo>
                    <a:pt x="74870" y="34000"/>
                    <a:pt x="75513" y="38000"/>
                    <a:pt x="75932" y="42000"/>
                  </a:cubicBezTo>
                  <a:lnTo>
                    <a:pt x="76057" y="42000"/>
                  </a:lnTo>
                  <a:cubicBezTo>
                    <a:pt x="75876" y="38000"/>
                    <a:pt x="76867" y="34000"/>
                    <a:pt x="77230" y="30000"/>
                  </a:cubicBezTo>
                  <a:cubicBezTo>
                    <a:pt x="77216" y="34000"/>
                    <a:pt x="77817" y="32000"/>
                    <a:pt x="78138" y="34000"/>
                  </a:cubicBezTo>
                  <a:cubicBezTo>
                    <a:pt x="78319" y="30000"/>
                    <a:pt x="78082" y="24000"/>
                    <a:pt x="77691" y="20000"/>
                  </a:cubicBezTo>
                  <a:cubicBezTo>
                    <a:pt x="76909" y="24000"/>
                    <a:pt x="77258" y="24000"/>
                    <a:pt x="76895" y="30000"/>
                  </a:cubicBezTo>
                  <a:lnTo>
                    <a:pt x="75652" y="34000"/>
                  </a:lnTo>
                  <a:lnTo>
                    <a:pt x="75932" y="30000"/>
                  </a:lnTo>
                  <a:cubicBezTo>
                    <a:pt x="75317" y="30000"/>
                    <a:pt x="74717" y="34000"/>
                    <a:pt x="74759" y="30000"/>
                  </a:cubicBezTo>
                  <a:cubicBezTo>
                    <a:pt x="75094" y="26000"/>
                    <a:pt x="75624" y="28000"/>
                    <a:pt x="75946" y="24000"/>
                  </a:cubicBezTo>
                  <a:lnTo>
                    <a:pt x="75541" y="22000"/>
                  </a:lnTo>
                  <a:cubicBezTo>
                    <a:pt x="76267" y="18000"/>
                    <a:pt x="75918" y="28000"/>
                    <a:pt x="76783" y="24000"/>
                  </a:cubicBezTo>
                  <a:cubicBezTo>
                    <a:pt x="76462" y="20000"/>
                    <a:pt x="76867" y="24000"/>
                    <a:pt x="77244" y="20000"/>
                  </a:cubicBezTo>
                  <a:cubicBezTo>
                    <a:pt x="76937" y="18000"/>
                    <a:pt x="75708" y="22000"/>
                    <a:pt x="75959" y="14000"/>
                  </a:cubicBezTo>
                  <a:cubicBezTo>
                    <a:pt x="76420" y="12000"/>
                    <a:pt x="77495" y="24000"/>
                    <a:pt x="78096" y="16000"/>
                  </a:cubicBezTo>
                  <a:lnTo>
                    <a:pt x="78054" y="16000"/>
                  </a:lnTo>
                  <a:cubicBezTo>
                    <a:pt x="78948" y="18000"/>
                    <a:pt x="79255" y="14000"/>
                    <a:pt x="79590" y="10000"/>
                  </a:cubicBezTo>
                  <a:cubicBezTo>
                    <a:pt x="79967" y="14000"/>
                    <a:pt x="80484" y="10000"/>
                    <a:pt x="80888" y="10000"/>
                  </a:cubicBezTo>
                  <a:lnTo>
                    <a:pt x="80888" y="12000"/>
                  </a:lnTo>
                  <a:lnTo>
                    <a:pt x="81461" y="10000"/>
                  </a:lnTo>
                  <a:cubicBezTo>
                    <a:pt x="81182" y="14000"/>
                    <a:pt x="80791" y="10000"/>
                    <a:pt x="80288" y="12000"/>
                  </a:cubicBezTo>
                  <a:lnTo>
                    <a:pt x="80358" y="16000"/>
                  </a:lnTo>
                  <a:cubicBezTo>
                    <a:pt x="79785" y="10000"/>
                    <a:pt x="79394" y="18000"/>
                    <a:pt x="78962" y="20000"/>
                  </a:cubicBezTo>
                  <a:cubicBezTo>
                    <a:pt x="79604" y="18000"/>
                    <a:pt x="80777" y="22000"/>
                    <a:pt x="80930" y="14000"/>
                  </a:cubicBezTo>
                  <a:lnTo>
                    <a:pt x="81321" y="18000"/>
                  </a:lnTo>
                  <a:lnTo>
                    <a:pt x="81517" y="16000"/>
                  </a:lnTo>
                  <a:cubicBezTo>
                    <a:pt x="81810" y="20000"/>
                    <a:pt x="81517" y="24000"/>
                    <a:pt x="80930" y="26000"/>
                  </a:cubicBezTo>
                  <a:cubicBezTo>
                    <a:pt x="80833" y="24000"/>
                    <a:pt x="80791" y="24000"/>
                    <a:pt x="80819" y="22000"/>
                  </a:cubicBezTo>
                  <a:cubicBezTo>
                    <a:pt x="80553" y="24000"/>
                    <a:pt x="80302" y="28000"/>
                    <a:pt x="79660" y="26000"/>
                  </a:cubicBezTo>
                  <a:lnTo>
                    <a:pt x="80009" y="24000"/>
                  </a:lnTo>
                  <a:cubicBezTo>
                    <a:pt x="79199" y="24000"/>
                    <a:pt x="78459" y="26000"/>
                    <a:pt x="78194" y="30000"/>
                  </a:cubicBezTo>
                  <a:cubicBezTo>
                    <a:pt x="79353" y="32000"/>
                    <a:pt x="80498" y="32000"/>
                    <a:pt x="81587" y="32000"/>
                  </a:cubicBezTo>
                  <a:cubicBezTo>
                    <a:pt x="81908" y="22000"/>
                    <a:pt x="82285" y="18000"/>
                    <a:pt x="82452" y="10000"/>
                  </a:cubicBezTo>
                  <a:cubicBezTo>
                    <a:pt x="83178" y="8000"/>
                    <a:pt x="84184" y="8000"/>
                    <a:pt x="84812" y="10000"/>
                  </a:cubicBezTo>
                  <a:lnTo>
                    <a:pt x="84756" y="12000"/>
                  </a:lnTo>
                  <a:cubicBezTo>
                    <a:pt x="85063" y="12000"/>
                    <a:pt x="85357" y="12000"/>
                    <a:pt x="85594" y="12000"/>
                  </a:cubicBezTo>
                  <a:cubicBezTo>
                    <a:pt x="85915" y="14000"/>
                    <a:pt x="85371" y="16000"/>
                    <a:pt x="85594" y="16000"/>
                  </a:cubicBezTo>
                  <a:lnTo>
                    <a:pt x="86641" y="14000"/>
                  </a:lnTo>
                  <a:cubicBezTo>
                    <a:pt x="86585" y="18000"/>
                    <a:pt x="85692" y="18000"/>
                    <a:pt x="85273" y="18000"/>
                  </a:cubicBezTo>
                  <a:cubicBezTo>
                    <a:pt x="85357" y="18000"/>
                    <a:pt x="85510" y="16000"/>
                    <a:pt x="85468" y="16000"/>
                  </a:cubicBezTo>
                  <a:cubicBezTo>
                    <a:pt x="84980" y="14000"/>
                    <a:pt x="84072" y="22000"/>
                    <a:pt x="83863" y="16000"/>
                  </a:cubicBezTo>
                  <a:cubicBezTo>
                    <a:pt x="83625" y="16000"/>
                    <a:pt x="84337" y="12000"/>
                    <a:pt x="83542" y="12000"/>
                  </a:cubicBezTo>
                  <a:cubicBezTo>
                    <a:pt x="82997" y="10000"/>
                    <a:pt x="82815" y="14000"/>
                    <a:pt x="82760" y="16000"/>
                  </a:cubicBezTo>
                  <a:cubicBezTo>
                    <a:pt x="82760" y="18000"/>
                    <a:pt x="83611" y="18000"/>
                    <a:pt x="83318" y="22000"/>
                  </a:cubicBezTo>
                  <a:cubicBezTo>
                    <a:pt x="83737" y="22000"/>
                    <a:pt x="83905" y="18000"/>
                    <a:pt x="84435" y="20000"/>
                  </a:cubicBezTo>
                  <a:cubicBezTo>
                    <a:pt x="84016" y="20000"/>
                    <a:pt x="83458" y="24000"/>
                    <a:pt x="83234" y="22000"/>
                  </a:cubicBezTo>
                  <a:cubicBezTo>
                    <a:pt x="82410" y="26000"/>
                    <a:pt x="82536" y="36000"/>
                    <a:pt x="82913" y="36000"/>
                  </a:cubicBezTo>
                  <a:cubicBezTo>
                    <a:pt x="82829" y="32000"/>
                    <a:pt x="84421" y="32000"/>
                    <a:pt x="83346" y="28000"/>
                  </a:cubicBezTo>
                  <a:cubicBezTo>
                    <a:pt x="83821" y="24000"/>
                    <a:pt x="84714" y="24000"/>
                    <a:pt x="85343" y="22000"/>
                  </a:cubicBezTo>
                  <a:lnTo>
                    <a:pt x="85315" y="22000"/>
                  </a:lnTo>
                  <a:lnTo>
                    <a:pt x="86097" y="22000"/>
                  </a:lnTo>
                  <a:cubicBezTo>
                    <a:pt x="85985" y="22000"/>
                    <a:pt x="85748" y="24000"/>
                    <a:pt x="85748" y="26000"/>
                  </a:cubicBezTo>
                  <a:lnTo>
                    <a:pt x="86823" y="20000"/>
                  </a:lnTo>
                  <a:cubicBezTo>
                    <a:pt x="86222" y="24000"/>
                    <a:pt x="87214" y="22000"/>
                    <a:pt x="87493" y="24000"/>
                  </a:cubicBezTo>
                  <a:cubicBezTo>
                    <a:pt x="87605" y="22000"/>
                    <a:pt x="88024" y="20000"/>
                    <a:pt x="87619" y="18000"/>
                  </a:cubicBezTo>
                  <a:cubicBezTo>
                    <a:pt x="87158" y="14000"/>
                    <a:pt x="87353" y="18000"/>
                    <a:pt x="86935" y="20000"/>
                  </a:cubicBezTo>
                  <a:lnTo>
                    <a:pt x="87535" y="14000"/>
                  </a:lnTo>
                  <a:lnTo>
                    <a:pt x="87577" y="14000"/>
                  </a:lnTo>
                  <a:lnTo>
                    <a:pt x="87940" y="10000"/>
                  </a:lnTo>
                  <a:cubicBezTo>
                    <a:pt x="88736" y="10000"/>
                    <a:pt x="87577" y="20000"/>
                    <a:pt x="88610" y="16000"/>
                  </a:cubicBezTo>
                  <a:lnTo>
                    <a:pt x="88484" y="10000"/>
                  </a:lnTo>
                  <a:cubicBezTo>
                    <a:pt x="89671" y="12000"/>
                    <a:pt x="91207" y="18000"/>
                    <a:pt x="92045" y="16000"/>
                  </a:cubicBezTo>
                  <a:cubicBezTo>
                    <a:pt x="91808" y="18000"/>
                    <a:pt x="91710" y="24000"/>
                    <a:pt x="92031" y="28000"/>
                  </a:cubicBezTo>
                  <a:cubicBezTo>
                    <a:pt x="91668" y="26000"/>
                    <a:pt x="90942" y="26000"/>
                    <a:pt x="90411" y="26000"/>
                  </a:cubicBezTo>
                  <a:cubicBezTo>
                    <a:pt x="90314" y="26000"/>
                    <a:pt x="91068" y="20000"/>
                    <a:pt x="91640" y="22000"/>
                  </a:cubicBezTo>
                  <a:cubicBezTo>
                    <a:pt x="91361" y="12000"/>
                    <a:pt x="90216" y="26000"/>
                    <a:pt x="90146" y="18000"/>
                  </a:cubicBezTo>
                  <a:cubicBezTo>
                    <a:pt x="88694" y="14000"/>
                    <a:pt x="89071" y="26000"/>
                    <a:pt x="87842" y="20000"/>
                  </a:cubicBezTo>
                  <a:cubicBezTo>
                    <a:pt x="87828" y="24000"/>
                    <a:pt x="87493" y="22000"/>
                    <a:pt x="87423" y="26000"/>
                  </a:cubicBezTo>
                  <a:cubicBezTo>
                    <a:pt x="87786" y="34000"/>
                    <a:pt x="89071" y="26000"/>
                    <a:pt x="89867" y="28000"/>
                  </a:cubicBezTo>
                  <a:cubicBezTo>
                    <a:pt x="89783" y="30000"/>
                    <a:pt x="89629" y="30000"/>
                    <a:pt x="89602" y="30000"/>
                  </a:cubicBezTo>
                  <a:cubicBezTo>
                    <a:pt x="90160" y="32000"/>
                    <a:pt x="90397" y="30000"/>
                    <a:pt x="90802" y="30000"/>
                  </a:cubicBezTo>
                  <a:lnTo>
                    <a:pt x="90747" y="28000"/>
                  </a:lnTo>
                  <a:cubicBezTo>
                    <a:pt x="91445" y="24000"/>
                    <a:pt x="91179" y="32000"/>
                    <a:pt x="91584" y="34000"/>
                  </a:cubicBezTo>
                  <a:cubicBezTo>
                    <a:pt x="91738" y="34000"/>
                    <a:pt x="92310" y="34000"/>
                    <a:pt x="92213" y="32000"/>
                  </a:cubicBezTo>
                  <a:lnTo>
                    <a:pt x="92953" y="36000"/>
                  </a:lnTo>
                  <a:lnTo>
                    <a:pt x="92925" y="32000"/>
                  </a:lnTo>
                  <a:cubicBezTo>
                    <a:pt x="93344" y="30000"/>
                    <a:pt x="93427" y="34000"/>
                    <a:pt x="93804" y="32000"/>
                  </a:cubicBezTo>
                  <a:lnTo>
                    <a:pt x="93818" y="28000"/>
                  </a:lnTo>
                  <a:lnTo>
                    <a:pt x="92785" y="26000"/>
                  </a:lnTo>
                  <a:cubicBezTo>
                    <a:pt x="93316" y="24000"/>
                    <a:pt x="92939" y="22000"/>
                    <a:pt x="93511" y="20000"/>
                  </a:cubicBezTo>
                  <a:cubicBezTo>
                    <a:pt x="92869" y="26000"/>
                    <a:pt x="93972" y="24000"/>
                    <a:pt x="94028" y="26000"/>
                  </a:cubicBezTo>
                  <a:lnTo>
                    <a:pt x="94461" y="24000"/>
                  </a:lnTo>
                  <a:lnTo>
                    <a:pt x="94349" y="26000"/>
                  </a:lnTo>
                  <a:cubicBezTo>
                    <a:pt x="94684" y="28000"/>
                    <a:pt x="94740" y="24000"/>
                    <a:pt x="95131" y="24000"/>
                  </a:cubicBezTo>
                  <a:cubicBezTo>
                    <a:pt x="94670" y="22000"/>
                    <a:pt x="94377" y="20000"/>
                    <a:pt x="93791" y="22000"/>
                  </a:cubicBezTo>
                  <a:cubicBezTo>
                    <a:pt x="94209" y="20000"/>
                    <a:pt x="95061" y="18000"/>
                    <a:pt x="95257" y="18000"/>
                  </a:cubicBezTo>
                  <a:cubicBezTo>
                    <a:pt x="95703" y="16000"/>
                    <a:pt x="96025" y="20000"/>
                    <a:pt x="96444" y="20000"/>
                  </a:cubicBezTo>
                  <a:cubicBezTo>
                    <a:pt x="95634" y="22000"/>
                    <a:pt x="96723" y="32000"/>
                    <a:pt x="95117" y="30000"/>
                  </a:cubicBezTo>
                  <a:cubicBezTo>
                    <a:pt x="95145" y="28000"/>
                    <a:pt x="95271" y="28000"/>
                    <a:pt x="95326" y="30000"/>
                  </a:cubicBezTo>
                  <a:cubicBezTo>
                    <a:pt x="95103" y="24000"/>
                    <a:pt x="94363" y="30000"/>
                    <a:pt x="94014" y="32000"/>
                  </a:cubicBezTo>
                  <a:cubicBezTo>
                    <a:pt x="94098" y="34000"/>
                    <a:pt x="93735" y="36000"/>
                    <a:pt x="94349" y="36000"/>
                  </a:cubicBezTo>
                  <a:cubicBezTo>
                    <a:pt x="94154" y="34000"/>
                    <a:pt x="94880" y="30000"/>
                    <a:pt x="95466" y="32000"/>
                  </a:cubicBezTo>
                  <a:lnTo>
                    <a:pt x="95354" y="40000"/>
                  </a:lnTo>
                  <a:lnTo>
                    <a:pt x="96220" y="40000"/>
                  </a:lnTo>
                  <a:lnTo>
                    <a:pt x="96136" y="40000"/>
                  </a:lnTo>
                  <a:cubicBezTo>
                    <a:pt x="96457" y="46000"/>
                    <a:pt x="97044" y="40000"/>
                    <a:pt x="97630" y="42000"/>
                  </a:cubicBezTo>
                  <a:cubicBezTo>
                    <a:pt x="98063" y="40000"/>
                    <a:pt x="99697" y="44000"/>
                    <a:pt x="98985" y="36000"/>
                  </a:cubicBezTo>
                  <a:cubicBezTo>
                    <a:pt x="99515" y="40000"/>
                    <a:pt x="99976" y="36000"/>
                    <a:pt x="100563" y="34000"/>
                  </a:cubicBezTo>
                  <a:lnTo>
                    <a:pt x="99837" y="32000"/>
                  </a:lnTo>
                  <a:cubicBezTo>
                    <a:pt x="100688" y="28000"/>
                    <a:pt x="100451" y="30000"/>
                    <a:pt x="101121" y="22000"/>
                  </a:cubicBezTo>
                  <a:cubicBezTo>
                    <a:pt x="101191" y="24000"/>
                    <a:pt x="101345" y="26000"/>
                    <a:pt x="101205" y="28000"/>
                  </a:cubicBezTo>
                  <a:cubicBezTo>
                    <a:pt x="102350" y="28000"/>
                    <a:pt x="103984" y="32000"/>
                    <a:pt x="104654" y="26000"/>
                  </a:cubicBezTo>
                  <a:cubicBezTo>
                    <a:pt x="105450" y="28000"/>
                    <a:pt x="105575" y="36000"/>
                    <a:pt x="106707" y="32000"/>
                  </a:cubicBezTo>
                  <a:cubicBezTo>
                    <a:pt x="106944" y="32000"/>
                    <a:pt x="106525" y="26000"/>
                    <a:pt x="107265" y="28000"/>
                  </a:cubicBezTo>
                  <a:cubicBezTo>
                    <a:pt x="107321" y="30000"/>
                    <a:pt x="106553" y="34000"/>
                    <a:pt x="107377" y="34000"/>
                  </a:cubicBezTo>
                  <a:cubicBezTo>
                    <a:pt x="107977" y="28000"/>
                    <a:pt x="108773" y="38000"/>
                    <a:pt x="109541" y="34000"/>
                  </a:cubicBezTo>
                  <a:cubicBezTo>
                    <a:pt x="109960" y="36000"/>
                    <a:pt x="110658" y="36000"/>
                    <a:pt x="110518" y="40000"/>
                  </a:cubicBezTo>
                  <a:cubicBezTo>
                    <a:pt x="109862" y="38000"/>
                    <a:pt x="108955" y="38000"/>
                    <a:pt x="108815" y="40000"/>
                  </a:cubicBezTo>
                  <a:cubicBezTo>
                    <a:pt x="108899" y="38000"/>
                    <a:pt x="108354" y="38000"/>
                    <a:pt x="108829" y="36000"/>
                  </a:cubicBezTo>
                  <a:cubicBezTo>
                    <a:pt x="107851" y="32000"/>
                    <a:pt x="108201" y="38000"/>
                    <a:pt x="107321" y="34000"/>
                  </a:cubicBezTo>
                  <a:cubicBezTo>
                    <a:pt x="107265" y="36000"/>
                    <a:pt x="107782" y="40000"/>
                    <a:pt x="107963" y="38000"/>
                  </a:cubicBezTo>
                  <a:cubicBezTo>
                    <a:pt x="107963" y="44000"/>
                    <a:pt x="106232" y="40000"/>
                    <a:pt x="107014" y="48000"/>
                  </a:cubicBezTo>
                  <a:cubicBezTo>
                    <a:pt x="107949" y="48000"/>
                    <a:pt x="108228" y="36000"/>
                    <a:pt x="109038" y="44000"/>
                  </a:cubicBezTo>
                  <a:cubicBezTo>
                    <a:pt x="108717" y="46000"/>
                    <a:pt x="108201" y="44000"/>
                    <a:pt x="107796" y="48000"/>
                  </a:cubicBezTo>
                  <a:lnTo>
                    <a:pt x="108452" y="52000"/>
                  </a:lnTo>
                  <a:lnTo>
                    <a:pt x="108941" y="48000"/>
                  </a:lnTo>
                  <a:lnTo>
                    <a:pt x="108913" y="48000"/>
                  </a:lnTo>
                  <a:cubicBezTo>
                    <a:pt x="110086" y="54000"/>
                    <a:pt x="110002" y="44000"/>
                    <a:pt x="111049" y="42000"/>
                  </a:cubicBezTo>
                  <a:cubicBezTo>
                    <a:pt x="110449" y="38000"/>
                    <a:pt x="111189" y="32000"/>
                    <a:pt x="110728" y="30000"/>
                  </a:cubicBezTo>
                  <a:cubicBezTo>
                    <a:pt x="111440" y="30000"/>
                    <a:pt x="111957" y="30000"/>
                    <a:pt x="111957" y="36000"/>
                  </a:cubicBezTo>
                  <a:cubicBezTo>
                    <a:pt x="110644" y="40000"/>
                    <a:pt x="111887" y="42000"/>
                    <a:pt x="110672" y="46000"/>
                  </a:cubicBezTo>
                  <a:cubicBezTo>
                    <a:pt x="110868" y="48000"/>
                    <a:pt x="110379" y="54000"/>
                    <a:pt x="111105" y="56000"/>
                  </a:cubicBezTo>
                  <a:cubicBezTo>
                    <a:pt x="111915" y="52000"/>
                    <a:pt x="110854" y="50000"/>
                    <a:pt x="111677" y="50000"/>
                  </a:cubicBezTo>
                  <a:cubicBezTo>
                    <a:pt x="111719" y="50000"/>
                    <a:pt x="111775" y="50000"/>
                    <a:pt x="111747" y="52000"/>
                  </a:cubicBezTo>
                  <a:cubicBezTo>
                    <a:pt x="112110" y="48000"/>
                    <a:pt x="112180" y="52000"/>
                    <a:pt x="112627" y="50000"/>
                  </a:cubicBezTo>
                  <a:lnTo>
                    <a:pt x="112529" y="50000"/>
                  </a:lnTo>
                  <a:cubicBezTo>
                    <a:pt x="113088" y="54000"/>
                    <a:pt x="113144" y="48000"/>
                    <a:pt x="113618" y="52000"/>
                  </a:cubicBezTo>
                  <a:cubicBezTo>
                    <a:pt x="113423" y="48000"/>
                    <a:pt x="113939" y="48000"/>
                    <a:pt x="114247" y="46000"/>
                  </a:cubicBezTo>
                  <a:cubicBezTo>
                    <a:pt x="113758" y="44000"/>
                    <a:pt x="113493" y="38000"/>
                    <a:pt x="112529" y="38000"/>
                  </a:cubicBezTo>
                  <a:cubicBezTo>
                    <a:pt x="112404" y="40000"/>
                    <a:pt x="112473" y="42000"/>
                    <a:pt x="112082" y="44000"/>
                  </a:cubicBezTo>
                  <a:lnTo>
                    <a:pt x="112711" y="44000"/>
                  </a:lnTo>
                  <a:lnTo>
                    <a:pt x="112348" y="46000"/>
                  </a:lnTo>
                  <a:lnTo>
                    <a:pt x="111747" y="44000"/>
                  </a:lnTo>
                  <a:cubicBezTo>
                    <a:pt x="112515" y="42000"/>
                    <a:pt x="112166" y="38000"/>
                    <a:pt x="112487" y="34000"/>
                  </a:cubicBezTo>
                  <a:cubicBezTo>
                    <a:pt x="113185" y="36000"/>
                    <a:pt x="113060" y="34000"/>
                    <a:pt x="113493" y="36000"/>
                  </a:cubicBezTo>
                  <a:cubicBezTo>
                    <a:pt x="113451" y="40000"/>
                    <a:pt x="114847" y="46000"/>
                    <a:pt x="115643" y="48000"/>
                  </a:cubicBezTo>
                  <a:lnTo>
                    <a:pt x="115266" y="48000"/>
                  </a:lnTo>
                  <a:cubicBezTo>
                    <a:pt x="114693" y="50000"/>
                    <a:pt x="115671" y="52000"/>
                    <a:pt x="115699" y="54000"/>
                  </a:cubicBezTo>
                  <a:lnTo>
                    <a:pt x="116118" y="52000"/>
                  </a:lnTo>
                  <a:cubicBezTo>
                    <a:pt x="116034" y="52000"/>
                    <a:pt x="115922" y="54000"/>
                    <a:pt x="116104" y="54000"/>
                  </a:cubicBezTo>
                  <a:cubicBezTo>
                    <a:pt x="116690" y="54000"/>
                    <a:pt x="116648" y="50000"/>
                    <a:pt x="117221" y="48000"/>
                  </a:cubicBezTo>
                  <a:cubicBezTo>
                    <a:pt x="117263" y="52000"/>
                    <a:pt x="116788" y="54000"/>
                    <a:pt x="117137" y="56000"/>
                  </a:cubicBezTo>
                  <a:cubicBezTo>
                    <a:pt x="117263" y="60000"/>
                    <a:pt x="117654" y="66000"/>
                    <a:pt x="118422" y="64000"/>
                  </a:cubicBezTo>
                  <a:cubicBezTo>
                    <a:pt x="118478" y="62000"/>
                    <a:pt x="118673" y="62000"/>
                    <a:pt x="118896" y="62000"/>
                  </a:cubicBezTo>
                  <a:lnTo>
                    <a:pt x="118813" y="62000"/>
                  </a:lnTo>
                  <a:lnTo>
                    <a:pt x="119315" y="66000"/>
                  </a:lnTo>
                  <a:cubicBezTo>
                    <a:pt x="118882" y="70000"/>
                    <a:pt x="118450" y="64000"/>
                    <a:pt x="118017" y="68000"/>
                  </a:cubicBezTo>
                  <a:lnTo>
                    <a:pt x="117975" y="72000"/>
                  </a:lnTo>
                  <a:cubicBezTo>
                    <a:pt x="117640" y="72000"/>
                    <a:pt x="117179" y="72000"/>
                    <a:pt x="116969" y="74000"/>
                  </a:cubicBezTo>
                  <a:cubicBezTo>
                    <a:pt x="117486" y="76000"/>
                    <a:pt x="117598" y="74000"/>
                    <a:pt x="118170" y="74000"/>
                  </a:cubicBezTo>
                  <a:cubicBezTo>
                    <a:pt x="118254" y="78000"/>
                    <a:pt x="117849" y="78000"/>
                    <a:pt x="117779" y="78000"/>
                  </a:cubicBezTo>
                  <a:lnTo>
                    <a:pt x="117863" y="76000"/>
                  </a:lnTo>
                  <a:cubicBezTo>
                    <a:pt x="117179" y="72000"/>
                    <a:pt x="116844" y="80000"/>
                    <a:pt x="115992" y="78000"/>
                  </a:cubicBezTo>
                  <a:cubicBezTo>
                    <a:pt x="115852" y="78000"/>
                    <a:pt x="115936" y="78000"/>
                    <a:pt x="115964" y="76000"/>
                  </a:cubicBezTo>
                  <a:cubicBezTo>
                    <a:pt x="115280" y="80000"/>
                    <a:pt x="114596" y="74000"/>
                    <a:pt x="113925" y="78000"/>
                  </a:cubicBezTo>
                  <a:lnTo>
                    <a:pt x="114149" y="76000"/>
                  </a:lnTo>
                  <a:lnTo>
                    <a:pt x="111887" y="84000"/>
                  </a:lnTo>
                  <a:lnTo>
                    <a:pt x="111887" y="86000"/>
                  </a:lnTo>
                  <a:cubicBezTo>
                    <a:pt x="111985" y="88000"/>
                    <a:pt x="111649" y="88000"/>
                    <a:pt x="111468" y="86000"/>
                  </a:cubicBezTo>
                  <a:lnTo>
                    <a:pt x="111468" y="86000"/>
                  </a:lnTo>
                  <a:lnTo>
                    <a:pt x="110239" y="90000"/>
                  </a:lnTo>
                  <a:cubicBezTo>
                    <a:pt x="110351" y="92000"/>
                    <a:pt x="110491" y="92000"/>
                    <a:pt x="110658" y="94000"/>
                  </a:cubicBezTo>
                  <a:cubicBezTo>
                    <a:pt x="110798" y="92000"/>
                    <a:pt x="111622" y="94000"/>
                    <a:pt x="111510" y="90000"/>
                  </a:cubicBezTo>
                  <a:cubicBezTo>
                    <a:pt x="111887" y="92000"/>
                    <a:pt x="112501" y="88000"/>
                    <a:pt x="112781" y="90000"/>
                  </a:cubicBezTo>
                  <a:cubicBezTo>
                    <a:pt x="112278" y="88000"/>
                    <a:pt x="113130" y="86000"/>
                    <a:pt x="113227" y="84000"/>
                  </a:cubicBezTo>
                  <a:cubicBezTo>
                    <a:pt x="113395" y="88000"/>
                    <a:pt x="113981" y="84000"/>
                    <a:pt x="113912" y="88000"/>
                  </a:cubicBezTo>
                  <a:cubicBezTo>
                    <a:pt x="114009" y="90000"/>
                    <a:pt x="113660" y="86000"/>
                    <a:pt x="113451" y="88000"/>
                  </a:cubicBezTo>
                  <a:cubicBezTo>
                    <a:pt x="112906" y="92000"/>
                    <a:pt x="114414" y="92000"/>
                    <a:pt x="113758" y="94000"/>
                  </a:cubicBezTo>
                  <a:cubicBezTo>
                    <a:pt x="114596" y="92000"/>
                    <a:pt x="115713" y="94000"/>
                    <a:pt x="116579" y="92000"/>
                  </a:cubicBezTo>
                  <a:lnTo>
                    <a:pt x="116090" y="90000"/>
                  </a:lnTo>
                  <a:cubicBezTo>
                    <a:pt x="116481" y="92000"/>
                    <a:pt x="117402" y="92000"/>
                    <a:pt x="117472" y="94000"/>
                  </a:cubicBezTo>
                  <a:lnTo>
                    <a:pt x="116481" y="94000"/>
                  </a:lnTo>
                  <a:cubicBezTo>
                    <a:pt x="116453" y="98000"/>
                    <a:pt x="117360" y="94000"/>
                    <a:pt x="117402" y="96000"/>
                  </a:cubicBezTo>
                  <a:lnTo>
                    <a:pt x="118464" y="90000"/>
                  </a:lnTo>
                  <a:lnTo>
                    <a:pt x="118003" y="90000"/>
                  </a:lnTo>
                  <a:cubicBezTo>
                    <a:pt x="118296" y="88000"/>
                    <a:pt x="119273" y="92000"/>
                    <a:pt x="120000" y="94000"/>
                  </a:cubicBezTo>
                  <a:cubicBezTo>
                    <a:pt x="119581" y="98000"/>
                    <a:pt x="118910" y="92000"/>
                    <a:pt x="118142" y="94000"/>
                  </a:cubicBezTo>
                  <a:cubicBezTo>
                    <a:pt x="117584" y="96000"/>
                    <a:pt x="118478" y="100000"/>
                    <a:pt x="117961" y="100000"/>
                  </a:cubicBezTo>
                  <a:cubicBezTo>
                    <a:pt x="118101" y="102000"/>
                    <a:pt x="118436" y="102000"/>
                    <a:pt x="118603" y="100000"/>
                  </a:cubicBezTo>
                  <a:lnTo>
                    <a:pt x="118813" y="102000"/>
                  </a:lnTo>
                  <a:cubicBezTo>
                    <a:pt x="118338" y="106000"/>
                    <a:pt x="117291" y="104000"/>
                    <a:pt x="116592" y="108000"/>
                  </a:cubicBezTo>
                  <a:cubicBezTo>
                    <a:pt x="116662" y="108000"/>
                    <a:pt x="116718" y="108000"/>
                    <a:pt x="116732" y="108000"/>
                  </a:cubicBezTo>
                  <a:cubicBezTo>
                    <a:pt x="116188" y="104000"/>
                    <a:pt x="115643" y="104000"/>
                    <a:pt x="115126" y="104000"/>
                  </a:cubicBezTo>
                  <a:cubicBezTo>
                    <a:pt x="115406" y="106000"/>
                    <a:pt x="115517" y="106000"/>
                    <a:pt x="115671" y="106000"/>
                  </a:cubicBezTo>
                  <a:cubicBezTo>
                    <a:pt x="115685" y="106000"/>
                    <a:pt x="115196" y="106000"/>
                    <a:pt x="115001" y="108000"/>
                  </a:cubicBezTo>
                  <a:cubicBezTo>
                    <a:pt x="115489" y="110000"/>
                    <a:pt x="115098" y="112000"/>
                    <a:pt x="115406" y="112000"/>
                  </a:cubicBezTo>
                  <a:cubicBezTo>
                    <a:pt x="115084" y="114000"/>
                    <a:pt x="114833" y="112000"/>
                    <a:pt x="114442" y="112000"/>
                  </a:cubicBezTo>
                  <a:cubicBezTo>
                    <a:pt x="114247" y="110000"/>
                    <a:pt x="114610" y="110000"/>
                    <a:pt x="114568" y="106000"/>
                  </a:cubicBezTo>
                  <a:cubicBezTo>
                    <a:pt x="114177" y="108000"/>
                    <a:pt x="113995" y="102000"/>
                    <a:pt x="113409" y="104000"/>
                  </a:cubicBezTo>
                  <a:cubicBezTo>
                    <a:pt x="114177" y="106000"/>
                    <a:pt x="113199" y="110000"/>
                    <a:pt x="112934" y="112000"/>
                  </a:cubicBezTo>
                  <a:lnTo>
                    <a:pt x="113060" y="112000"/>
                  </a:lnTo>
                  <a:cubicBezTo>
                    <a:pt x="112822" y="114000"/>
                    <a:pt x="112613" y="114000"/>
                    <a:pt x="112445" y="112000"/>
                  </a:cubicBezTo>
                  <a:cubicBezTo>
                    <a:pt x="112753" y="110000"/>
                    <a:pt x="113060" y="112000"/>
                    <a:pt x="112976" y="108000"/>
                  </a:cubicBezTo>
                  <a:cubicBezTo>
                    <a:pt x="112767" y="108000"/>
                    <a:pt x="112557" y="108000"/>
                    <a:pt x="112320" y="108000"/>
                  </a:cubicBezTo>
                  <a:lnTo>
                    <a:pt x="112529" y="106000"/>
                  </a:lnTo>
                  <a:lnTo>
                    <a:pt x="111496" y="106000"/>
                  </a:lnTo>
                  <a:cubicBezTo>
                    <a:pt x="111328" y="110000"/>
                    <a:pt x="111049" y="112000"/>
                    <a:pt x="110909" y="116000"/>
                  </a:cubicBezTo>
                  <a:cubicBezTo>
                    <a:pt x="110658" y="114000"/>
                    <a:pt x="110309" y="116000"/>
                    <a:pt x="110072" y="116000"/>
                  </a:cubicBezTo>
                  <a:lnTo>
                    <a:pt x="110183" y="116000"/>
                  </a:lnTo>
                  <a:cubicBezTo>
                    <a:pt x="109723" y="112000"/>
                    <a:pt x="108703" y="114000"/>
                    <a:pt x="108619" y="116000"/>
                  </a:cubicBezTo>
                  <a:cubicBezTo>
                    <a:pt x="108284" y="114000"/>
                    <a:pt x="110937" y="102000"/>
                    <a:pt x="108619" y="104000"/>
                  </a:cubicBezTo>
                  <a:cubicBezTo>
                    <a:pt x="107726" y="102000"/>
                    <a:pt x="108061" y="110000"/>
                    <a:pt x="107558" y="114000"/>
                  </a:cubicBezTo>
                  <a:cubicBezTo>
                    <a:pt x="107558" y="114000"/>
                    <a:pt x="107586" y="112000"/>
                    <a:pt x="107544" y="112000"/>
                  </a:cubicBezTo>
                  <a:cubicBezTo>
                    <a:pt x="107153" y="110000"/>
                    <a:pt x="107111" y="114000"/>
                    <a:pt x="106790" y="114000"/>
                  </a:cubicBezTo>
                  <a:cubicBezTo>
                    <a:pt x="107028" y="116000"/>
                    <a:pt x="107363" y="116000"/>
                    <a:pt x="107474" y="116000"/>
                  </a:cubicBezTo>
                  <a:cubicBezTo>
                    <a:pt x="107349" y="118000"/>
                    <a:pt x="106665" y="114000"/>
                    <a:pt x="106371" y="118000"/>
                  </a:cubicBezTo>
                  <a:cubicBezTo>
                    <a:pt x="106762" y="112000"/>
                    <a:pt x="105631" y="114000"/>
                    <a:pt x="105925" y="112000"/>
                  </a:cubicBezTo>
                  <a:cubicBezTo>
                    <a:pt x="105157" y="108000"/>
                    <a:pt x="104333" y="112000"/>
                    <a:pt x="103928" y="116000"/>
                  </a:cubicBezTo>
                  <a:cubicBezTo>
                    <a:pt x="103411" y="110000"/>
                    <a:pt x="103020" y="116000"/>
                    <a:pt x="102168" y="112000"/>
                  </a:cubicBezTo>
                  <a:cubicBezTo>
                    <a:pt x="102308" y="112000"/>
                    <a:pt x="102531" y="112000"/>
                    <a:pt x="102713" y="112000"/>
                  </a:cubicBezTo>
                  <a:cubicBezTo>
                    <a:pt x="103202" y="110000"/>
                    <a:pt x="101847" y="110000"/>
                    <a:pt x="102587" y="108000"/>
                  </a:cubicBezTo>
                  <a:cubicBezTo>
                    <a:pt x="102420" y="108000"/>
                    <a:pt x="102573" y="110000"/>
                    <a:pt x="102741" y="108000"/>
                  </a:cubicBezTo>
                  <a:cubicBezTo>
                    <a:pt x="103020" y="108000"/>
                    <a:pt x="103286" y="106000"/>
                    <a:pt x="103216" y="104000"/>
                  </a:cubicBezTo>
                  <a:lnTo>
                    <a:pt x="102531" y="102000"/>
                  </a:lnTo>
                  <a:lnTo>
                    <a:pt x="102769" y="100000"/>
                  </a:lnTo>
                  <a:lnTo>
                    <a:pt x="101722" y="94000"/>
                  </a:lnTo>
                  <a:cubicBezTo>
                    <a:pt x="101694" y="96000"/>
                    <a:pt x="101791" y="96000"/>
                    <a:pt x="101847" y="98000"/>
                  </a:cubicBezTo>
                  <a:cubicBezTo>
                    <a:pt x="100632" y="94000"/>
                    <a:pt x="99236" y="96000"/>
                    <a:pt x="98175" y="96000"/>
                  </a:cubicBezTo>
                  <a:cubicBezTo>
                    <a:pt x="97979" y="106000"/>
                    <a:pt x="95564" y="100000"/>
                    <a:pt x="94698" y="106000"/>
                  </a:cubicBezTo>
                  <a:cubicBezTo>
                    <a:pt x="94936" y="104000"/>
                    <a:pt x="95061" y="98000"/>
                    <a:pt x="94922" y="96000"/>
                  </a:cubicBezTo>
                  <a:cubicBezTo>
                    <a:pt x="95103" y="94000"/>
                    <a:pt x="95508" y="90000"/>
                    <a:pt x="95941" y="92000"/>
                  </a:cubicBezTo>
                  <a:cubicBezTo>
                    <a:pt x="96011" y="94000"/>
                    <a:pt x="96541" y="96000"/>
                    <a:pt x="96192" y="98000"/>
                  </a:cubicBezTo>
                  <a:cubicBezTo>
                    <a:pt x="97393" y="96000"/>
                    <a:pt x="96039" y="92000"/>
                    <a:pt x="96388" y="88000"/>
                  </a:cubicBezTo>
                  <a:cubicBezTo>
                    <a:pt x="95061" y="88000"/>
                    <a:pt x="94279" y="96000"/>
                    <a:pt x="93441" y="98000"/>
                  </a:cubicBezTo>
                  <a:lnTo>
                    <a:pt x="93414" y="96000"/>
                  </a:lnTo>
                  <a:lnTo>
                    <a:pt x="92785" y="98000"/>
                  </a:lnTo>
                  <a:cubicBezTo>
                    <a:pt x="93302" y="100000"/>
                    <a:pt x="93274" y="106000"/>
                    <a:pt x="92604" y="104000"/>
                  </a:cubicBezTo>
                  <a:lnTo>
                    <a:pt x="92687" y="104000"/>
                  </a:lnTo>
                  <a:cubicBezTo>
                    <a:pt x="92310" y="100000"/>
                    <a:pt x="91515" y="104000"/>
                    <a:pt x="90914" y="102000"/>
                  </a:cubicBezTo>
                  <a:lnTo>
                    <a:pt x="90523" y="106000"/>
                  </a:lnTo>
                  <a:cubicBezTo>
                    <a:pt x="89923" y="106000"/>
                    <a:pt x="89895" y="100000"/>
                    <a:pt x="89699" y="96000"/>
                  </a:cubicBezTo>
                  <a:cubicBezTo>
                    <a:pt x="88764" y="94000"/>
                    <a:pt x="88233" y="100000"/>
                    <a:pt x="87563" y="104000"/>
                  </a:cubicBezTo>
                  <a:cubicBezTo>
                    <a:pt x="87270" y="100000"/>
                    <a:pt x="85873" y="100000"/>
                    <a:pt x="86613" y="96000"/>
                  </a:cubicBezTo>
                  <a:cubicBezTo>
                    <a:pt x="85762" y="98000"/>
                    <a:pt x="85929" y="114000"/>
                    <a:pt x="84491" y="106000"/>
                  </a:cubicBezTo>
                  <a:lnTo>
                    <a:pt x="84868" y="102000"/>
                  </a:lnTo>
                  <a:cubicBezTo>
                    <a:pt x="83486" y="104000"/>
                    <a:pt x="81517" y="108000"/>
                    <a:pt x="80875" y="106000"/>
                  </a:cubicBezTo>
                  <a:cubicBezTo>
                    <a:pt x="81391" y="96000"/>
                    <a:pt x="79157" y="96000"/>
                    <a:pt x="78906" y="86000"/>
                  </a:cubicBezTo>
                  <a:cubicBezTo>
                    <a:pt x="78976" y="88000"/>
                    <a:pt x="78459" y="88000"/>
                    <a:pt x="78375" y="90000"/>
                  </a:cubicBezTo>
                  <a:cubicBezTo>
                    <a:pt x="78263" y="88000"/>
                    <a:pt x="78082" y="88000"/>
                    <a:pt x="77872" y="90000"/>
                  </a:cubicBezTo>
                  <a:cubicBezTo>
                    <a:pt x="78417" y="92000"/>
                    <a:pt x="77495" y="100000"/>
                    <a:pt x="78529" y="96000"/>
                  </a:cubicBezTo>
                  <a:cubicBezTo>
                    <a:pt x="78012" y="102000"/>
                    <a:pt x="77342" y="108000"/>
                    <a:pt x="76197" y="108000"/>
                  </a:cubicBezTo>
                  <a:lnTo>
                    <a:pt x="76211" y="104000"/>
                  </a:lnTo>
                  <a:lnTo>
                    <a:pt x="77118" y="104000"/>
                  </a:lnTo>
                  <a:cubicBezTo>
                    <a:pt x="77021" y="102000"/>
                    <a:pt x="77481" y="102000"/>
                    <a:pt x="77677" y="100000"/>
                  </a:cubicBezTo>
                  <a:cubicBezTo>
                    <a:pt x="76001" y="98000"/>
                    <a:pt x="77900" y="90000"/>
                    <a:pt x="76183" y="92000"/>
                  </a:cubicBezTo>
                  <a:cubicBezTo>
                    <a:pt x="76015" y="94000"/>
                    <a:pt x="76127" y="92000"/>
                    <a:pt x="75680" y="94000"/>
                  </a:cubicBezTo>
                  <a:cubicBezTo>
                    <a:pt x="75890" y="94000"/>
                    <a:pt x="75918" y="92000"/>
                    <a:pt x="75582" y="90000"/>
                  </a:cubicBezTo>
                  <a:lnTo>
                    <a:pt x="75261" y="94000"/>
                  </a:lnTo>
                  <a:cubicBezTo>
                    <a:pt x="74661" y="88000"/>
                    <a:pt x="76253" y="90000"/>
                    <a:pt x="75736" y="84000"/>
                  </a:cubicBezTo>
                  <a:cubicBezTo>
                    <a:pt x="76406" y="82000"/>
                    <a:pt x="77551" y="80000"/>
                    <a:pt x="77342" y="74000"/>
                  </a:cubicBezTo>
                  <a:cubicBezTo>
                    <a:pt x="76253" y="72000"/>
                    <a:pt x="76364" y="84000"/>
                    <a:pt x="75233" y="82000"/>
                  </a:cubicBezTo>
                  <a:lnTo>
                    <a:pt x="75108" y="80000"/>
                  </a:lnTo>
                  <a:cubicBezTo>
                    <a:pt x="74717" y="82000"/>
                    <a:pt x="74647" y="86000"/>
                    <a:pt x="74424" y="88000"/>
                  </a:cubicBezTo>
                  <a:cubicBezTo>
                    <a:pt x="74410" y="86000"/>
                    <a:pt x="74312" y="86000"/>
                    <a:pt x="74047" y="84000"/>
                  </a:cubicBezTo>
                  <a:cubicBezTo>
                    <a:pt x="73376" y="90000"/>
                    <a:pt x="72929" y="92000"/>
                    <a:pt x="72315" y="98000"/>
                  </a:cubicBezTo>
                  <a:cubicBezTo>
                    <a:pt x="73963" y="92000"/>
                    <a:pt x="73725" y="102000"/>
                    <a:pt x="75429" y="98000"/>
                  </a:cubicBezTo>
                  <a:cubicBezTo>
                    <a:pt x="75164" y="98000"/>
                    <a:pt x="73963" y="100000"/>
                    <a:pt x="73893" y="106000"/>
                  </a:cubicBezTo>
                  <a:lnTo>
                    <a:pt x="73907" y="102000"/>
                  </a:lnTo>
                  <a:cubicBezTo>
                    <a:pt x="73348" y="104000"/>
                    <a:pt x="72804" y="106000"/>
                    <a:pt x="72106" y="106000"/>
                  </a:cubicBezTo>
                  <a:lnTo>
                    <a:pt x="72525" y="102000"/>
                  </a:lnTo>
                  <a:cubicBezTo>
                    <a:pt x="71603" y="106000"/>
                    <a:pt x="70989" y="96000"/>
                    <a:pt x="70262" y="104000"/>
                  </a:cubicBezTo>
                  <a:cubicBezTo>
                    <a:pt x="70528" y="104000"/>
                    <a:pt x="70723" y="104000"/>
                    <a:pt x="70891" y="104000"/>
                  </a:cubicBezTo>
                  <a:cubicBezTo>
                    <a:pt x="70416" y="106000"/>
                    <a:pt x="69816" y="104000"/>
                    <a:pt x="69299" y="104000"/>
                  </a:cubicBezTo>
                  <a:lnTo>
                    <a:pt x="68238" y="112000"/>
                  </a:lnTo>
                  <a:cubicBezTo>
                    <a:pt x="68238" y="110000"/>
                    <a:pt x="67568" y="110000"/>
                    <a:pt x="67889" y="106000"/>
                  </a:cubicBezTo>
                  <a:cubicBezTo>
                    <a:pt x="67121" y="102000"/>
                    <a:pt x="66758" y="110000"/>
                    <a:pt x="66311" y="110000"/>
                  </a:cubicBezTo>
                  <a:cubicBezTo>
                    <a:pt x="65529" y="106000"/>
                    <a:pt x="66995" y="108000"/>
                    <a:pt x="67079" y="102000"/>
                  </a:cubicBezTo>
                  <a:cubicBezTo>
                    <a:pt x="65990" y="100000"/>
                    <a:pt x="64845" y="102000"/>
                    <a:pt x="64230" y="106000"/>
                  </a:cubicBezTo>
                  <a:cubicBezTo>
                    <a:pt x="64454" y="108000"/>
                    <a:pt x="64552" y="108000"/>
                    <a:pt x="64552" y="110000"/>
                  </a:cubicBezTo>
                  <a:cubicBezTo>
                    <a:pt x="64510" y="108000"/>
                    <a:pt x="64077" y="108000"/>
                    <a:pt x="63839" y="108000"/>
                  </a:cubicBezTo>
                  <a:lnTo>
                    <a:pt x="63672" y="110000"/>
                  </a:lnTo>
                  <a:cubicBezTo>
                    <a:pt x="63253" y="110000"/>
                    <a:pt x="63323" y="108000"/>
                    <a:pt x="63658" y="106000"/>
                  </a:cubicBezTo>
                  <a:cubicBezTo>
                    <a:pt x="63281" y="104000"/>
                    <a:pt x="62806" y="110000"/>
                    <a:pt x="62415" y="106000"/>
                  </a:cubicBezTo>
                  <a:cubicBezTo>
                    <a:pt x="63071" y="104000"/>
                    <a:pt x="63923" y="106000"/>
                    <a:pt x="64258" y="104000"/>
                  </a:cubicBezTo>
                  <a:cubicBezTo>
                    <a:pt x="62876" y="106000"/>
                    <a:pt x="62876" y="96000"/>
                    <a:pt x="61117" y="100000"/>
                  </a:cubicBezTo>
                  <a:cubicBezTo>
                    <a:pt x="61089" y="98000"/>
                    <a:pt x="61396" y="96000"/>
                    <a:pt x="61047" y="96000"/>
                  </a:cubicBezTo>
                  <a:cubicBezTo>
                    <a:pt x="60265" y="96000"/>
                    <a:pt x="60851" y="102000"/>
                    <a:pt x="60600" y="104000"/>
                  </a:cubicBezTo>
                  <a:cubicBezTo>
                    <a:pt x="61200" y="102000"/>
                    <a:pt x="61494" y="104000"/>
                    <a:pt x="61843" y="108000"/>
                  </a:cubicBezTo>
                  <a:lnTo>
                    <a:pt x="61675" y="110000"/>
                  </a:lnTo>
                  <a:cubicBezTo>
                    <a:pt x="61647" y="108000"/>
                    <a:pt x="61270" y="108000"/>
                    <a:pt x="61158" y="108000"/>
                  </a:cubicBezTo>
                  <a:lnTo>
                    <a:pt x="61061" y="112000"/>
                  </a:lnTo>
                  <a:cubicBezTo>
                    <a:pt x="61103" y="108000"/>
                    <a:pt x="60502" y="104000"/>
                    <a:pt x="60027" y="106000"/>
                  </a:cubicBezTo>
                  <a:cubicBezTo>
                    <a:pt x="60502" y="108000"/>
                    <a:pt x="60377" y="108000"/>
                    <a:pt x="60516" y="114000"/>
                  </a:cubicBezTo>
                  <a:cubicBezTo>
                    <a:pt x="59846" y="120000"/>
                    <a:pt x="59748" y="110000"/>
                    <a:pt x="59008" y="116000"/>
                  </a:cubicBezTo>
                  <a:cubicBezTo>
                    <a:pt x="59064" y="114000"/>
                    <a:pt x="59720" y="112000"/>
                    <a:pt x="59148" y="112000"/>
                  </a:cubicBezTo>
                  <a:cubicBezTo>
                    <a:pt x="58687" y="112000"/>
                    <a:pt x="58743" y="114000"/>
                    <a:pt x="58422" y="116000"/>
                  </a:cubicBezTo>
                  <a:cubicBezTo>
                    <a:pt x="58785" y="112000"/>
                    <a:pt x="58687" y="108000"/>
                    <a:pt x="59078" y="104000"/>
                  </a:cubicBezTo>
                  <a:cubicBezTo>
                    <a:pt x="59902" y="104000"/>
                    <a:pt x="59413" y="104000"/>
                    <a:pt x="60223" y="102000"/>
                  </a:cubicBezTo>
                  <a:lnTo>
                    <a:pt x="59539" y="98000"/>
                  </a:lnTo>
                  <a:cubicBezTo>
                    <a:pt x="60237" y="98000"/>
                    <a:pt x="60055" y="94000"/>
                    <a:pt x="60111" y="92000"/>
                  </a:cubicBezTo>
                  <a:cubicBezTo>
                    <a:pt x="58896" y="88000"/>
                    <a:pt x="59204" y="98000"/>
                    <a:pt x="58422" y="98000"/>
                  </a:cubicBezTo>
                  <a:cubicBezTo>
                    <a:pt x="58045" y="100000"/>
                    <a:pt x="59148" y="98000"/>
                    <a:pt x="58561" y="102000"/>
                  </a:cubicBezTo>
                  <a:cubicBezTo>
                    <a:pt x="57835" y="100000"/>
                    <a:pt x="58394" y="104000"/>
                    <a:pt x="57584" y="106000"/>
                  </a:cubicBezTo>
                  <a:lnTo>
                    <a:pt x="57723" y="104000"/>
                  </a:lnTo>
                  <a:cubicBezTo>
                    <a:pt x="57472" y="102000"/>
                    <a:pt x="57235" y="104000"/>
                    <a:pt x="56942" y="106000"/>
                  </a:cubicBezTo>
                  <a:cubicBezTo>
                    <a:pt x="56620" y="106000"/>
                    <a:pt x="57305" y="120000"/>
                    <a:pt x="55992" y="120000"/>
                  </a:cubicBezTo>
                  <a:cubicBezTo>
                    <a:pt x="56062" y="120000"/>
                    <a:pt x="56090" y="118000"/>
                    <a:pt x="56090" y="118000"/>
                  </a:cubicBezTo>
                  <a:lnTo>
                    <a:pt x="57360" y="82000"/>
                  </a:lnTo>
                  <a:cubicBezTo>
                    <a:pt x="56034" y="82000"/>
                    <a:pt x="54512" y="82000"/>
                    <a:pt x="52990" y="80000"/>
                  </a:cubicBezTo>
                  <a:cubicBezTo>
                    <a:pt x="52627" y="74000"/>
                    <a:pt x="54079" y="74000"/>
                    <a:pt x="53981" y="72000"/>
                  </a:cubicBezTo>
                  <a:lnTo>
                    <a:pt x="54680" y="72000"/>
                  </a:lnTo>
                  <a:cubicBezTo>
                    <a:pt x="54638" y="76000"/>
                    <a:pt x="53227" y="74000"/>
                    <a:pt x="53856" y="78000"/>
                  </a:cubicBezTo>
                  <a:cubicBezTo>
                    <a:pt x="55084" y="76000"/>
                    <a:pt x="55643" y="80000"/>
                    <a:pt x="56802" y="74000"/>
                  </a:cubicBezTo>
                  <a:cubicBezTo>
                    <a:pt x="56439" y="66000"/>
                    <a:pt x="55266" y="74000"/>
                    <a:pt x="54512" y="70000"/>
                  </a:cubicBezTo>
                  <a:cubicBezTo>
                    <a:pt x="54833" y="70000"/>
                    <a:pt x="55098" y="70000"/>
                    <a:pt x="55364" y="68000"/>
                  </a:cubicBezTo>
                  <a:lnTo>
                    <a:pt x="53074" y="66000"/>
                  </a:lnTo>
                  <a:lnTo>
                    <a:pt x="52892" y="68000"/>
                  </a:lnTo>
                  <a:lnTo>
                    <a:pt x="53870" y="68000"/>
                  </a:lnTo>
                  <a:cubicBezTo>
                    <a:pt x="53144" y="68000"/>
                    <a:pt x="52529" y="72000"/>
                    <a:pt x="52473" y="78000"/>
                  </a:cubicBezTo>
                  <a:lnTo>
                    <a:pt x="52613" y="78000"/>
                  </a:lnTo>
                  <a:lnTo>
                    <a:pt x="52348" y="80000"/>
                  </a:lnTo>
                  <a:lnTo>
                    <a:pt x="51845" y="78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8" name="Shape 448"/>
            <p:cNvSpPr/>
            <p:nvPr/>
          </p:nvSpPr>
          <p:spPr>
            <a:xfrm>
              <a:off x="12117388" y="2779713"/>
              <a:ext cx="127000" cy="4762"/>
            </a:xfrm>
            <a:custGeom>
              <a:pathLst>
                <a:path extrusionOk="0" h="120000" w="120000">
                  <a:moveTo>
                    <a:pt x="34545" y="120000"/>
                  </a:moveTo>
                  <a:lnTo>
                    <a:pt x="34545" y="120000"/>
                  </a:lnTo>
                  <a:cubicBezTo>
                    <a:pt x="60000" y="120000"/>
                    <a:pt x="120000" y="120000"/>
                    <a:pt x="109090" y="0"/>
                  </a:cubicBezTo>
                  <a:cubicBezTo>
                    <a:pt x="109090" y="120000"/>
                    <a:pt x="0" y="0"/>
                    <a:pt x="34545"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49" name="Shape 449"/>
            <p:cNvSpPr/>
            <p:nvPr/>
          </p:nvSpPr>
          <p:spPr>
            <a:xfrm>
              <a:off x="12182475" y="2787650"/>
              <a:ext cx="79375" cy="1587"/>
            </a:xfrm>
            <a:custGeom>
              <a:pathLst>
                <a:path extrusionOk="0" h="120000" w="120000">
                  <a:moveTo>
                    <a:pt x="73170" y="120000"/>
                  </a:moveTo>
                  <a:lnTo>
                    <a:pt x="73170" y="120000"/>
                  </a:lnTo>
                  <a:cubicBezTo>
                    <a:pt x="79024" y="120000"/>
                    <a:pt x="76097" y="0"/>
                    <a:pt x="120000" y="0"/>
                  </a:cubicBezTo>
                  <a:lnTo>
                    <a:pt x="0" y="0"/>
                  </a:lnTo>
                  <a:lnTo>
                    <a:pt x="731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Shape 450"/>
            <p:cNvSpPr/>
            <p:nvPr/>
          </p:nvSpPr>
          <p:spPr>
            <a:xfrm>
              <a:off x="12307888" y="2809875"/>
              <a:ext cx="249237" cy="15875"/>
            </a:xfrm>
            <a:custGeom>
              <a:pathLst>
                <a:path extrusionOk="0" h="120000" w="120000">
                  <a:moveTo>
                    <a:pt x="1846" y="51428"/>
                  </a:moveTo>
                  <a:lnTo>
                    <a:pt x="1846" y="51428"/>
                  </a:lnTo>
                  <a:cubicBezTo>
                    <a:pt x="21230" y="34285"/>
                    <a:pt x="34153" y="17142"/>
                    <a:pt x="64615" y="34285"/>
                  </a:cubicBezTo>
                  <a:cubicBezTo>
                    <a:pt x="75692" y="102857"/>
                    <a:pt x="13846" y="34285"/>
                    <a:pt x="0" y="102857"/>
                  </a:cubicBezTo>
                  <a:cubicBezTo>
                    <a:pt x="56307" y="119999"/>
                    <a:pt x="73846" y="68571"/>
                    <a:pt x="120000" y="68571"/>
                  </a:cubicBezTo>
                  <a:cubicBezTo>
                    <a:pt x="97846" y="34285"/>
                    <a:pt x="3692" y="0"/>
                    <a:pt x="1846"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Shape 451"/>
            <p:cNvSpPr/>
            <p:nvPr/>
          </p:nvSpPr>
          <p:spPr>
            <a:xfrm>
              <a:off x="12252325" y="2825750"/>
              <a:ext cx="73025" cy="1587"/>
            </a:xfrm>
            <a:custGeom>
              <a:pathLst>
                <a:path extrusionOk="0" h="120000" w="120000">
                  <a:moveTo>
                    <a:pt x="12631" y="120000"/>
                  </a:moveTo>
                  <a:lnTo>
                    <a:pt x="12631" y="120000"/>
                  </a:lnTo>
                  <a:lnTo>
                    <a:pt x="120000" y="0"/>
                  </a:lnTo>
                  <a:lnTo>
                    <a:pt x="107368" y="0"/>
                  </a:lnTo>
                  <a:lnTo>
                    <a:pt x="0" y="120000"/>
                  </a:lnTo>
                  <a:lnTo>
                    <a:pt x="1263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Shape 452"/>
            <p:cNvSpPr/>
            <p:nvPr/>
          </p:nvSpPr>
          <p:spPr>
            <a:xfrm>
              <a:off x="10779125" y="2733675"/>
              <a:ext cx="66674" cy="4762"/>
            </a:xfrm>
            <a:custGeom>
              <a:pathLst>
                <a:path extrusionOk="0" h="120000" w="120000">
                  <a:moveTo>
                    <a:pt x="120000" y="120000"/>
                  </a:moveTo>
                  <a:lnTo>
                    <a:pt x="120000" y="120000"/>
                  </a:lnTo>
                  <a:cubicBezTo>
                    <a:pt x="109714" y="0"/>
                    <a:pt x="37714" y="60000"/>
                    <a:pt x="0" y="120000"/>
                  </a:cubicBezTo>
                  <a:cubicBezTo>
                    <a:pt x="30857" y="120000"/>
                    <a:pt x="75428"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Shape 453"/>
            <p:cNvSpPr/>
            <p:nvPr/>
          </p:nvSpPr>
          <p:spPr>
            <a:xfrm>
              <a:off x="-2471738" y="2738438"/>
              <a:ext cx="496887" cy="1587"/>
            </a:xfrm>
            <a:custGeom>
              <a:pathLst>
                <a:path extrusionOk="0" h="120000" w="120000">
                  <a:moveTo>
                    <a:pt x="120000" y="0"/>
                  </a:moveTo>
                  <a:lnTo>
                    <a:pt x="120000" y="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4" name="Shape 454"/>
            <p:cNvSpPr/>
            <p:nvPr/>
          </p:nvSpPr>
          <p:spPr>
            <a:xfrm>
              <a:off x="9136063" y="2735263"/>
              <a:ext cx="387350" cy="14287"/>
            </a:xfrm>
            <a:custGeom>
              <a:pathLst>
                <a:path extrusionOk="0" h="120000" w="120000">
                  <a:moveTo>
                    <a:pt x="17821" y="120000"/>
                  </a:moveTo>
                  <a:lnTo>
                    <a:pt x="17821" y="120000"/>
                  </a:lnTo>
                  <a:cubicBezTo>
                    <a:pt x="59405" y="100000"/>
                    <a:pt x="77821" y="60000"/>
                    <a:pt x="120000" y="60000"/>
                  </a:cubicBezTo>
                  <a:cubicBezTo>
                    <a:pt x="64752" y="0"/>
                    <a:pt x="46930" y="120000"/>
                    <a:pt x="0" y="60000"/>
                  </a:cubicBezTo>
                  <a:lnTo>
                    <a:pt x="1782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5" name="Shape 455"/>
            <p:cNvSpPr/>
            <p:nvPr/>
          </p:nvSpPr>
          <p:spPr>
            <a:xfrm>
              <a:off x="9139238" y="2725738"/>
              <a:ext cx="142875" cy="9524"/>
            </a:xfrm>
            <a:custGeom>
              <a:pathLst>
                <a:path extrusionOk="0" h="120000" w="120000">
                  <a:moveTo>
                    <a:pt x="86400" y="0"/>
                  </a:moveTo>
                  <a:lnTo>
                    <a:pt x="86400" y="0"/>
                  </a:lnTo>
                  <a:cubicBezTo>
                    <a:pt x="104000" y="60000"/>
                    <a:pt x="0" y="90000"/>
                    <a:pt x="16000" y="120000"/>
                  </a:cubicBezTo>
                  <a:cubicBezTo>
                    <a:pt x="91200" y="120000"/>
                    <a:pt x="51200" y="60000"/>
                    <a:pt x="120000" y="60000"/>
                  </a:cubicBezTo>
                  <a:lnTo>
                    <a:pt x="864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6" name="Shape 456"/>
            <p:cNvSpPr/>
            <p:nvPr/>
          </p:nvSpPr>
          <p:spPr>
            <a:xfrm>
              <a:off x="9805988" y="2817813"/>
              <a:ext cx="39688" cy="3174"/>
            </a:xfrm>
            <a:custGeom>
              <a:pathLst>
                <a:path extrusionOk="0" h="120000" w="120000">
                  <a:moveTo>
                    <a:pt x="120000" y="0"/>
                  </a:moveTo>
                  <a:lnTo>
                    <a:pt x="120000" y="0"/>
                  </a:lnTo>
                  <a:lnTo>
                    <a:pt x="0" y="120000"/>
                  </a:lnTo>
                  <a:lnTo>
                    <a:pt x="97142"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7" name="Shape 457"/>
            <p:cNvSpPr/>
            <p:nvPr/>
          </p:nvSpPr>
          <p:spPr>
            <a:xfrm>
              <a:off x="8580438" y="2725738"/>
              <a:ext cx="66674" cy="3174"/>
            </a:xfrm>
            <a:custGeom>
              <a:pathLst>
                <a:path extrusionOk="0" h="120000" w="120000">
                  <a:moveTo>
                    <a:pt x="92571" y="120000"/>
                  </a:moveTo>
                  <a:lnTo>
                    <a:pt x="92571" y="120000"/>
                  </a:lnTo>
                  <a:lnTo>
                    <a:pt x="120000" y="120000"/>
                  </a:lnTo>
                  <a:lnTo>
                    <a:pt x="0" y="0"/>
                  </a:lnTo>
                  <a:lnTo>
                    <a:pt x="9257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Shape 458"/>
            <p:cNvSpPr/>
            <p:nvPr/>
          </p:nvSpPr>
          <p:spPr>
            <a:xfrm>
              <a:off x="8647113" y="2725738"/>
              <a:ext cx="15875" cy="3174"/>
            </a:xfrm>
            <a:custGeom>
              <a:pathLst>
                <a:path extrusionOk="0" h="120000" w="120000">
                  <a:moveTo>
                    <a:pt x="120000" y="0"/>
                  </a:moveTo>
                  <a:lnTo>
                    <a:pt x="120000" y="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Shape 459"/>
            <p:cNvSpPr/>
            <p:nvPr/>
          </p:nvSpPr>
          <p:spPr>
            <a:xfrm>
              <a:off x="9794875" y="2830513"/>
              <a:ext cx="90487" cy="1587"/>
            </a:xfrm>
            <a:custGeom>
              <a:pathLst>
                <a:path extrusionOk="0" h="120000" w="120000">
                  <a:moveTo>
                    <a:pt x="0" y="0"/>
                  </a:moveTo>
                  <a:lnTo>
                    <a:pt x="0" y="0"/>
                  </a:lnTo>
                  <a:lnTo>
                    <a:pt x="81702" y="12000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Shape 460"/>
            <p:cNvSpPr/>
            <p:nvPr/>
          </p:nvSpPr>
          <p:spPr>
            <a:xfrm>
              <a:off x="9232900" y="2795588"/>
              <a:ext cx="84138" cy="3174"/>
            </a:xfrm>
            <a:custGeom>
              <a:pathLst>
                <a:path extrusionOk="0" h="120000" w="120000">
                  <a:moveTo>
                    <a:pt x="43636" y="120000"/>
                  </a:moveTo>
                  <a:lnTo>
                    <a:pt x="43636" y="120000"/>
                  </a:lnTo>
                  <a:lnTo>
                    <a:pt x="120000" y="120000"/>
                  </a:lnTo>
                  <a:cubicBezTo>
                    <a:pt x="106363" y="120000"/>
                    <a:pt x="0" y="0"/>
                    <a:pt x="43636"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Shape 461"/>
            <p:cNvSpPr/>
            <p:nvPr/>
          </p:nvSpPr>
          <p:spPr>
            <a:xfrm>
              <a:off x="8158163" y="2725738"/>
              <a:ext cx="71437" cy="3174"/>
            </a:xfrm>
            <a:custGeom>
              <a:pathLst>
                <a:path extrusionOk="0" h="120000" w="120000">
                  <a:moveTo>
                    <a:pt x="110270" y="0"/>
                  </a:moveTo>
                  <a:lnTo>
                    <a:pt x="110270" y="0"/>
                  </a:lnTo>
                  <a:lnTo>
                    <a:pt x="0" y="120000"/>
                  </a:lnTo>
                  <a:lnTo>
                    <a:pt x="9729" y="120000"/>
                  </a:lnTo>
                  <a:lnTo>
                    <a:pt x="120000" y="0"/>
                  </a:lnTo>
                  <a:lnTo>
                    <a:pt x="11027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Shape 462"/>
            <p:cNvSpPr/>
            <p:nvPr/>
          </p:nvSpPr>
          <p:spPr>
            <a:xfrm>
              <a:off x="8734425" y="2814638"/>
              <a:ext cx="144462" cy="3174"/>
            </a:xfrm>
            <a:custGeom>
              <a:pathLst>
                <a:path extrusionOk="0" h="120000" w="120000">
                  <a:moveTo>
                    <a:pt x="88421" y="0"/>
                  </a:moveTo>
                  <a:lnTo>
                    <a:pt x="88421" y="0"/>
                  </a:lnTo>
                  <a:cubicBezTo>
                    <a:pt x="120000" y="120000"/>
                    <a:pt x="0" y="0"/>
                    <a:pt x="63157" y="120000"/>
                  </a:cubicBezTo>
                  <a:cubicBezTo>
                    <a:pt x="120000" y="120000"/>
                    <a:pt x="96315" y="60000"/>
                    <a:pt x="88421"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Shape 463"/>
            <p:cNvSpPr/>
            <p:nvPr/>
          </p:nvSpPr>
          <p:spPr>
            <a:xfrm>
              <a:off x="8023225" y="2782888"/>
              <a:ext cx="26987" cy="1587"/>
            </a:xfrm>
            <a:custGeom>
              <a:pathLst>
                <a:path extrusionOk="0" h="120000" w="120000">
                  <a:moveTo>
                    <a:pt x="119999" y="0"/>
                  </a:moveTo>
                  <a:lnTo>
                    <a:pt x="119999" y="0"/>
                  </a:lnTo>
                  <a:cubicBezTo>
                    <a:pt x="77142" y="0"/>
                    <a:pt x="42857" y="0"/>
                    <a:pt x="0" y="120000"/>
                  </a:cubicBezTo>
                  <a:lnTo>
                    <a:pt x="119999"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4" name="Shape 464"/>
            <p:cNvSpPr/>
            <p:nvPr/>
          </p:nvSpPr>
          <p:spPr>
            <a:xfrm>
              <a:off x="8050213" y="2782888"/>
              <a:ext cx="77788" cy="1587"/>
            </a:xfrm>
            <a:custGeom>
              <a:pathLst>
                <a:path extrusionOk="0" h="120000" w="120000">
                  <a:moveTo>
                    <a:pt x="0" y="0"/>
                  </a:moveTo>
                  <a:lnTo>
                    <a:pt x="0" y="0"/>
                  </a:lnTo>
                  <a:cubicBezTo>
                    <a:pt x="45000" y="0"/>
                    <a:pt x="90000" y="120000"/>
                    <a:pt x="120000" y="120000"/>
                  </a:cubicBezTo>
                  <a:cubicBezTo>
                    <a:pt x="63000" y="0"/>
                    <a:pt x="45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5" name="Shape 465"/>
            <p:cNvSpPr/>
            <p:nvPr/>
          </p:nvSpPr>
          <p:spPr>
            <a:xfrm>
              <a:off x="7715250" y="2779713"/>
              <a:ext cx="90487" cy="7937"/>
            </a:xfrm>
            <a:custGeom>
              <a:pathLst>
                <a:path extrusionOk="0" h="120000" w="120000">
                  <a:moveTo>
                    <a:pt x="12765" y="80000"/>
                  </a:moveTo>
                  <a:lnTo>
                    <a:pt x="12765" y="80000"/>
                  </a:lnTo>
                  <a:lnTo>
                    <a:pt x="45957" y="80000"/>
                  </a:lnTo>
                  <a:cubicBezTo>
                    <a:pt x="10212" y="120000"/>
                    <a:pt x="28085" y="120000"/>
                    <a:pt x="58723" y="80000"/>
                  </a:cubicBezTo>
                  <a:cubicBezTo>
                    <a:pt x="94468" y="80000"/>
                    <a:pt x="94468" y="40000"/>
                    <a:pt x="97021" y="40000"/>
                  </a:cubicBezTo>
                  <a:lnTo>
                    <a:pt x="120000" y="0"/>
                  </a:lnTo>
                  <a:lnTo>
                    <a:pt x="89361" y="40000"/>
                  </a:lnTo>
                  <a:cubicBezTo>
                    <a:pt x="33191" y="40000"/>
                    <a:pt x="0" y="40000"/>
                    <a:pt x="12765"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6" name="Shape 466"/>
            <p:cNvSpPr/>
            <p:nvPr/>
          </p:nvSpPr>
          <p:spPr>
            <a:xfrm>
              <a:off x="6508750" y="2713038"/>
              <a:ext cx="247649" cy="6349"/>
            </a:xfrm>
            <a:custGeom>
              <a:pathLst>
                <a:path extrusionOk="0" h="120000" w="120000">
                  <a:moveTo>
                    <a:pt x="0" y="0"/>
                  </a:moveTo>
                  <a:lnTo>
                    <a:pt x="0" y="0"/>
                  </a:lnTo>
                  <a:cubicBezTo>
                    <a:pt x="46511" y="40000"/>
                    <a:pt x="58604" y="40000"/>
                    <a:pt x="55813" y="80000"/>
                  </a:cubicBezTo>
                  <a:cubicBezTo>
                    <a:pt x="100465" y="120000"/>
                    <a:pt x="93023"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Shape 467"/>
            <p:cNvSpPr/>
            <p:nvPr/>
          </p:nvSpPr>
          <p:spPr>
            <a:xfrm>
              <a:off x="6756400" y="2713038"/>
              <a:ext cx="33338"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Shape 468"/>
            <p:cNvSpPr/>
            <p:nvPr/>
          </p:nvSpPr>
          <p:spPr>
            <a:xfrm>
              <a:off x="8047038" y="2820988"/>
              <a:ext cx="58738" cy="4762"/>
            </a:xfrm>
            <a:custGeom>
              <a:pathLst>
                <a:path extrusionOk="0" h="120000" w="120000">
                  <a:moveTo>
                    <a:pt x="120000" y="0"/>
                  </a:moveTo>
                  <a:lnTo>
                    <a:pt x="120000" y="0"/>
                  </a:lnTo>
                  <a:lnTo>
                    <a:pt x="0" y="120000"/>
                  </a:lnTo>
                  <a:lnTo>
                    <a:pt x="4258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Shape 469"/>
            <p:cNvSpPr/>
            <p:nvPr/>
          </p:nvSpPr>
          <p:spPr>
            <a:xfrm>
              <a:off x="6348412" y="2711450"/>
              <a:ext cx="82550" cy="1587"/>
            </a:xfrm>
            <a:custGeom>
              <a:pathLst>
                <a:path extrusionOk="0" h="120000" w="120000">
                  <a:moveTo>
                    <a:pt x="25116" y="120000"/>
                  </a:moveTo>
                  <a:lnTo>
                    <a:pt x="25116" y="120000"/>
                  </a:lnTo>
                  <a:cubicBezTo>
                    <a:pt x="50232" y="120000"/>
                    <a:pt x="92093" y="120000"/>
                    <a:pt x="114418" y="120000"/>
                  </a:cubicBezTo>
                  <a:cubicBezTo>
                    <a:pt x="120000" y="0"/>
                    <a:pt x="0" y="120000"/>
                    <a:pt x="25116"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Shape 470"/>
            <p:cNvSpPr/>
            <p:nvPr/>
          </p:nvSpPr>
          <p:spPr>
            <a:xfrm>
              <a:off x="6734175" y="2771775"/>
              <a:ext cx="96838" cy="6349"/>
            </a:xfrm>
            <a:custGeom>
              <a:pathLst>
                <a:path extrusionOk="0" h="120000" w="120000">
                  <a:moveTo>
                    <a:pt x="0" y="80000"/>
                  </a:moveTo>
                  <a:lnTo>
                    <a:pt x="0" y="80000"/>
                  </a:lnTo>
                  <a:cubicBezTo>
                    <a:pt x="14400" y="120000"/>
                    <a:pt x="88800" y="80000"/>
                    <a:pt x="120000" y="120000"/>
                  </a:cubicBezTo>
                  <a:cubicBezTo>
                    <a:pt x="76800" y="80000"/>
                    <a:pt x="40800" y="0"/>
                    <a:pt x="0"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Shape 471"/>
            <p:cNvSpPr/>
            <p:nvPr/>
          </p:nvSpPr>
          <p:spPr>
            <a:xfrm>
              <a:off x="6091237" y="2722563"/>
              <a:ext cx="95250" cy="7937"/>
            </a:xfrm>
            <a:custGeom>
              <a:pathLst>
                <a:path extrusionOk="0" h="120000" w="120000">
                  <a:moveTo>
                    <a:pt x="0" y="30000"/>
                  </a:moveTo>
                  <a:lnTo>
                    <a:pt x="0" y="30000"/>
                  </a:lnTo>
                  <a:cubicBezTo>
                    <a:pt x="24489" y="60000"/>
                    <a:pt x="58775" y="60000"/>
                    <a:pt x="44081" y="120000"/>
                  </a:cubicBezTo>
                  <a:cubicBezTo>
                    <a:pt x="75918" y="90000"/>
                    <a:pt x="119999" y="0"/>
                    <a:pt x="0" y="3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Shape 472"/>
            <p:cNvSpPr/>
            <p:nvPr/>
          </p:nvSpPr>
          <p:spPr>
            <a:xfrm>
              <a:off x="6559550" y="2773363"/>
              <a:ext cx="80962" cy="3174"/>
            </a:xfrm>
            <a:custGeom>
              <a:pathLst>
                <a:path extrusionOk="0" h="120000" w="120000">
                  <a:moveTo>
                    <a:pt x="0" y="120000"/>
                  </a:moveTo>
                  <a:lnTo>
                    <a:pt x="0" y="120000"/>
                  </a:lnTo>
                  <a:lnTo>
                    <a:pt x="22857" y="120000"/>
                  </a:lnTo>
                  <a:lnTo>
                    <a:pt x="12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3" name="Shape 473"/>
            <p:cNvSpPr/>
            <p:nvPr/>
          </p:nvSpPr>
          <p:spPr>
            <a:xfrm>
              <a:off x="6640513" y="2806700"/>
              <a:ext cx="227013" cy="15875"/>
            </a:xfrm>
            <a:custGeom>
              <a:pathLst>
                <a:path extrusionOk="0" h="120000" w="120000">
                  <a:moveTo>
                    <a:pt x="81355" y="119999"/>
                  </a:moveTo>
                  <a:lnTo>
                    <a:pt x="81355" y="119999"/>
                  </a:lnTo>
                  <a:cubicBezTo>
                    <a:pt x="120000" y="85714"/>
                    <a:pt x="19322" y="51428"/>
                    <a:pt x="86440" y="17142"/>
                  </a:cubicBezTo>
                  <a:cubicBezTo>
                    <a:pt x="0" y="0"/>
                    <a:pt x="93559" y="68571"/>
                    <a:pt x="29491" y="68571"/>
                  </a:cubicBezTo>
                  <a:cubicBezTo>
                    <a:pt x="67118" y="68571"/>
                    <a:pt x="85423" y="102857"/>
                    <a:pt x="81355" y="119999"/>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4" name="Shape 474"/>
            <p:cNvSpPr/>
            <p:nvPr/>
          </p:nvSpPr>
          <p:spPr>
            <a:xfrm>
              <a:off x="6661150" y="2814638"/>
              <a:ext cx="34924" cy="1587"/>
            </a:xfrm>
            <a:custGeom>
              <a:pathLst>
                <a:path extrusionOk="0" h="120000" w="120000">
                  <a:moveTo>
                    <a:pt x="120000" y="120000"/>
                  </a:moveTo>
                  <a:lnTo>
                    <a:pt x="120000"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5" name="Shape 475"/>
            <p:cNvSpPr/>
            <p:nvPr/>
          </p:nvSpPr>
          <p:spPr>
            <a:xfrm>
              <a:off x="5661025" y="2789238"/>
              <a:ext cx="23813" cy="1587"/>
            </a:xfrm>
            <a:custGeom>
              <a:pathLst>
                <a:path extrusionOk="0" h="120000" w="120000">
                  <a:moveTo>
                    <a:pt x="0" y="120000"/>
                  </a:moveTo>
                  <a:lnTo>
                    <a:pt x="0" y="120000"/>
                  </a:lnTo>
                  <a:lnTo>
                    <a:pt x="12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6" name="Shape 476"/>
            <p:cNvSpPr/>
            <p:nvPr/>
          </p:nvSpPr>
          <p:spPr>
            <a:xfrm>
              <a:off x="6162675" y="2814638"/>
              <a:ext cx="258763" cy="7937"/>
            </a:xfrm>
            <a:custGeom>
              <a:pathLst>
                <a:path extrusionOk="0" h="120000" w="120000">
                  <a:moveTo>
                    <a:pt x="68444" y="60000"/>
                  </a:moveTo>
                  <a:lnTo>
                    <a:pt x="68444" y="60000"/>
                  </a:lnTo>
                  <a:lnTo>
                    <a:pt x="120000" y="0"/>
                  </a:lnTo>
                  <a:cubicBezTo>
                    <a:pt x="85333" y="30000"/>
                    <a:pt x="0" y="30000"/>
                    <a:pt x="5333" y="120000"/>
                  </a:cubicBezTo>
                  <a:cubicBezTo>
                    <a:pt x="32888" y="120000"/>
                    <a:pt x="66666" y="120000"/>
                    <a:pt x="80000" y="90000"/>
                  </a:cubicBezTo>
                  <a:lnTo>
                    <a:pt x="68444"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Shape 477"/>
            <p:cNvSpPr/>
            <p:nvPr/>
          </p:nvSpPr>
          <p:spPr>
            <a:xfrm>
              <a:off x="5019675" y="2713038"/>
              <a:ext cx="73025" cy="4762"/>
            </a:xfrm>
            <a:custGeom>
              <a:pathLst>
                <a:path extrusionOk="0" h="120000" w="120000">
                  <a:moveTo>
                    <a:pt x="41052" y="60000"/>
                  </a:moveTo>
                  <a:lnTo>
                    <a:pt x="41052" y="60000"/>
                  </a:lnTo>
                  <a:lnTo>
                    <a:pt x="120000" y="0"/>
                  </a:lnTo>
                  <a:lnTo>
                    <a:pt x="22105" y="0"/>
                  </a:lnTo>
                  <a:cubicBezTo>
                    <a:pt x="50526" y="0"/>
                    <a:pt x="0" y="120000"/>
                    <a:pt x="41052"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Shape 478"/>
            <p:cNvSpPr/>
            <p:nvPr/>
          </p:nvSpPr>
          <p:spPr>
            <a:xfrm>
              <a:off x="5021262" y="2713038"/>
              <a:ext cx="11113"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Shape 479"/>
            <p:cNvSpPr/>
            <p:nvPr/>
          </p:nvSpPr>
          <p:spPr>
            <a:xfrm>
              <a:off x="5864225" y="2784475"/>
              <a:ext cx="101599" cy="4762"/>
            </a:xfrm>
            <a:custGeom>
              <a:pathLst>
                <a:path extrusionOk="0" h="120000" w="120000">
                  <a:moveTo>
                    <a:pt x="6792" y="120000"/>
                  </a:moveTo>
                  <a:lnTo>
                    <a:pt x="6792" y="120000"/>
                  </a:lnTo>
                  <a:cubicBezTo>
                    <a:pt x="47547" y="120000"/>
                    <a:pt x="81509" y="120000"/>
                    <a:pt x="120000" y="60000"/>
                  </a:cubicBezTo>
                  <a:cubicBezTo>
                    <a:pt x="104150" y="60000"/>
                    <a:pt x="0" y="0"/>
                    <a:pt x="6792"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Shape 480"/>
            <p:cNvSpPr/>
            <p:nvPr/>
          </p:nvSpPr>
          <p:spPr>
            <a:xfrm>
              <a:off x="4703762" y="2722563"/>
              <a:ext cx="84138" cy="1587"/>
            </a:xfrm>
            <a:custGeom>
              <a:pathLst>
                <a:path extrusionOk="0" h="120000" w="120000">
                  <a:moveTo>
                    <a:pt x="8181" y="120000"/>
                  </a:moveTo>
                  <a:lnTo>
                    <a:pt x="8181" y="120000"/>
                  </a:lnTo>
                  <a:lnTo>
                    <a:pt x="120000" y="0"/>
                  </a:lnTo>
                  <a:lnTo>
                    <a:pt x="0" y="0"/>
                  </a:lnTo>
                  <a:lnTo>
                    <a:pt x="818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Shape 481"/>
            <p:cNvSpPr/>
            <p:nvPr/>
          </p:nvSpPr>
          <p:spPr>
            <a:xfrm>
              <a:off x="4264025" y="2713038"/>
              <a:ext cx="77788" cy="4762"/>
            </a:xfrm>
            <a:custGeom>
              <a:pathLst>
                <a:path extrusionOk="0" h="120000" w="120000">
                  <a:moveTo>
                    <a:pt x="120000" y="60000"/>
                  </a:moveTo>
                  <a:lnTo>
                    <a:pt x="120000" y="60000"/>
                  </a:lnTo>
                  <a:lnTo>
                    <a:pt x="99512" y="0"/>
                  </a:lnTo>
                  <a:lnTo>
                    <a:pt x="0" y="60000"/>
                  </a:lnTo>
                  <a:lnTo>
                    <a:pt x="20487"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2" name="Shape 482"/>
            <p:cNvSpPr/>
            <p:nvPr/>
          </p:nvSpPr>
          <p:spPr>
            <a:xfrm>
              <a:off x="4800600" y="2822575"/>
              <a:ext cx="117474" cy="7937"/>
            </a:xfrm>
            <a:custGeom>
              <a:pathLst>
                <a:path extrusionOk="0" h="120000" w="120000">
                  <a:moveTo>
                    <a:pt x="21639" y="80000"/>
                  </a:moveTo>
                  <a:lnTo>
                    <a:pt x="21639" y="80000"/>
                  </a:lnTo>
                  <a:cubicBezTo>
                    <a:pt x="76721" y="120000"/>
                    <a:pt x="120000" y="0"/>
                    <a:pt x="106229" y="0"/>
                  </a:cubicBezTo>
                  <a:lnTo>
                    <a:pt x="0" y="0"/>
                  </a:lnTo>
                  <a:cubicBezTo>
                    <a:pt x="25573" y="80000"/>
                    <a:pt x="29508" y="0"/>
                    <a:pt x="90491" y="0"/>
                  </a:cubicBezTo>
                  <a:lnTo>
                    <a:pt x="21639" y="8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Shape 483"/>
            <p:cNvSpPr/>
            <p:nvPr/>
          </p:nvSpPr>
          <p:spPr>
            <a:xfrm>
              <a:off x="187325" y="2714625"/>
              <a:ext cx="1925637" cy="31750"/>
            </a:xfrm>
            <a:custGeom>
              <a:pathLst>
                <a:path extrusionOk="0" h="120000" w="120000">
                  <a:moveTo>
                    <a:pt x="89163" y="51428"/>
                  </a:moveTo>
                  <a:lnTo>
                    <a:pt x="89163" y="51428"/>
                  </a:lnTo>
                  <a:cubicBezTo>
                    <a:pt x="90597" y="42857"/>
                    <a:pt x="97649" y="42857"/>
                    <a:pt x="98007" y="59999"/>
                  </a:cubicBezTo>
                  <a:cubicBezTo>
                    <a:pt x="97051" y="59999"/>
                    <a:pt x="93227" y="68571"/>
                    <a:pt x="95617" y="68571"/>
                  </a:cubicBezTo>
                  <a:lnTo>
                    <a:pt x="101235" y="42857"/>
                  </a:lnTo>
                  <a:cubicBezTo>
                    <a:pt x="108645" y="59999"/>
                    <a:pt x="95617" y="85714"/>
                    <a:pt x="91912" y="94285"/>
                  </a:cubicBezTo>
                  <a:cubicBezTo>
                    <a:pt x="99442" y="94285"/>
                    <a:pt x="101713" y="77142"/>
                    <a:pt x="109721" y="77142"/>
                  </a:cubicBezTo>
                  <a:cubicBezTo>
                    <a:pt x="107450" y="77142"/>
                    <a:pt x="105896" y="68571"/>
                    <a:pt x="104701" y="59999"/>
                  </a:cubicBezTo>
                  <a:cubicBezTo>
                    <a:pt x="104342" y="42857"/>
                    <a:pt x="111872" y="51428"/>
                    <a:pt x="117250" y="42857"/>
                  </a:cubicBezTo>
                  <a:cubicBezTo>
                    <a:pt x="113784" y="34285"/>
                    <a:pt x="115816" y="25714"/>
                    <a:pt x="118207" y="17142"/>
                  </a:cubicBezTo>
                  <a:cubicBezTo>
                    <a:pt x="118685" y="17142"/>
                    <a:pt x="119043" y="17142"/>
                    <a:pt x="119163" y="17142"/>
                  </a:cubicBezTo>
                  <a:lnTo>
                    <a:pt x="120000" y="17142"/>
                  </a:lnTo>
                  <a:lnTo>
                    <a:pt x="119402" y="17142"/>
                  </a:lnTo>
                  <a:cubicBezTo>
                    <a:pt x="119402" y="8571"/>
                    <a:pt x="119282" y="8571"/>
                    <a:pt x="118804" y="8571"/>
                  </a:cubicBezTo>
                  <a:cubicBezTo>
                    <a:pt x="114382" y="8571"/>
                    <a:pt x="110916" y="0"/>
                    <a:pt x="108047" y="0"/>
                  </a:cubicBezTo>
                  <a:cubicBezTo>
                    <a:pt x="110916" y="25714"/>
                    <a:pt x="98247" y="8571"/>
                    <a:pt x="94541" y="17142"/>
                  </a:cubicBezTo>
                  <a:lnTo>
                    <a:pt x="90358" y="17142"/>
                  </a:lnTo>
                  <a:lnTo>
                    <a:pt x="88804" y="17142"/>
                  </a:lnTo>
                  <a:cubicBezTo>
                    <a:pt x="88446" y="17142"/>
                    <a:pt x="88924" y="8571"/>
                    <a:pt x="91314" y="8571"/>
                  </a:cubicBezTo>
                  <a:cubicBezTo>
                    <a:pt x="89282" y="8571"/>
                    <a:pt x="82709" y="8571"/>
                    <a:pt x="83306" y="17142"/>
                  </a:cubicBezTo>
                  <a:lnTo>
                    <a:pt x="68127" y="25714"/>
                  </a:lnTo>
                  <a:cubicBezTo>
                    <a:pt x="67649" y="25714"/>
                    <a:pt x="67171" y="17142"/>
                    <a:pt x="66812" y="17142"/>
                  </a:cubicBezTo>
                  <a:cubicBezTo>
                    <a:pt x="66215" y="17142"/>
                    <a:pt x="66215" y="25714"/>
                    <a:pt x="66215" y="25714"/>
                  </a:cubicBezTo>
                  <a:lnTo>
                    <a:pt x="0" y="34285"/>
                  </a:lnTo>
                  <a:lnTo>
                    <a:pt x="9442" y="42857"/>
                  </a:lnTo>
                  <a:cubicBezTo>
                    <a:pt x="4422" y="68571"/>
                    <a:pt x="14940" y="51428"/>
                    <a:pt x="13505" y="68571"/>
                  </a:cubicBezTo>
                  <a:cubicBezTo>
                    <a:pt x="11235" y="77142"/>
                    <a:pt x="7888" y="77142"/>
                    <a:pt x="5856" y="68571"/>
                  </a:cubicBezTo>
                  <a:cubicBezTo>
                    <a:pt x="5139" y="77142"/>
                    <a:pt x="8007" y="85714"/>
                    <a:pt x="7649" y="102857"/>
                  </a:cubicBezTo>
                  <a:cubicBezTo>
                    <a:pt x="16015" y="111428"/>
                    <a:pt x="17330" y="59999"/>
                    <a:pt x="25458" y="68571"/>
                  </a:cubicBezTo>
                  <a:cubicBezTo>
                    <a:pt x="25099" y="85714"/>
                    <a:pt x="22589" y="94285"/>
                    <a:pt x="27968" y="94285"/>
                  </a:cubicBezTo>
                  <a:lnTo>
                    <a:pt x="26653" y="94285"/>
                  </a:lnTo>
                  <a:cubicBezTo>
                    <a:pt x="35139" y="77142"/>
                    <a:pt x="33227" y="119999"/>
                    <a:pt x="38725" y="85714"/>
                  </a:cubicBezTo>
                  <a:lnTo>
                    <a:pt x="38486" y="102857"/>
                  </a:lnTo>
                  <a:cubicBezTo>
                    <a:pt x="42430" y="94285"/>
                    <a:pt x="49960" y="94285"/>
                    <a:pt x="54262" y="85714"/>
                  </a:cubicBezTo>
                  <a:lnTo>
                    <a:pt x="54023" y="94285"/>
                  </a:lnTo>
                  <a:cubicBezTo>
                    <a:pt x="65856" y="68571"/>
                    <a:pt x="60717" y="85714"/>
                    <a:pt x="74103" y="77142"/>
                  </a:cubicBezTo>
                  <a:lnTo>
                    <a:pt x="67888" y="94285"/>
                  </a:lnTo>
                  <a:cubicBezTo>
                    <a:pt x="72549" y="102857"/>
                    <a:pt x="73625" y="85714"/>
                    <a:pt x="76852" y="85714"/>
                  </a:cubicBezTo>
                  <a:cubicBezTo>
                    <a:pt x="76613" y="85714"/>
                    <a:pt x="77450" y="102857"/>
                    <a:pt x="74342" y="102857"/>
                  </a:cubicBezTo>
                  <a:lnTo>
                    <a:pt x="90597" y="68571"/>
                  </a:lnTo>
                  <a:cubicBezTo>
                    <a:pt x="94422" y="59999"/>
                    <a:pt x="89760" y="59999"/>
                    <a:pt x="89163"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4" name="Shape 484"/>
            <p:cNvSpPr/>
            <p:nvPr/>
          </p:nvSpPr>
          <p:spPr>
            <a:xfrm>
              <a:off x="1947861" y="2735263"/>
              <a:ext cx="47625" cy="0"/>
            </a:xfrm>
            <a:custGeom>
              <a:pathLst>
                <a:path extrusionOk="0" h="120000" w="120000">
                  <a:moveTo>
                    <a:pt x="0" y="0"/>
                  </a:moveTo>
                  <a:lnTo>
                    <a:pt x="0" y="0"/>
                  </a:lnTo>
                  <a:lnTo>
                    <a:pt x="120000" y="0"/>
                  </a:ln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5" name="Shape 485"/>
            <p:cNvSpPr/>
            <p:nvPr/>
          </p:nvSpPr>
          <p:spPr>
            <a:xfrm>
              <a:off x="112711" y="2724150"/>
              <a:ext cx="74612" cy="0"/>
            </a:xfrm>
            <a:custGeom>
              <a:pathLst>
                <a:path extrusionOk="0" h="120000" w="120000">
                  <a:moveTo>
                    <a:pt x="0" y="0"/>
                  </a:moveTo>
                  <a:lnTo>
                    <a:pt x="0" y="0"/>
                  </a:lnTo>
                  <a:lnTo>
                    <a:pt x="120000" y="0"/>
                  </a:lnTo>
                  <a:cubicBezTo>
                    <a:pt x="83076" y="0"/>
                    <a:pt x="43076"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6" name="Shape 486"/>
            <p:cNvSpPr/>
            <p:nvPr/>
          </p:nvSpPr>
          <p:spPr>
            <a:xfrm>
              <a:off x="2187575" y="2717800"/>
              <a:ext cx="176212" cy="6349"/>
            </a:xfrm>
            <a:custGeom>
              <a:pathLst>
                <a:path extrusionOk="0" h="120000" w="120000">
                  <a:moveTo>
                    <a:pt x="92608" y="120000"/>
                  </a:moveTo>
                  <a:lnTo>
                    <a:pt x="92608" y="120000"/>
                  </a:lnTo>
                  <a:cubicBezTo>
                    <a:pt x="61304" y="80000"/>
                    <a:pt x="114782" y="40000"/>
                    <a:pt x="120000" y="0"/>
                  </a:cubicBezTo>
                  <a:lnTo>
                    <a:pt x="10434" y="40000"/>
                  </a:lnTo>
                  <a:cubicBezTo>
                    <a:pt x="10434" y="40000"/>
                    <a:pt x="0" y="80000"/>
                    <a:pt x="2608" y="120000"/>
                  </a:cubicBezTo>
                  <a:lnTo>
                    <a:pt x="92608"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7" name="Shape 487"/>
            <p:cNvSpPr/>
            <p:nvPr/>
          </p:nvSpPr>
          <p:spPr>
            <a:xfrm>
              <a:off x="2112961" y="2714625"/>
              <a:ext cx="90487" cy="4762"/>
            </a:xfrm>
            <a:custGeom>
              <a:pathLst>
                <a:path extrusionOk="0" h="120000" w="120000">
                  <a:moveTo>
                    <a:pt x="56170" y="0"/>
                  </a:moveTo>
                  <a:lnTo>
                    <a:pt x="56170" y="0"/>
                  </a:lnTo>
                  <a:cubicBezTo>
                    <a:pt x="48510" y="60000"/>
                    <a:pt x="28085" y="60000"/>
                    <a:pt x="0" y="120000"/>
                  </a:cubicBezTo>
                  <a:lnTo>
                    <a:pt x="120000" y="120000"/>
                  </a:lnTo>
                  <a:cubicBezTo>
                    <a:pt x="120000" y="60000"/>
                    <a:pt x="104680" y="0"/>
                    <a:pt x="56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Shape 488"/>
            <p:cNvSpPr/>
            <p:nvPr/>
          </p:nvSpPr>
          <p:spPr>
            <a:xfrm>
              <a:off x="2101850" y="2811463"/>
              <a:ext cx="71437" cy="3174"/>
            </a:xfrm>
            <a:custGeom>
              <a:pathLst>
                <a:path extrusionOk="0" h="120000" w="120000">
                  <a:moveTo>
                    <a:pt x="120000" y="0"/>
                  </a:moveTo>
                  <a:lnTo>
                    <a:pt x="120000" y="0"/>
                  </a:lnTo>
                  <a:lnTo>
                    <a:pt x="71351" y="120000"/>
                  </a:lnTo>
                  <a:lnTo>
                    <a:pt x="0"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Shape 489"/>
            <p:cNvSpPr/>
            <p:nvPr/>
          </p:nvSpPr>
          <p:spPr>
            <a:xfrm>
              <a:off x="1724025" y="2805113"/>
              <a:ext cx="120649" cy="4762"/>
            </a:xfrm>
            <a:custGeom>
              <a:pathLst>
                <a:path extrusionOk="0" h="120000" w="120000">
                  <a:moveTo>
                    <a:pt x="0" y="0"/>
                  </a:moveTo>
                  <a:lnTo>
                    <a:pt x="0" y="0"/>
                  </a:lnTo>
                  <a:cubicBezTo>
                    <a:pt x="34285" y="120000"/>
                    <a:pt x="99047" y="60000"/>
                    <a:pt x="120000" y="0"/>
                  </a:cubicBezTo>
                  <a:cubicBezTo>
                    <a:pt x="45714" y="0"/>
                    <a:pt x="78095"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0" name="Shape 490"/>
            <p:cNvSpPr/>
            <p:nvPr/>
          </p:nvSpPr>
          <p:spPr>
            <a:xfrm>
              <a:off x="1744661" y="2833688"/>
              <a:ext cx="73025" cy="3174"/>
            </a:xfrm>
            <a:custGeom>
              <a:pathLst>
                <a:path extrusionOk="0" h="120000" w="120000">
                  <a:moveTo>
                    <a:pt x="120000" y="0"/>
                  </a:moveTo>
                  <a:lnTo>
                    <a:pt x="120000" y="0"/>
                  </a:lnTo>
                  <a:lnTo>
                    <a:pt x="0" y="120000"/>
                  </a:lnTo>
                  <a:lnTo>
                    <a:pt x="9473" y="12000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Shape 491"/>
            <p:cNvSpPr/>
            <p:nvPr/>
          </p:nvSpPr>
          <p:spPr>
            <a:xfrm>
              <a:off x="-474662" y="2741613"/>
              <a:ext cx="34924"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Shape 492"/>
            <p:cNvSpPr/>
            <p:nvPr/>
          </p:nvSpPr>
          <p:spPr>
            <a:xfrm>
              <a:off x="-947737" y="2725738"/>
              <a:ext cx="1239837" cy="19049"/>
            </a:xfrm>
            <a:custGeom>
              <a:pathLst>
                <a:path extrusionOk="0" h="120000" w="120000">
                  <a:moveTo>
                    <a:pt x="109057" y="75000"/>
                  </a:moveTo>
                  <a:lnTo>
                    <a:pt x="109057" y="75000"/>
                  </a:lnTo>
                  <a:cubicBezTo>
                    <a:pt x="92550" y="45000"/>
                    <a:pt x="120000" y="45000"/>
                    <a:pt x="114806" y="0"/>
                  </a:cubicBezTo>
                  <a:lnTo>
                    <a:pt x="105718" y="15000"/>
                  </a:lnTo>
                  <a:lnTo>
                    <a:pt x="106460" y="0"/>
                  </a:lnTo>
                  <a:lnTo>
                    <a:pt x="95517" y="15000"/>
                  </a:lnTo>
                  <a:cubicBezTo>
                    <a:pt x="97743" y="30000"/>
                    <a:pt x="99412" y="30000"/>
                    <a:pt x="98856" y="45000"/>
                  </a:cubicBezTo>
                  <a:cubicBezTo>
                    <a:pt x="84204" y="45000"/>
                    <a:pt x="94219" y="30000"/>
                    <a:pt x="83462" y="0"/>
                  </a:cubicBezTo>
                  <a:lnTo>
                    <a:pt x="66955" y="0"/>
                  </a:lnTo>
                  <a:lnTo>
                    <a:pt x="68253" y="0"/>
                  </a:lnTo>
                  <a:cubicBezTo>
                    <a:pt x="66955" y="0"/>
                    <a:pt x="66213" y="0"/>
                    <a:pt x="65842" y="0"/>
                  </a:cubicBezTo>
                  <a:lnTo>
                    <a:pt x="10200" y="15000"/>
                  </a:lnTo>
                  <a:cubicBezTo>
                    <a:pt x="0" y="45000"/>
                    <a:pt x="15765" y="60000"/>
                    <a:pt x="8346" y="90000"/>
                  </a:cubicBezTo>
                  <a:cubicBezTo>
                    <a:pt x="20030" y="90000"/>
                    <a:pt x="37465" y="120000"/>
                    <a:pt x="38392" y="75000"/>
                  </a:cubicBezTo>
                  <a:cubicBezTo>
                    <a:pt x="38021" y="75000"/>
                    <a:pt x="37279" y="90000"/>
                    <a:pt x="39690" y="90000"/>
                  </a:cubicBezTo>
                  <a:lnTo>
                    <a:pt x="46367" y="60000"/>
                  </a:lnTo>
                  <a:lnTo>
                    <a:pt x="40061" y="45000"/>
                  </a:lnTo>
                  <a:cubicBezTo>
                    <a:pt x="46738" y="15000"/>
                    <a:pt x="68809" y="15000"/>
                    <a:pt x="72890" y="45000"/>
                  </a:cubicBezTo>
                  <a:cubicBezTo>
                    <a:pt x="60278" y="60000"/>
                    <a:pt x="66584" y="90000"/>
                    <a:pt x="49149" y="75000"/>
                  </a:cubicBezTo>
                  <a:cubicBezTo>
                    <a:pt x="49891" y="90000"/>
                    <a:pt x="53044" y="105000"/>
                    <a:pt x="49149" y="105000"/>
                  </a:cubicBezTo>
                  <a:cubicBezTo>
                    <a:pt x="69551" y="90000"/>
                    <a:pt x="87913" y="120000"/>
                    <a:pt x="109057" y="7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Shape 493"/>
            <p:cNvSpPr/>
            <p:nvPr/>
          </p:nvSpPr>
          <p:spPr>
            <a:xfrm>
              <a:off x="-1944688" y="2741613"/>
              <a:ext cx="4763"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Shape 494"/>
            <p:cNvSpPr/>
            <p:nvPr/>
          </p:nvSpPr>
          <p:spPr>
            <a:xfrm>
              <a:off x="-1939925" y="2735263"/>
              <a:ext cx="173037" cy="6349"/>
            </a:xfrm>
            <a:custGeom>
              <a:pathLst>
                <a:path extrusionOk="0" h="120000" w="120000">
                  <a:moveTo>
                    <a:pt x="48000" y="120000"/>
                  </a:moveTo>
                  <a:lnTo>
                    <a:pt x="48000" y="120000"/>
                  </a:lnTo>
                  <a:lnTo>
                    <a:pt x="120000" y="0"/>
                  </a:lnTo>
                  <a:lnTo>
                    <a:pt x="8000" y="40000"/>
                  </a:lnTo>
                  <a:lnTo>
                    <a:pt x="0" y="120000"/>
                  </a:lnTo>
                  <a:cubicBezTo>
                    <a:pt x="10666" y="80000"/>
                    <a:pt x="49333" y="40000"/>
                    <a:pt x="64000" y="80000"/>
                  </a:cubicBezTo>
                  <a:lnTo>
                    <a:pt x="48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Shape 495"/>
            <p:cNvSpPr/>
            <p:nvPr/>
          </p:nvSpPr>
          <p:spPr>
            <a:xfrm>
              <a:off x="-1773238" y="2733675"/>
              <a:ext cx="123824" cy="12699"/>
            </a:xfrm>
            <a:custGeom>
              <a:pathLst>
                <a:path extrusionOk="0" h="120000" w="120000">
                  <a:moveTo>
                    <a:pt x="120000" y="0"/>
                  </a:moveTo>
                  <a:lnTo>
                    <a:pt x="120000" y="0"/>
                  </a:lnTo>
                  <a:cubicBezTo>
                    <a:pt x="40615" y="20000"/>
                    <a:pt x="46153" y="60000"/>
                    <a:pt x="88615" y="80000"/>
                  </a:cubicBezTo>
                  <a:cubicBezTo>
                    <a:pt x="14769" y="100000"/>
                    <a:pt x="49846" y="20000"/>
                    <a:pt x="0" y="80000"/>
                  </a:cubicBezTo>
                  <a:cubicBezTo>
                    <a:pt x="1846" y="120000"/>
                    <a:pt x="92307" y="100000"/>
                    <a:pt x="112615" y="80000"/>
                  </a:cubicBez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Shape 496"/>
            <p:cNvSpPr/>
            <p:nvPr/>
          </p:nvSpPr>
          <p:spPr>
            <a:xfrm>
              <a:off x="-1057275" y="2735263"/>
              <a:ext cx="57150" cy="3174"/>
            </a:xfrm>
            <a:custGeom>
              <a:pathLst>
                <a:path extrusionOk="0" h="120000" w="120000">
                  <a:moveTo>
                    <a:pt x="48000" y="0"/>
                  </a:moveTo>
                  <a:lnTo>
                    <a:pt x="48000" y="0"/>
                  </a:lnTo>
                  <a:lnTo>
                    <a:pt x="0" y="120000"/>
                  </a:lnTo>
                  <a:lnTo>
                    <a:pt x="120000" y="120000"/>
                  </a:lnTo>
                  <a:lnTo>
                    <a:pt x="48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Shape 497"/>
            <p:cNvSpPr/>
            <p:nvPr/>
          </p:nvSpPr>
          <p:spPr>
            <a:xfrm>
              <a:off x="-1116012" y="2738438"/>
              <a:ext cx="58738" cy="3174"/>
            </a:xfrm>
            <a:custGeom>
              <a:pathLst>
                <a:path extrusionOk="0" h="120000" w="120000">
                  <a:moveTo>
                    <a:pt x="120000" y="0"/>
                  </a:moveTo>
                  <a:lnTo>
                    <a:pt x="120000" y="0"/>
                  </a:lnTo>
                  <a:lnTo>
                    <a:pt x="0" y="0"/>
                  </a:lnTo>
                  <a:cubicBezTo>
                    <a:pt x="8000" y="0"/>
                    <a:pt x="16000" y="60000"/>
                    <a:pt x="36000" y="120000"/>
                  </a:cubicBez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8" name="Shape 498"/>
            <p:cNvSpPr/>
            <p:nvPr/>
          </p:nvSpPr>
          <p:spPr>
            <a:xfrm>
              <a:off x="-1349375" y="2735263"/>
              <a:ext cx="84138" cy="0"/>
            </a:xfrm>
            <a:custGeom>
              <a:pathLst>
                <a:path extrusionOk="0" h="120000" w="120000">
                  <a:moveTo>
                    <a:pt x="120000" y="0"/>
                  </a:moveTo>
                  <a:lnTo>
                    <a:pt x="120000"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99" name="Shape 499"/>
            <p:cNvSpPr/>
            <p:nvPr/>
          </p:nvSpPr>
          <p:spPr>
            <a:xfrm>
              <a:off x="-1265237" y="2735263"/>
              <a:ext cx="65087" cy="3174"/>
            </a:xfrm>
            <a:custGeom>
              <a:pathLst>
                <a:path extrusionOk="0" h="120000" w="120000">
                  <a:moveTo>
                    <a:pt x="120000" y="120000"/>
                  </a:moveTo>
                  <a:lnTo>
                    <a:pt x="120000" y="120000"/>
                  </a:lnTo>
                  <a:lnTo>
                    <a:pt x="116470" y="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0" name="Shape 500"/>
            <p:cNvSpPr/>
            <p:nvPr/>
          </p:nvSpPr>
          <p:spPr>
            <a:xfrm>
              <a:off x="-1219200" y="2728913"/>
              <a:ext cx="103188" cy="9524"/>
            </a:xfrm>
            <a:custGeom>
              <a:pathLst>
                <a:path extrusionOk="0" h="120000" w="120000">
                  <a:moveTo>
                    <a:pt x="120000" y="120000"/>
                  </a:moveTo>
                  <a:lnTo>
                    <a:pt x="120000" y="120000"/>
                  </a:lnTo>
                  <a:cubicBezTo>
                    <a:pt x="108888" y="60000"/>
                    <a:pt x="95555" y="0"/>
                    <a:pt x="0" y="30000"/>
                  </a:cubicBezTo>
                  <a:lnTo>
                    <a:pt x="20000" y="9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Shape 501"/>
            <p:cNvSpPr/>
            <p:nvPr/>
          </p:nvSpPr>
          <p:spPr>
            <a:xfrm>
              <a:off x="1225550" y="2830513"/>
              <a:ext cx="73025" cy="3174"/>
            </a:xfrm>
            <a:custGeom>
              <a:pathLst>
                <a:path extrusionOk="0" h="120000" w="120000">
                  <a:moveTo>
                    <a:pt x="107368" y="0"/>
                  </a:moveTo>
                  <a:lnTo>
                    <a:pt x="107368" y="0"/>
                  </a:lnTo>
                  <a:lnTo>
                    <a:pt x="0" y="60000"/>
                  </a:lnTo>
                  <a:lnTo>
                    <a:pt x="12631" y="120000"/>
                  </a:lnTo>
                  <a:lnTo>
                    <a:pt x="120000" y="60000"/>
                  </a:lnTo>
                  <a:lnTo>
                    <a:pt x="107368"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Shape 502"/>
            <p:cNvSpPr/>
            <p:nvPr/>
          </p:nvSpPr>
          <p:spPr>
            <a:xfrm>
              <a:off x="874712" y="2827338"/>
              <a:ext cx="39688" cy="3174"/>
            </a:xfrm>
            <a:custGeom>
              <a:pathLst>
                <a:path extrusionOk="0" h="120000" w="120000">
                  <a:moveTo>
                    <a:pt x="120000" y="0"/>
                  </a:moveTo>
                  <a:lnTo>
                    <a:pt x="120000" y="0"/>
                  </a:lnTo>
                  <a:lnTo>
                    <a:pt x="0" y="120000"/>
                  </a:lnTo>
                  <a:cubicBezTo>
                    <a:pt x="51428" y="120000"/>
                    <a:pt x="91428"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Shape 503"/>
            <p:cNvSpPr/>
            <p:nvPr/>
          </p:nvSpPr>
          <p:spPr>
            <a:xfrm>
              <a:off x="417512" y="2827338"/>
              <a:ext cx="457200" cy="31750"/>
            </a:xfrm>
            <a:custGeom>
              <a:pathLst>
                <a:path extrusionOk="0" h="120000" w="120000">
                  <a:moveTo>
                    <a:pt x="56974" y="102857"/>
                  </a:moveTo>
                  <a:lnTo>
                    <a:pt x="56974" y="102857"/>
                  </a:lnTo>
                  <a:cubicBezTo>
                    <a:pt x="36806" y="85714"/>
                    <a:pt x="84705" y="77142"/>
                    <a:pt x="47394" y="77142"/>
                  </a:cubicBezTo>
                  <a:cubicBezTo>
                    <a:pt x="44369" y="59999"/>
                    <a:pt x="61512" y="42857"/>
                    <a:pt x="79159" y="51428"/>
                  </a:cubicBezTo>
                  <a:cubicBezTo>
                    <a:pt x="78151" y="59999"/>
                    <a:pt x="62016" y="59999"/>
                    <a:pt x="73109" y="68571"/>
                  </a:cubicBezTo>
                  <a:cubicBezTo>
                    <a:pt x="84705" y="59999"/>
                    <a:pt x="89243" y="68571"/>
                    <a:pt x="85210" y="51428"/>
                  </a:cubicBezTo>
                  <a:cubicBezTo>
                    <a:pt x="104873" y="34285"/>
                    <a:pt x="106890" y="25714"/>
                    <a:pt x="120000" y="8571"/>
                  </a:cubicBezTo>
                  <a:cubicBezTo>
                    <a:pt x="96302" y="17142"/>
                    <a:pt x="46386" y="0"/>
                    <a:pt x="16134" y="25714"/>
                  </a:cubicBezTo>
                  <a:cubicBezTo>
                    <a:pt x="0" y="51428"/>
                    <a:pt x="10084" y="77142"/>
                    <a:pt x="9579" y="111428"/>
                  </a:cubicBezTo>
                  <a:cubicBezTo>
                    <a:pt x="12100" y="119999"/>
                    <a:pt x="55462" y="119999"/>
                    <a:pt x="56974" y="102857"/>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4" name="Shape 504"/>
            <p:cNvSpPr/>
            <p:nvPr/>
          </p:nvSpPr>
          <p:spPr>
            <a:xfrm>
              <a:off x="755650" y="2859086"/>
              <a:ext cx="68263" cy="4762"/>
            </a:xfrm>
            <a:custGeom>
              <a:pathLst>
                <a:path extrusionOk="0" h="120000" w="120000">
                  <a:moveTo>
                    <a:pt x="0" y="60000"/>
                  </a:moveTo>
                  <a:lnTo>
                    <a:pt x="0" y="60000"/>
                  </a:lnTo>
                  <a:cubicBezTo>
                    <a:pt x="63333" y="120000"/>
                    <a:pt x="80000" y="60000"/>
                    <a:pt x="120000" y="60000"/>
                  </a:cubicBezTo>
                  <a:cubicBezTo>
                    <a:pt x="110000" y="0"/>
                    <a:pt x="50000" y="60000"/>
                    <a:pt x="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5" name="Shape 505"/>
            <p:cNvSpPr/>
            <p:nvPr/>
          </p:nvSpPr>
          <p:spPr>
            <a:xfrm>
              <a:off x="-133350" y="2798763"/>
              <a:ext cx="111125" cy="4762"/>
            </a:xfrm>
            <a:custGeom>
              <a:pathLst>
                <a:path extrusionOk="0" h="120000" w="120000">
                  <a:moveTo>
                    <a:pt x="76551" y="0"/>
                  </a:moveTo>
                  <a:lnTo>
                    <a:pt x="76551" y="0"/>
                  </a:lnTo>
                  <a:cubicBezTo>
                    <a:pt x="70344" y="60000"/>
                    <a:pt x="0" y="60000"/>
                    <a:pt x="14482" y="120000"/>
                  </a:cubicBezTo>
                  <a:lnTo>
                    <a:pt x="120000" y="120000"/>
                  </a:lnTo>
                  <a:cubicBezTo>
                    <a:pt x="95172" y="120000"/>
                    <a:pt x="86896" y="60000"/>
                    <a:pt x="76551"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6" name="Shape 506"/>
            <p:cNvSpPr/>
            <p:nvPr/>
          </p:nvSpPr>
          <p:spPr>
            <a:xfrm>
              <a:off x="-22225" y="2800350"/>
              <a:ext cx="44450" cy="3174"/>
            </a:xfrm>
            <a:custGeom>
              <a:pathLst>
                <a:path extrusionOk="0" h="120000" w="120000">
                  <a:moveTo>
                    <a:pt x="120000" y="0"/>
                  </a:moveTo>
                  <a:lnTo>
                    <a:pt x="120000" y="0"/>
                  </a:lnTo>
                  <a:lnTo>
                    <a:pt x="0" y="120000"/>
                  </a:lnTo>
                  <a:cubicBezTo>
                    <a:pt x="31304" y="120000"/>
                    <a:pt x="67826"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Shape 507"/>
            <p:cNvSpPr/>
            <p:nvPr/>
          </p:nvSpPr>
          <p:spPr>
            <a:xfrm>
              <a:off x="-66675" y="2798763"/>
              <a:ext cx="6349" cy="0"/>
            </a:xfrm>
            <a:custGeom>
              <a:pathLst>
                <a:path extrusionOk="0" h="120000" w="120000">
                  <a:moveTo>
                    <a:pt x="0" y="0"/>
                  </a:moveTo>
                  <a:lnTo>
                    <a:pt x="0" y="0"/>
                  </a:lnTo>
                  <a:lnTo>
                    <a:pt x="80000" y="0"/>
                  </a:lnTo>
                  <a:cubicBezTo>
                    <a:pt x="120000" y="0"/>
                    <a:pt x="120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8" name="Shape 508"/>
            <p:cNvSpPr/>
            <p:nvPr/>
          </p:nvSpPr>
          <p:spPr>
            <a:xfrm>
              <a:off x="-1566862" y="2730500"/>
              <a:ext cx="65087" cy="3174"/>
            </a:xfrm>
            <a:custGeom>
              <a:pathLst>
                <a:path extrusionOk="0" h="120000" w="120000">
                  <a:moveTo>
                    <a:pt x="116470" y="120000"/>
                  </a:moveTo>
                  <a:lnTo>
                    <a:pt x="116470" y="120000"/>
                  </a:lnTo>
                  <a:cubicBezTo>
                    <a:pt x="120000" y="0"/>
                    <a:pt x="42352" y="120000"/>
                    <a:pt x="0" y="120000"/>
                  </a:cubicBezTo>
                  <a:cubicBezTo>
                    <a:pt x="31764" y="120000"/>
                    <a:pt x="77647" y="120000"/>
                    <a:pt x="11647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09" name="Shape 509"/>
            <p:cNvSpPr/>
            <p:nvPr/>
          </p:nvSpPr>
          <p:spPr>
            <a:xfrm>
              <a:off x="-3175000" y="2740025"/>
              <a:ext cx="38099" cy="0"/>
            </a:xfrm>
            <a:custGeom>
              <a:pathLst>
                <a:path extrusionOk="0" h="120000" w="120000">
                  <a:moveTo>
                    <a:pt x="120000" y="0"/>
                  </a:moveTo>
                  <a:lnTo>
                    <a:pt x="120000" y="0"/>
                  </a:lnTo>
                  <a:lnTo>
                    <a:pt x="0" y="0"/>
                  </a:lnTo>
                  <a:cubicBezTo>
                    <a:pt x="42000" y="0"/>
                    <a:pt x="66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Shape 510"/>
            <p:cNvSpPr/>
            <p:nvPr/>
          </p:nvSpPr>
          <p:spPr>
            <a:xfrm>
              <a:off x="-3735387" y="2803525"/>
              <a:ext cx="6349" cy="1587"/>
            </a:xfrm>
            <a:custGeom>
              <a:pathLst>
                <a:path extrusionOk="0" h="120000" w="120000">
                  <a:moveTo>
                    <a:pt x="120000" y="0"/>
                  </a:moveTo>
                  <a:lnTo>
                    <a:pt x="120000" y="0"/>
                  </a:lnTo>
                  <a:cubicBezTo>
                    <a:pt x="90000" y="0"/>
                    <a:pt x="60000" y="120000"/>
                    <a:pt x="0" y="120000"/>
                  </a:cubicBezTo>
                  <a:cubicBezTo>
                    <a:pt x="60000" y="120000"/>
                    <a:pt x="9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Shape 511"/>
            <p:cNvSpPr/>
            <p:nvPr/>
          </p:nvSpPr>
          <p:spPr>
            <a:xfrm>
              <a:off x="-3924300" y="2803525"/>
              <a:ext cx="188913" cy="3174"/>
            </a:xfrm>
            <a:custGeom>
              <a:pathLst>
                <a:path extrusionOk="0" h="120000" w="120000">
                  <a:moveTo>
                    <a:pt x="119999" y="60000"/>
                  </a:moveTo>
                  <a:lnTo>
                    <a:pt x="119999" y="60000"/>
                  </a:lnTo>
                  <a:cubicBezTo>
                    <a:pt x="102857" y="120000"/>
                    <a:pt x="51428" y="0"/>
                    <a:pt x="31836" y="60000"/>
                  </a:cubicBezTo>
                  <a:lnTo>
                    <a:pt x="34285" y="60000"/>
                  </a:lnTo>
                  <a:lnTo>
                    <a:pt x="0" y="120000"/>
                  </a:lnTo>
                  <a:cubicBezTo>
                    <a:pt x="33061" y="120000"/>
                    <a:pt x="100408" y="120000"/>
                    <a:pt x="119999"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12" name="Shape 512"/>
          <p:cNvSpPr txBox="1"/>
          <p:nvPr>
            <p:ph type="title"/>
          </p:nvPr>
        </p:nvSpPr>
        <p:spPr>
          <a:xfrm>
            <a:off x="1522412" y="1905000"/>
            <a:ext cx="9144000" cy="2666999"/>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44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513" name="Shape 513"/>
          <p:cNvSpPr txBox="1"/>
          <p:nvPr>
            <p:ph idx="1" type="body"/>
          </p:nvPr>
        </p:nvSpPr>
        <p:spPr>
          <a:xfrm>
            <a:off x="1522412" y="5102525"/>
            <a:ext cx="9143998" cy="1069674"/>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Clr>
                <a:schemeClr val="lt1"/>
              </a:buClr>
              <a:buFont typeface="Arial"/>
              <a:buNone/>
              <a:defRPr b="0" i="0" sz="2400" u="none" cap="none" strike="noStrike">
                <a:solidFill>
                  <a:schemeClr val="lt1"/>
                </a:solidFill>
                <a:latin typeface="Calibri"/>
                <a:ea typeface="Calibri"/>
                <a:cs typeface="Calibri"/>
                <a:sym typeface="Calibri"/>
              </a:defRPr>
            </a:lvl1pPr>
            <a:lvl2pPr indent="0" lvl="1" marL="457200" marR="0" rtl="0" algn="l">
              <a:lnSpc>
                <a:spcPct val="90000"/>
              </a:lnSpc>
              <a:spcBef>
                <a:spcPts val="600"/>
              </a:spcBef>
              <a:spcAft>
                <a:spcPts val="0"/>
              </a:spcAft>
              <a:buClr>
                <a:schemeClr val="lt1"/>
              </a:buClr>
              <a:buFont typeface="Consolas"/>
              <a:buNone/>
              <a:defRPr b="0" i="0" sz="18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spcAft>
                <a:spcPts val="0"/>
              </a:spcAft>
              <a:buClr>
                <a:schemeClr val="lt1"/>
              </a:buClr>
              <a:buFont typeface="Arial"/>
              <a:buNone/>
              <a:defRPr b="0" i="0" sz="16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spcAft>
                <a:spcPts val="0"/>
              </a:spcAft>
              <a:buClr>
                <a:schemeClr val="lt1"/>
              </a:buClr>
              <a:buFont typeface="Consolas"/>
              <a:buNone/>
              <a:defRPr b="0" i="0" sz="14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spcAft>
                <a:spcPts val="0"/>
              </a:spcAft>
              <a:buClr>
                <a:schemeClr val="lt1"/>
              </a:buClr>
              <a:buFont typeface="Arial"/>
              <a:buNone/>
              <a:defRPr b="0" i="0" sz="1400" u="none" cap="none" strike="noStrike">
                <a:solidFill>
                  <a:schemeClr val="lt1"/>
                </a:solidFill>
                <a:latin typeface="Calibri"/>
                <a:ea typeface="Calibri"/>
                <a:cs typeface="Calibri"/>
                <a:sym typeface="Calibri"/>
              </a:defRPr>
            </a:lvl5pPr>
            <a:lvl6pPr indent="0" lvl="5" marL="2286000" marR="0" rtl="0" algn="l">
              <a:lnSpc>
                <a:spcPct val="90000"/>
              </a:lnSpc>
              <a:spcBef>
                <a:spcPts val="600"/>
              </a:spcBef>
              <a:buClr>
                <a:schemeClr val="lt1"/>
              </a:buClr>
              <a:buFont typeface="Consolas"/>
              <a:buNone/>
              <a:defRPr b="0" i="0" sz="1400" u="none" cap="none" strike="noStrike">
                <a:solidFill>
                  <a:schemeClr val="lt1"/>
                </a:solidFill>
                <a:latin typeface="Calibri"/>
                <a:ea typeface="Calibri"/>
                <a:cs typeface="Calibri"/>
                <a:sym typeface="Calibri"/>
              </a:defRPr>
            </a:lvl6pPr>
            <a:lvl7pPr indent="0" lvl="6" marL="2743200" marR="0" rtl="0" algn="l">
              <a:lnSpc>
                <a:spcPct val="90000"/>
              </a:lnSpc>
              <a:spcBef>
                <a:spcPts val="600"/>
              </a:spcBef>
              <a:buClr>
                <a:schemeClr val="lt1"/>
              </a:buClr>
              <a:buFont typeface="Arial"/>
              <a:buNone/>
              <a:defRPr b="0" i="0" sz="1400" u="none" cap="none" strike="noStrike">
                <a:solidFill>
                  <a:schemeClr val="lt1"/>
                </a:solidFill>
                <a:latin typeface="Calibri"/>
                <a:ea typeface="Calibri"/>
                <a:cs typeface="Calibri"/>
                <a:sym typeface="Calibri"/>
              </a:defRPr>
            </a:lvl7pPr>
            <a:lvl8pPr indent="0" lvl="7" marL="3200400" marR="0" rtl="0" algn="l">
              <a:lnSpc>
                <a:spcPct val="90000"/>
              </a:lnSpc>
              <a:spcBef>
                <a:spcPts val="600"/>
              </a:spcBef>
              <a:buClr>
                <a:schemeClr val="lt1"/>
              </a:buClr>
              <a:buFont typeface="Consolas"/>
              <a:buNone/>
              <a:defRPr b="0" i="0" sz="1400" u="none" cap="none" strike="noStrike">
                <a:solidFill>
                  <a:schemeClr val="lt1"/>
                </a:solidFill>
                <a:latin typeface="Calibri"/>
                <a:ea typeface="Calibri"/>
                <a:cs typeface="Calibri"/>
                <a:sym typeface="Calibri"/>
              </a:defRPr>
            </a:lvl8pPr>
            <a:lvl9pPr indent="0" lvl="8" marL="3657600" marR="0" rtl="0" algn="l">
              <a:lnSpc>
                <a:spcPct val="90000"/>
              </a:lnSpc>
              <a:spcBef>
                <a:spcPts val="600"/>
              </a:spcBef>
              <a:buClr>
                <a:schemeClr val="lt1"/>
              </a:buClr>
              <a:buFont typeface="Arial"/>
              <a:buNone/>
              <a:defRPr b="0" i="0" sz="1400" u="none" cap="none" strike="noStrike">
                <a:solidFill>
                  <a:schemeClr val="lt1"/>
                </a:solidFill>
                <a:latin typeface="Calibri"/>
                <a:ea typeface="Calibri"/>
                <a:cs typeface="Calibri"/>
                <a:sym typeface="Calibri"/>
              </a:defRPr>
            </a:lvl9pPr>
          </a:lstStyle>
          <a:p/>
        </p:txBody>
      </p:sp>
      <p:sp>
        <p:nvSpPr>
          <p:cNvPr id="514" name="Shape 514"/>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15" name="Shape 515"/>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16" name="Shape 516"/>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000">
                <a:solidFill>
                  <a:srgbClr val="FFFFFF"/>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17" name="Shape 517"/>
        <p:cNvGrpSpPr/>
        <p:nvPr/>
      </p:nvGrpSpPr>
      <p:grpSpPr>
        <a:xfrm>
          <a:off x="0" y="0"/>
          <a:ext cx="0" cy="0"/>
          <a:chOff x="0" y="0"/>
          <a:chExt cx="0" cy="0"/>
        </a:xfrm>
      </p:grpSpPr>
      <p:grpSp>
        <p:nvGrpSpPr>
          <p:cNvPr id="518" name="Shape 518"/>
          <p:cNvGrpSpPr/>
          <p:nvPr/>
        </p:nvGrpSpPr>
        <p:grpSpPr>
          <a:xfrm>
            <a:off x="1522412" y="1514474"/>
            <a:ext cx="10569575" cy="63499"/>
            <a:chOff x="1522412" y="1514475"/>
            <a:chExt cx="10569575" cy="64008"/>
          </a:xfrm>
        </p:grpSpPr>
        <p:sp>
          <p:nvSpPr>
            <p:cNvPr id="519" name="Shape 519"/>
            <p:cNvSpPr/>
            <p:nvPr/>
          </p:nvSpPr>
          <p:spPr>
            <a:xfrm>
              <a:off x="12028488" y="1525676"/>
              <a:ext cx="63500" cy="4799"/>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0" name="Shape 520"/>
            <p:cNvSpPr/>
            <p:nvPr/>
          </p:nvSpPr>
          <p:spPr>
            <a:xfrm>
              <a:off x="12022138" y="1533676"/>
              <a:ext cx="19049" cy="0"/>
            </a:xfrm>
            <a:custGeom>
              <a:pathLst>
                <a:path extrusionOk="0" h="120000" w="120000">
                  <a:moveTo>
                    <a:pt x="0" y="0"/>
                  </a:moveTo>
                  <a:lnTo>
                    <a:pt x="0" y="0"/>
                  </a:lnTo>
                  <a:lnTo>
                    <a:pt x="120000" y="0"/>
                  </a:lnTo>
                  <a:cubicBezTo>
                    <a:pt x="96000" y="0"/>
                    <a:pt x="66000"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1" name="Shape 521"/>
            <p:cNvSpPr/>
            <p:nvPr/>
          </p:nvSpPr>
          <p:spPr>
            <a:xfrm>
              <a:off x="12041188" y="1532078"/>
              <a:ext cx="39687" cy="6401"/>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2" name="Shape 522"/>
            <p:cNvSpPr/>
            <p:nvPr/>
          </p:nvSpPr>
          <p:spPr>
            <a:xfrm>
              <a:off x="11831638" y="1527276"/>
              <a:ext cx="42861" cy="4801"/>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3" name="Shape 523"/>
            <p:cNvSpPr/>
            <p:nvPr/>
          </p:nvSpPr>
          <p:spPr>
            <a:xfrm>
              <a:off x="11809413" y="1532078"/>
              <a:ext cx="41275" cy="1600"/>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4" name="Shape 524"/>
            <p:cNvSpPr/>
            <p:nvPr/>
          </p:nvSpPr>
          <p:spPr>
            <a:xfrm>
              <a:off x="12003088" y="1538479"/>
              <a:ext cx="77787" cy="3200"/>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5" name="Shape 525"/>
            <p:cNvSpPr/>
            <p:nvPr/>
          </p:nvSpPr>
          <p:spPr>
            <a:xfrm>
              <a:off x="11664950" y="1522476"/>
              <a:ext cx="39688" cy="4799"/>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6" name="Shape 526"/>
            <p:cNvSpPr/>
            <p:nvPr/>
          </p:nvSpPr>
          <p:spPr>
            <a:xfrm>
              <a:off x="11506200" y="1522476"/>
              <a:ext cx="92074" cy="4799"/>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7" name="Shape 527"/>
            <p:cNvSpPr/>
            <p:nvPr/>
          </p:nvSpPr>
          <p:spPr>
            <a:xfrm>
              <a:off x="11471275" y="1525676"/>
              <a:ext cx="34924" cy="3200"/>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8" name="Shape 528"/>
            <p:cNvSpPr/>
            <p:nvPr/>
          </p:nvSpPr>
          <p:spPr>
            <a:xfrm>
              <a:off x="11710988" y="1528876"/>
              <a:ext cx="30161" cy="4799"/>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29" name="Shape 529"/>
            <p:cNvSpPr/>
            <p:nvPr/>
          </p:nvSpPr>
          <p:spPr>
            <a:xfrm>
              <a:off x="11691938" y="1533676"/>
              <a:ext cx="34924" cy="0"/>
            </a:xfrm>
            <a:custGeom>
              <a:pathLst>
                <a:path extrusionOk="0" h="120000" w="120000">
                  <a:moveTo>
                    <a:pt x="120000" y="0"/>
                  </a:moveTo>
                  <a:lnTo>
                    <a:pt x="120000" y="0"/>
                  </a:lnTo>
                  <a:lnTo>
                    <a:pt x="116666"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0" name="Shape 530"/>
            <p:cNvSpPr/>
            <p:nvPr/>
          </p:nvSpPr>
          <p:spPr>
            <a:xfrm>
              <a:off x="11741150" y="1533676"/>
              <a:ext cx="4763"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1" name="Shape 531"/>
            <p:cNvSpPr/>
            <p:nvPr/>
          </p:nvSpPr>
          <p:spPr>
            <a:xfrm>
              <a:off x="11841163" y="1538479"/>
              <a:ext cx="71436" cy="7999"/>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2" name="Shape 532"/>
            <p:cNvSpPr/>
            <p:nvPr/>
          </p:nvSpPr>
          <p:spPr>
            <a:xfrm>
              <a:off x="11764963" y="1535278"/>
              <a:ext cx="44450" cy="3200"/>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3" name="Shape 533"/>
            <p:cNvSpPr/>
            <p:nvPr/>
          </p:nvSpPr>
          <p:spPr>
            <a:xfrm>
              <a:off x="11744325" y="1538479"/>
              <a:ext cx="20638" cy="1600"/>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4" name="Shape 534"/>
            <p:cNvSpPr/>
            <p:nvPr/>
          </p:nvSpPr>
          <p:spPr>
            <a:xfrm>
              <a:off x="11482388" y="1532078"/>
              <a:ext cx="85724" cy="3200"/>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5" name="Shape 535"/>
            <p:cNvSpPr/>
            <p:nvPr/>
          </p:nvSpPr>
          <p:spPr>
            <a:xfrm>
              <a:off x="11626850" y="1533676"/>
              <a:ext cx="4763" cy="0"/>
            </a:xfrm>
            <a:custGeom>
              <a:pathLst>
                <a:path extrusionOk="0" h="120000" w="120000">
                  <a:moveTo>
                    <a:pt x="120000" y="0"/>
                  </a:moveTo>
                  <a:lnTo>
                    <a:pt x="120000" y="0"/>
                  </a:lnTo>
                  <a:lnTo>
                    <a:pt x="0" y="0"/>
                  </a:lnTo>
                  <a:cubicBezTo>
                    <a:pt x="72000" y="0"/>
                    <a:pt x="120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6" name="Shape 536"/>
            <p:cNvSpPr/>
            <p:nvPr/>
          </p:nvSpPr>
          <p:spPr>
            <a:xfrm>
              <a:off x="11261725" y="1533676"/>
              <a:ext cx="4763"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7" name="Shape 537"/>
            <p:cNvSpPr/>
            <p:nvPr/>
          </p:nvSpPr>
          <p:spPr>
            <a:xfrm>
              <a:off x="11553825" y="1533676"/>
              <a:ext cx="44450" cy="3200"/>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8" name="Shape 538"/>
            <p:cNvSpPr/>
            <p:nvPr/>
          </p:nvSpPr>
          <p:spPr>
            <a:xfrm>
              <a:off x="11409363" y="1528876"/>
              <a:ext cx="31750" cy="3200"/>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39" name="Shape 539"/>
            <p:cNvSpPr/>
            <p:nvPr/>
          </p:nvSpPr>
          <p:spPr>
            <a:xfrm>
              <a:off x="11618913" y="153207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0" name="Shape 540"/>
            <p:cNvSpPr/>
            <p:nvPr/>
          </p:nvSpPr>
          <p:spPr>
            <a:xfrm>
              <a:off x="11598275" y="1532078"/>
              <a:ext cx="28575" cy="1600"/>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1" name="Shape 541"/>
            <p:cNvSpPr/>
            <p:nvPr/>
          </p:nvSpPr>
          <p:spPr>
            <a:xfrm>
              <a:off x="11137900" y="1533676"/>
              <a:ext cx="188913" cy="24003"/>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2" name="Shape 542"/>
            <p:cNvSpPr/>
            <p:nvPr/>
          </p:nvSpPr>
          <p:spPr>
            <a:xfrm>
              <a:off x="11266488" y="1528876"/>
              <a:ext cx="95250" cy="4799"/>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3" name="Shape 543"/>
            <p:cNvSpPr/>
            <p:nvPr/>
          </p:nvSpPr>
          <p:spPr>
            <a:xfrm>
              <a:off x="11361738" y="1532078"/>
              <a:ext cx="134936" cy="11200"/>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4" name="Shape 544"/>
            <p:cNvSpPr/>
            <p:nvPr/>
          </p:nvSpPr>
          <p:spPr>
            <a:xfrm>
              <a:off x="11834813" y="1552879"/>
              <a:ext cx="9524" cy="160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5" name="Shape 545"/>
            <p:cNvSpPr/>
            <p:nvPr/>
          </p:nvSpPr>
          <p:spPr>
            <a:xfrm>
              <a:off x="11764963" y="1543279"/>
              <a:ext cx="117474" cy="9600"/>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6" name="Shape 546"/>
            <p:cNvSpPr/>
            <p:nvPr/>
          </p:nvSpPr>
          <p:spPr>
            <a:xfrm>
              <a:off x="11555413" y="1543279"/>
              <a:ext cx="69849" cy="6401"/>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7" name="Shape 547"/>
            <p:cNvSpPr/>
            <p:nvPr/>
          </p:nvSpPr>
          <p:spPr>
            <a:xfrm>
              <a:off x="11223625" y="1527276"/>
              <a:ext cx="38099" cy="6401"/>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8" name="Shape 548"/>
            <p:cNvSpPr/>
            <p:nvPr/>
          </p:nvSpPr>
          <p:spPr>
            <a:xfrm>
              <a:off x="11145838" y="1528876"/>
              <a:ext cx="22225" cy="3200"/>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49" name="Shape 549"/>
            <p:cNvSpPr/>
            <p:nvPr/>
          </p:nvSpPr>
          <p:spPr>
            <a:xfrm>
              <a:off x="6197600" y="1565680"/>
              <a:ext cx="20638" cy="160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0" name="Shape 550"/>
            <p:cNvSpPr/>
            <p:nvPr/>
          </p:nvSpPr>
          <p:spPr>
            <a:xfrm>
              <a:off x="6356350" y="1565680"/>
              <a:ext cx="9524" cy="0"/>
            </a:xfrm>
            <a:custGeom>
              <a:pathLst>
                <a:path extrusionOk="0" h="120000" w="120000">
                  <a:moveTo>
                    <a:pt x="72000" y="0"/>
                  </a:moveTo>
                  <a:lnTo>
                    <a:pt x="72000" y="0"/>
                  </a:lnTo>
                  <a:lnTo>
                    <a:pt x="120000" y="0"/>
                  </a:lnTo>
                  <a:cubicBezTo>
                    <a:pt x="36000" y="0"/>
                    <a:pt x="0" y="0"/>
                    <a:pt x="72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1" name="Shape 551"/>
            <p:cNvSpPr/>
            <p:nvPr/>
          </p:nvSpPr>
          <p:spPr>
            <a:xfrm>
              <a:off x="8950325" y="1522476"/>
              <a:ext cx="61913" cy="6401"/>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2" name="Shape 552"/>
            <p:cNvSpPr/>
            <p:nvPr/>
          </p:nvSpPr>
          <p:spPr>
            <a:xfrm>
              <a:off x="7537450" y="1546479"/>
              <a:ext cx="28575" cy="3200"/>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3" name="Shape 553"/>
            <p:cNvSpPr/>
            <p:nvPr/>
          </p:nvSpPr>
          <p:spPr>
            <a:xfrm>
              <a:off x="7478713" y="1562480"/>
              <a:ext cx="38099" cy="3200"/>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4" name="Shape 554"/>
            <p:cNvSpPr/>
            <p:nvPr/>
          </p:nvSpPr>
          <p:spPr>
            <a:xfrm>
              <a:off x="5410200" y="1568882"/>
              <a:ext cx="36513" cy="3200"/>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5" name="Shape 555"/>
            <p:cNvSpPr/>
            <p:nvPr/>
          </p:nvSpPr>
          <p:spPr>
            <a:xfrm>
              <a:off x="10206038" y="1530476"/>
              <a:ext cx="61912" cy="4801"/>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6" name="Shape 556"/>
            <p:cNvSpPr/>
            <p:nvPr/>
          </p:nvSpPr>
          <p:spPr>
            <a:xfrm>
              <a:off x="6257925" y="1525676"/>
              <a:ext cx="19049" cy="1600"/>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7" name="Shape 557"/>
            <p:cNvSpPr/>
            <p:nvPr/>
          </p:nvSpPr>
          <p:spPr>
            <a:xfrm>
              <a:off x="10134600" y="1527276"/>
              <a:ext cx="71437" cy="4801"/>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8" name="Shape 558"/>
            <p:cNvSpPr/>
            <p:nvPr/>
          </p:nvSpPr>
          <p:spPr>
            <a:xfrm>
              <a:off x="2582863" y="1559280"/>
              <a:ext cx="7937" cy="160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59" name="Shape 559"/>
            <p:cNvSpPr/>
            <p:nvPr/>
          </p:nvSpPr>
          <p:spPr>
            <a:xfrm>
              <a:off x="1762125" y="1522476"/>
              <a:ext cx="34924" cy="0"/>
            </a:xfrm>
            <a:custGeom>
              <a:pathLst>
                <a:path extrusionOk="0" h="120000" w="120000">
                  <a:moveTo>
                    <a:pt x="0" y="0"/>
                  </a:moveTo>
                  <a:lnTo>
                    <a:pt x="0" y="0"/>
                  </a:lnTo>
                  <a:cubicBezTo>
                    <a:pt x="30000" y="0"/>
                    <a:pt x="76666" y="0"/>
                    <a:pt x="120000" y="0"/>
                  </a:cubicBezTo>
                  <a:cubicBezTo>
                    <a:pt x="96666" y="0"/>
                    <a:pt x="63333"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0" name="Shape 560"/>
            <p:cNvSpPr/>
            <p:nvPr/>
          </p:nvSpPr>
          <p:spPr>
            <a:xfrm>
              <a:off x="10812463" y="1528876"/>
              <a:ext cx="19049" cy="1600"/>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1" name="Shape 561"/>
            <p:cNvSpPr/>
            <p:nvPr/>
          </p:nvSpPr>
          <p:spPr>
            <a:xfrm>
              <a:off x="10896600" y="1544879"/>
              <a:ext cx="7937" cy="3200"/>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2" name="Shape 562"/>
            <p:cNvSpPr/>
            <p:nvPr/>
          </p:nvSpPr>
          <p:spPr>
            <a:xfrm>
              <a:off x="9947275" y="1554480"/>
              <a:ext cx="4763" cy="0"/>
            </a:xfrm>
            <a:custGeom>
              <a:pathLst>
                <a:path extrusionOk="0" h="120000" w="120000">
                  <a:moveTo>
                    <a:pt x="24000" y="0"/>
                  </a:moveTo>
                  <a:lnTo>
                    <a:pt x="24000" y="0"/>
                  </a:lnTo>
                  <a:lnTo>
                    <a:pt x="0" y="0"/>
                  </a:lnTo>
                  <a:cubicBezTo>
                    <a:pt x="120000" y="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3" name="Shape 563"/>
            <p:cNvSpPr/>
            <p:nvPr/>
          </p:nvSpPr>
          <p:spPr>
            <a:xfrm>
              <a:off x="10817225" y="1532078"/>
              <a:ext cx="23813"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4" name="Shape 564"/>
            <p:cNvSpPr/>
            <p:nvPr/>
          </p:nvSpPr>
          <p:spPr>
            <a:xfrm>
              <a:off x="10836275" y="1528876"/>
              <a:ext cx="19049" cy="1600"/>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5" name="Shape 565"/>
            <p:cNvSpPr/>
            <p:nvPr/>
          </p:nvSpPr>
          <p:spPr>
            <a:xfrm>
              <a:off x="10787063" y="1530476"/>
              <a:ext cx="30161" cy="160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6" name="Shape 566"/>
            <p:cNvSpPr/>
            <p:nvPr/>
          </p:nvSpPr>
          <p:spPr>
            <a:xfrm>
              <a:off x="4092575" y="1552879"/>
              <a:ext cx="20638" cy="1601"/>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7" name="Shape 567"/>
            <p:cNvSpPr/>
            <p:nvPr/>
          </p:nvSpPr>
          <p:spPr>
            <a:xfrm>
              <a:off x="8528050" y="1567282"/>
              <a:ext cx="3174" cy="1600"/>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8" name="Shape 568"/>
            <p:cNvSpPr/>
            <p:nvPr/>
          </p:nvSpPr>
          <p:spPr>
            <a:xfrm>
              <a:off x="8461375" y="1556079"/>
              <a:ext cx="66674" cy="1440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69" name="Shape 569"/>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0" name="Shape 570"/>
            <p:cNvSpPr/>
            <p:nvPr/>
          </p:nvSpPr>
          <p:spPr>
            <a:xfrm>
              <a:off x="7508875" y="1559280"/>
              <a:ext cx="11113" cy="4801"/>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1" name="Shape 571"/>
            <p:cNvSpPr/>
            <p:nvPr/>
          </p:nvSpPr>
          <p:spPr>
            <a:xfrm>
              <a:off x="5434012" y="1567282"/>
              <a:ext cx="4762" cy="1600"/>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2" name="Shape 572"/>
            <p:cNvSpPr/>
            <p:nvPr/>
          </p:nvSpPr>
          <p:spPr>
            <a:xfrm>
              <a:off x="9672638" y="1567282"/>
              <a:ext cx="25399" cy="3200"/>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3" name="Shape 573"/>
            <p:cNvSpPr/>
            <p:nvPr/>
          </p:nvSpPr>
          <p:spPr>
            <a:xfrm>
              <a:off x="10966450" y="1528876"/>
              <a:ext cx="39688" cy="3200"/>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4" name="Shape 574"/>
            <p:cNvSpPr/>
            <p:nvPr/>
          </p:nvSpPr>
          <p:spPr>
            <a:xfrm>
              <a:off x="11329988" y="1552879"/>
              <a:ext cx="44450" cy="1601"/>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5" name="Shape 575"/>
            <p:cNvSpPr/>
            <p:nvPr/>
          </p:nvSpPr>
          <p:spPr>
            <a:xfrm>
              <a:off x="11042650" y="1540078"/>
              <a:ext cx="60324" cy="6401"/>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6" name="Shape 576"/>
            <p:cNvSpPr/>
            <p:nvPr/>
          </p:nvSpPr>
          <p:spPr>
            <a:xfrm>
              <a:off x="11106150" y="1543279"/>
              <a:ext cx="28575" cy="0"/>
            </a:xfrm>
            <a:custGeom>
              <a:pathLst>
                <a:path extrusionOk="0" h="120000" w="120000">
                  <a:moveTo>
                    <a:pt x="0" y="0"/>
                  </a:moveTo>
                  <a:lnTo>
                    <a:pt x="0" y="0"/>
                  </a:lnTo>
                  <a:cubicBezTo>
                    <a:pt x="38709" y="0"/>
                    <a:pt x="73548" y="0"/>
                    <a:pt x="108387" y="0"/>
                  </a:cubicBezTo>
                  <a:cubicBezTo>
                    <a:pt x="120000" y="0"/>
                    <a:pt x="65806" y="0"/>
                    <a:pt x="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7" name="Shape 577"/>
            <p:cNvSpPr/>
            <p:nvPr/>
          </p:nvSpPr>
          <p:spPr>
            <a:xfrm>
              <a:off x="10679113" y="1525676"/>
              <a:ext cx="103186" cy="9600"/>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8" name="Shape 578"/>
            <p:cNvSpPr/>
            <p:nvPr/>
          </p:nvSpPr>
          <p:spPr>
            <a:xfrm>
              <a:off x="11039475" y="1549679"/>
              <a:ext cx="26987" cy="4801"/>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79" name="Shape 579"/>
            <p:cNvSpPr/>
            <p:nvPr/>
          </p:nvSpPr>
          <p:spPr>
            <a:xfrm>
              <a:off x="10841038" y="1549679"/>
              <a:ext cx="58737" cy="1601"/>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0" name="Shape 580"/>
            <p:cNvSpPr/>
            <p:nvPr/>
          </p:nvSpPr>
          <p:spPr>
            <a:xfrm>
              <a:off x="10899775" y="1549679"/>
              <a:ext cx="36513" cy="160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1" name="Shape 581"/>
            <p:cNvSpPr/>
            <p:nvPr/>
          </p:nvSpPr>
          <p:spPr>
            <a:xfrm>
              <a:off x="10958513" y="1554480"/>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2" name="Shape 582"/>
            <p:cNvSpPr/>
            <p:nvPr/>
          </p:nvSpPr>
          <p:spPr>
            <a:xfrm>
              <a:off x="10304463" y="1549679"/>
              <a:ext cx="61912" cy="3200"/>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3" name="Shape 583"/>
            <p:cNvSpPr/>
            <p:nvPr/>
          </p:nvSpPr>
          <p:spPr>
            <a:xfrm>
              <a:off x="10483850" y="1557680"/>
              <a:ext cx="23813" cy="6401"/>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4" name="Shape 584"/>
            <p:cNvSpPr/>
            <p:nvPr/>
          </p:nvSpPr>
          <p:spPr>
            <a:xfrm>
              <a:off x="10291763" y="1564082"/>
              <a:ext cx="117474" cy="1600"/>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5" name="Shape 585"/>
            <p:cNvSpPr/>
            <p:nvPr/>
          </p:nvSpPr>
          <p:spPr>
            <a:xfrm>
              <a:off x="9621838" y="1546479"/>
              <a:ext cx="11112" cy="8001"/>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6" name="Shape 586"/>
            <p:cNvSpPr/>
            <p:nvPr/>
          </p:nvSpPr>
          <p:spPr>
            <a:xfrm>
              <a:off x="8951913" y="1568882"/>
              <a:ext cx="96836" cy="8001"/>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7" name="Shape 587"/>
            <p:cNvSpPr/>
            <p:nvPr/>
          </p:nvSpPr>
          <p:spPr>
            <a:xfrm>
              <a:off x="9005888" y="1565680"/>
              <a:ext cx="17461" cy="3200"/>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8" name="Shape 588"/>
            <p:cNvSpPr/>
            <p:nvPr/>
          </p:nvSpPr>
          <p:spPr>
            <a:xfrm>
              <a:off x="1587500" y="1517675"/>
              <a:ext cx="38099" cy="3200"/>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89" name="Shape 589"/>
            <p:cNvSpPr/>
            <p:nvPr/>
          </p:nvSpPr>
          <p:spPr>
            <a:xfrm>
              <a:off x="1522412" y="1519275"/>
              <a:ext cx="30161" cy="4799"/>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90" name="Shape 590"/>
            <p:cNvSpPr/>
            <p:nvPr/>
          </p:nvSpPr>
          <p:spPr>
            <a:xfrm>
              <a:off x="6650038" y="1573683"/>
              <a:ext cx="33336" cy="3200"/>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91" name="Shape 591"/>
            <p:cNvSpPr/>
            <p:nvPr/>
          </p:nvSpPr>
          <p:spPr>
            <a:xfrm>
              <a:off x="6162675" y="1565680"/>
              <a:ext cx="15875" cy="4801"/>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592" name="Shape 592"/>
            <p:cNvSpPr/>
            <p:nvPr/>
          </p:nvSpPr>
          <p:spPr>
            <a:xfrm>
              <a:off x="5738812" y="1570483"/>
              <a:ext cx="60324" cy="6401"/>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593" name="Shape 593"/>
          <p:cNvSpPr txBox="1"/>
          <p:nvPr>
            <p:ph type="title"/>
          </p:nvPr>
        </p:nvSpPr>
        <p:spPr>
          <a:xfrm>
            <a:off x="1522413" y="274637"/>
            <a:ext cx="9143998" cy="1020762"/>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594" name="Shape 594"/>
          <p:cNvSpPr txBox="1"/>
          <p:nvPr>
            <p:ph idx="1" type="body"/>
          </p:nvPr>
        </p:nvSpPr>
        <p:spPr>
          <a:xfrm>
            <a:off x="1522412" y="1905000"/>
            <a:ext cx="4419599" cy="4267199"/>
          </a:xfrm>
          <a:prstGeom prst="rect">
            <a:avLst/>
          </a:prstGeom>
          <a:noFill/>
          <a:ln>
            <a:noFill/>
          </a:ln>
        </p:spPr>
        <p:txBody>
          <a:bodyPr anchorCtr="0" anchor="t" bIns="91425" lIns="91425" rIns="91425" tIns="91425"/>
          <a:lstStyle>
            <a:lvl1pPr indent="-120650" lvl="0" marL="273050" marR="0" rtl="0" algn="l">
              <a:lnSpc>
                <a:spcPct val="90000"/>
              </a:lnSpc>
              <a:spcBef>
                <a:spcPts val="18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5575" lvl="1" marL="574675" marR="0" rtl="0" algn="l">
              <a:lnSpc>
                <a:spcPct val="90000"/>
              </a:lnSpc>
              <a:spcBef>
                <a:spcPts val="600"/>
              </a:spcBef>
              <a:spcAft>
                <a:spcPts val="0"/>
              </a:spcAft>
              <a:buClr>
                <a:schemeClr val="lt1"/>
              </a:buClr>
              <a:buSzPct val="100000"/>
              <a:buFont typeface="Consolas"/>
              <a:buChar char="–"/>
              <a:defRPr b="0" i="0" sz="2000" u="none" cap="none" strike="noStrike">
                <a:solidFill>
                  <a:schemeClr val="lt1"/>
                </a:solidFill>
                <a:latin typeface="Calibri"/>
                <a:ea typeface="Calibri"/>
                <a:cs typeface="Calibri"/>
                <a:sym typeface="Calibri"/>
              </a:defRPr>
            </a:lvl2pPr>
            <a:lvl3pPr indent="-117475" lvl="2" marL="803275" marR="0" rtl="0" algn="l">
              <a:lnSpc>
                <a:spcPct val="9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30175" lvl="3" marL="1031875" marR="0" rtl="0" algn="l">
              <a:lnSpc>
                <a:spcPct val="90000"/>
              </a:lnSpc>
              <a:spcBef>
                <a:spcPts val="600"/>
              </a:spcBef>
              <a:spcAft>
                <a:spcPts val="0"/>
              </a:spcAft>
              <a:buClr>
                <a:schemeClr val="lt1"/>
              </a:buClr>
              <a:buSzPct val="100000"/>
              <a:buFont typeface="Consolas"/>
              <a:buChar char="–"/>
              <a:defRPr b="0" i="0" sz="1600" u="none" cap="none" strike="noStrike">
                <a:solidFill>
                  <a:schemeClr val="lt1"/>
                </a:solidFill>
                <a:latin typeface="Calibri"/>
                <a:ea typeface="Calibri"/>
                <a:cs typeface="Calibri"/>
                <a:sym typeface="Calibri"/>
              </a:defRPr>
            </a:lvl4pPr>
            <a:lvl5pPr indent="-130175" lvl="4" marL="1260475" marR="0" rtl="0" algn="l">
              <a:lnSpc>
                <a:spcPct val="90000"/>
              </a:lnSpc>
              <a:spcBef>
                <a:spcPts val="600"/>
              </a:spcBef>
              <a:spcAft>
                <a:spcPts val="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28016" lvl="5"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6pPr>
            <a:lvl7pPr indent="-128016" lvl="6"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28016" lvl="7"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8pPr>
            <a:lvl9pPr indent="-128016" lvl="8"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595" name="Shape 595"/>
          <p:cNvSpPr txBox="1"/>
          <p:nvPr>
            <p:ph idx="2" type="body"/>
          </p:nvPr>
        </p:nvSpPr>
        <p:spPr>
          <a:xfrm>
            <a:off x="6246814" y="1905000"/>
            <a:ext cx="4419598" cy="4267199"/>
          </a:xfrm>
          <a:prstGeom prst="rect">
            <a:avLst/>
          </a:prstGeom>
          <a:noFill/>
          <a:ln>
            <a:noFill/>
          </a:ln>
        </p:spPr>
        <p:txBody>
          <a:bodyPr anchorCtr="0" anchor="t" bIns="91425" lIns="91425" rIns="91425" tIns="91425"/>
          <a:lstStyle>
            <a:lvl1pPr indent="-120650" lvl="0" marL="273050" marR="0" rtl="0" algn="l">
              <a:lnSpc>
                <a:spcPct val="90000"/>
              </a:lnSpc>
              <a:spcBef>
                <a:spcPts val="18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5575" lvl="1" marL="574675" marR="0" rtl="0" algn="l">
              <a:lnSpc>
                <a:spcPct val="90000"/>
              </a:lnSpc>
              <a:spcBef>
                <a:spcPts val="600"/>
              </a:spcBef>
              <a:spcAft>
                <a:spcPts val="0"/>
              </a:spcAft>
              <a:buClr>
                <a:schemeClr val="lt1"/>
              </a:buClr>
              <a:buSzPct val="100000"/>
              <a:buFont typeface="Consolas"/>
              <a:buChar char="–"/>
              <a:defRPr b="0" i="0" sz="2000" u="none" cap="none" strike="noStrike">
                <a:solidFill>
                  <a:schemeClr val="lt1"/>
                </a:solidFill>
                <a:latin typeface="Calibri"/>
                <a:ea typeface="Calibri"/>
                <a:cs typeface="Calibri"/>
                <a:sym typeface="Calibri"/>
              </a:defRPr>
            </a:lvl2pPr>
            <a:lvl3pPr indent="-117475" lvl="2" marL="803275" marR="0" rtl="0" algn="l">
              <a:lnSpc>
                <a:spcPct val="9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30175" lvl="3" marL="1031875" marR="0" rtl="0" algn="l">
              <a:lnSpc>
                <a:spcPct val="90000"/>
              </a:lnSpc>
              <a:spcBef>
                <a:spcPts val="600"/>
              </a:spcBef>
              <a:spcAft>
                <a:spcPts val="0"/>
              </a:spcAft>
              <a:buClr>
                <a:schemeClr val="lt1"/>
              </a:buClr>
              <a:buSzPct val="100000"/>
              <a:buFont typeface="Consolas"/>
              <a:buChar char="–"/>
              <a:defRPr b="0" i="0" sz="1600" u="none" cap="none" strike="noStrike">
                <a:solidFill>
                  <a:schemeClr val="lt1"/>
                </a:solidFill>
                <a:latin typeface="Calibri"/>
                <a:ea typeface="Calibri"/>
                <a:cs typeface="Calibri"/>
                <a:sym typeface="Calibri"/>
              </a:defRPr>
            </a:lvl4pPr>
            <a:lvl5pPr indent="-130175" lvl="4" marL="1260475" marR="0" rtl="0" algn="l">
              <a:lnSpc>
                <a:spcPct val="90000"/>
              </a:lnSpc>
              <a:spcBef>
                <a:spcPts val="600"/>
              </a:spcBef>
              <a:spcAft>
                <a:spcPts val="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28016" lvl="5"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6pPr>
            <a:lvl7pPr indent="-128016" lvl="6"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28016" lvl="7" marL="1956816"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8pPr>
            <a:lvl9pPr indent="-128016" lvl="8" marL="1956816"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596" name="Shape 596"/>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97" name="Shape 597"/>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598" name="Shape 598"/>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000">
                <a:solidFill>
                  <a:srgbClr val="FFFFFF"/>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99" name="Shape 599"/>
        <p:cNvGrpSpPr/>
        <p:nvPr/>
      </p:nvGrpSpPr>
      <p:grpSpPr>
        <a:xfrm>
          <a:off x="0" y="0"/>
          <a:ext cx="0" cy="0"/>
          <a:chOff x="0" y="0"/>
          <a:chExt cx="0" cy="0"/>
        </a:xfrm>
      </p:grpSpPr>
      <p:sp>
        <p:nvSpPr>
          <p:cNvPr id="600" name="Shape 600"/>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601" name="Shape 601"/>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602" name="Shape 602"/>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000">
                <a:solidFill>
                  <a:srgbClr val="FFFFFF"/>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603" name="Shape 603"/>
        <p:cNvGrpSpPr/>
        <p:nvPr/>
      </p:nvGrpSpPr>
      <p:grpSpPr>
        <a:xfrm>
          <a:off x="0" y="0"/>
          <a:ext cx="0" cy="0"/>
          <a:chOff x="0" y="0"/>
          <a:chExt cx="0" cy="0"/>
        </a:xfrm>
      </p:grpSpPr>
      <p:grpSp>
        <p:nvGrpSpPr>
          <p:cNvPr id="604" name="Shape 604"/>
          <p:cNvGrpSpPr/>
          <p:nvPr/>
        </p:nvGrpSpPr>
        <p:grpSpPr>
          <a:xfrm>
            <a:off x="4418031" y="1630361"/>
            <a:ext cx="6291225" cy="4576766"/>
            <a:chOff x="4417857" y="1630819"/>
            <a:chExt cx="6290991" cy="4575889"/>
          </a:xfrm>
        </p:grpSpPr>
        <p:grpSp>
          <p:nvGrpSpPr>
            <p:cNvPr id="605" name="Shape 605"/>
            <p:cNvGrpSpPr/>
            <p:nvPr/>
          </p:nvGrpSpPr>
          <p:grpSpPr>
            <a:xfrm>
              <a:off x="5414346" y="1630819"/>
              <a:ext cx="5294502" cy="4114786"/>
              <a:chOff x="3310410" y="716544"/>
              <a:chExt cx="5294502" cy="4114786"/>
            </a:xfrm>
          </p:grpSpPr>
          <p:grpSp>
            <p:nvGrpSpPr>
              <p:cNvPr id="606" name="Shape 606"/>
              <p:cNvGrpSpPr/>
              <p:nvPr/>
            </p:nvGrpSpPr>
            <p:grpSpPr>
              <a:xfrm flipH="1">
                <a:off x="3310410" y="738181"/>
                <a:ext cx="5294502" cy="54873"/>
                <a:chOff x="1522412" y="1514475"/>
                <a:chExt cx="10569575" cy="64008"/>
              </a:xfrm>
            </p:grpSpPr>
            <p:sp>
              <p:nvSpPr>
                <p:cNvPr id="607" name="Shape 607"/>
                <p:cNvSpPr/>
                <p:nvPr/>
              </p:nvSpPr>
              <p:spPr>
                <a:xfrm>
                  <a:off x="12028488" y="1525554"/>
                  <a:ext cx="63500" cy="4924"/>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08" name="Shape 608"/>
                <p:cNvSpPr/>
                <p:nvPr/>
              </p:nvSpPr>
              <p:spPr>
                <a:xfrm>
                  <a:off x="12022138" y="1532938"/>
                  <a:ext cx="19049" cy="1231"/>
                </a:xfrm>
                <a:custGeom>
                  <a:pathLst>
                    <a:path extrusionOk="0" h="120000" w="120000">
                      <a:moveTo>
                        <a:pt x="0" y="120000"/>
                      </a:moveTo>
                      <a:lnTo>
                        <a:pt x="0" y="120000"/>
                      </a:lnTo>
                      <a:lnTo>
                        <a:pt x="120000" y="60000"/>
                      </a:lnTo>
                      <a:cubicBezTo>
                        <a:pt x="96000" y="0"/>
                        <a:pt x="66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09" name="Shape 609"/>
                <p:cNvSpPr/>
                <p:nvPr/>
              </p:nvSpPr>
              <p:spPr>
                <a:xfrm>
                  <a:off x="12041188" y="1531708"/>
                  <a:ext cx="39687" cy="6154"/>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0" name="Shape 610"/>
                <p:cNvSpPr/>
                <p:nvPr/>
              </p:nvSpPr>
              <p:spPr>
                <a:xfrm>
                  <a:off x="11831638" y="1526783"/>
                  <a:ext cx="42861" cy="4924"/>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1" name="Shape 611"/>
                <p:cNvSpPr/>
                <p:nvPr/>
              </p:nvSpPr>
              <p:spPr>
                <a:xfrm>
                  <a:off x="11809413" y="1531708"/>
                  <a:ext cx="41275" cy="2462"/>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2" name="Shape 612"/>
                <p:cNvSpPr/>
                <p:nvPr/>
              </p:nvSpPr>
              <p:spPr>
                <a:xfrm>
                  <a:off x="12003088" y="1537862"/>
                  <a:ext cx="77787" cy="3692"/>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Shape 613"/>
                <p:cNvSpPr/>
                <p:nvPr/>
              </p:nvSpPr>
              <p:spPr>
                <a:xfrm>
                  <a:off x="11664950" y="1523091"/>
                  <a:ext cx="39687" cy="4924"/>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4" name="Shape 614"/>
                <p:cNvSpPr/>
                <p:nvPr/>
              </p:nvSpPr>
              <p:spPr>
                <a:xfrm>
                  <a:off x="11506200" y="1521861"/>
                  <a:ext cx="92074" cy="4924"/>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Shape 615"/>
                <p:cNvSpPr/>
                <p:nvPr/>
              </p:nvSpPr>
              <p:spPr>
                <a:xfrm>
                  <a:off x="11471275" y="1525554"/>
                  <a:ext cx="34924" cy="3692"/>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6" name="Shape 616"/>
                <p:cNvSpPr/>
                <p:nvPr/>
              </p:nvSpPr>
              <p:spPr>
                <a:xfrm>
                  <a:off x="11710988" y="1529245"/>
                  <a:ext cx="30161" cy="4924"/>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7" name="Shape 617"/>
                <p:cNvSpPr/>
                <p:nvPr/>
              </p:nvSpPr>
              <p:spPr>
                <a:xfrm>
                  <a:off x="11691938" y="1532938"/>
                  <a:ext cx="34924" cy="1231"/>
                </a:xfrm>
                <a:custGeom>
                  <a:pathLst>
                    <a:path extrusionOk="0" h="120000" w="120000">
                      <a:moveTo>
                        <a:pt x="120000" y="120000"/>
                      </a:moveTo>
                      <a:lnTo>
                        <a:pt x="120000" y="120000"/>
                      </a:lnTo>
                      <a:lnTo>
                        <a:pt x="116666"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8" name="Shape 618"/>
                <p:cNvSpPr/>
                <p:nvPr/>
              </p:nvSpPr>
              <p:spPr>
                <a:xfrm>
                  <a:off x="11741150" y="1534170"/>
                  <a:ext cx="4762"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19" name="Shape 619"/>
                <p:cNvSpPr/>
                <p:nvPr/>
              </p:nvSpPr>
              <p:spPr>
                <a:xfrm>
                  <a:off x="11841163" y="1537862"/>
                  <a:ext cx="71436" cy="8617"/>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0" name="Shape 620"/>
                <p:cNvSpPr/>
                <p:nvPr/>
              </p:nvSpPr>
              <p:spPr>
                <a:xfrm>
                  <a:off x="11764963" y="1535400"/>
                  <a:ext cx="44450" cy="3692"/>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1" name="Shape 621"/>
                <p:cNvSpPr/>
                <p:nvPr/>
              </p:nvSpPr>
              <p:spPr>
                <a:xfrm>
                  <a:off x="11744325" y="1537862"/>
                  <a:ext cx="20636" cy="2462"/>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2" name="Shape 622"/>
                <p:cNvSpPr/>
                <p:nvPr/>
              </p:nvSpPr>
              <p:spPr>
                <a:xfrm>
                  <a:off x="11482388" y="1531708"/>
                  <a:ext cx="85724" cy="3692"/>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3" name="Shape 623"/>
                <p:cNvSpPr/>
                <p:nvPr/>
              </p:nvSpPr>
              <p:spPr>
                <a:xfrm>
                  <a:off x="11626850" y="1532938"/>
                  <a:ext cx="4762" cy="1231"/>
                </a:xfrm>
                <a:custGeom>
                  <a:pathLst>
                    <a:path extrusionOk="0" h="120000" w="120000">
                      <a:moveTo>
                        <a:pt x="120000" y="0"/>
                      </a:moveTo>
                      <a:lnTo>
                        <a:pt x="120000" y="0"/>
                      </a:lnTo>
                      <a:lnTo>
                        <a:pt x="0" y="120000"/>
                      </a:lnTo>
                      <a:cubicBezTo>
                        <a:pt x="72000" y="120000"/>
                        <a:pt x="12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Shape 624"/>
                <p:cNvSpPr/>
                <p:nvPr/>
              </p:nvSpPr>
              <p:spPr>
                <a:xfrm>
                  <a:off x="11261725" y="1534170"/>
                  <a:ext cx="4762"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5" name="Shape 625"/>
                <p:cNvSpPr/>
                <p:nvPr/>
              </p:nvSpPr>
              <p:spPr>
                <a:xfrm>
                  <a:off x="11553825" y="1534170"/>
                  <a:ext cx="44450" cy="2462"/>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6" name="Shape 626"/>
                <p:cNvSpPr/>
                <p:nvPr/>
              </p:nvSpPr>
              <p:spPr>
                <a:xfrm>
                  <a:off x="11409363" y="1529245"/>
                  <a:ext cx="31750" cy="2462"/>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7" name="Shape 627"/>
                <p:cNvSpPr/>
                <p:nvPr/>
              </p:nvSpPr>
              <p:spPr>
                <a:xfrm>
                  <a:off x="11618913" y="153170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8" name="Shape 628"/>
                <p:cNvSpPr/>
                <p:nvPr/>
              </p:nvSpPr>
              <p:spPr>
                <a:xfrm>
                  <a:off x="11598275" y="1531708"/>
                  <a:ext cx="28575" cy="2462"/>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29" name="Shape 629"/>
                <p:cNvSpPr/>
                <p:nvPr/>
              </p:nvSpPr>
              <p:spPr>
                <a:xfrm>
                  <a:off x="11137900" y="1534170"/>
                  <a:ext cx="188912" cy="23388"/>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0" name="Shape 630"/>
                <p:cNvSpPr/>
                <p:nvPr/>
              </p:nvSpPr>
              <p:spPr>
                <a:xfrm>
                  <a:off x="11266488" y="1529245"/>
                  <a:ext cx="95250" cy="4924"/>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1" name="Shape 631"/>
                <p:cNvSpPr/>
                <p:nvPr/>
              </p:nvSpPr>
              <p:spPr>
                <a:xfrm>
                  <a:off x="11361738" y="1531708"/>
                  <a:ext cx="134936" cy="12308"/>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2" name="Shape 632"/>
                <p:cNvSpPr/>
                <p:nvPr/>
              </p:nvSpPr>
              <p:spPr>
                <a:xfrm>
                  <a:off x="11834813" y="1552633"/>
                  <a:ext cx="9524" cy="123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3" name="Shape 633"/>
                <p:cNvSpPr/>
                <p:nvPr/>
              </p:nvSpPr>
              <p:spPr>
                <a:xfrm>
                  <a:off x="11764963" y="1542787"/>
                  <a:ext cx="117474" cy="9846"/>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4" name="Shape 634"/>
                <p:cNvSpPr/>
                <p:nvPr/>
              </p:nvSpPr>
              <p:spPr>
                <a:xfrm>
                  <a:off x="11555413" y="1544016"/>
                  <a:ext cx="69849" cy="4924"/>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5" name="Shape 635"/>
                <p:cNvSpPr/>
                <p:nvPr/>
              </p:nvSpPr>
              <p:spPr>
                <a:xfrm>
                  <a:off x="11223625" y="1528016"/>
                  <a:ext cx="38099" cy="6154"/>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6" name="Shape 636"/>
                <p:cNvSpPr/>
                <p:nvPr/>
              </p:nvSpPr>
              <p:spPr>
                <a:xfrm>
                  <a:off x="11145838" y="1529245"/>
                  <a:ext cx="22225" cy="2462"/>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7" name="Shape 637"/>
                <p:cNvSpPr/>
                <p:nvPr/>
              </p:nvSpPr>
              <p:spPr>
                <a:xfrm>
                  <a:off x="6197600" y="1566174"/>
                  <a:ext cx="20636" cy="123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8" name="Shape 638"/>
                <p:cNvSpPr/>
                <p:nvPr/>
              </p:nvSpPr>
              <p:spPr>
                <a:xfrm>
                  <a:off x="6356350" y="1564942"/>
                  <a:ext cx="9524" cy="1231"/>
                </a:xfrm>
                <a:custGeom>
                  <a:pathLst>
                    <a:path extrusionOk="0" h="120000" w="12000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39" name="Shape 639"/>
                <p:cNvSpPr/>
                <p:nvPr/>
              </p:nvSpPr>
              <p:spPr>
                <a:xfrm>
                  <a:off x="8950325" y="1521861"/>
                  <a:ext cx="61912" cy="7385"/>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Shape 640"/>
                <p:cNvSpPr/>
                <p:nvPr/>
              </p:nvSpPr>
              <p:spPr>
                <a:xfrm>
                  <a:off x="7537450" y="1546479"/>
                  <a:ext cx="28575" cy="3692"/>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Shape 641"/>
                <p:cNvSpPr/>
                <p:nvPr/>
              </p:nvSpPr>
              <p:spPr>
                <a:xfrm>
                  <a:off x="7478713" y="1562480"/>
                  <a:ext cx="38099" cy="2462"/>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2" name="Shape 642"/>
                <p:cNvSpPr/>
                <p:nvPr/>
              </p:nvSpPr>
              <p:spPr>
                <a:xfrm>
                  <a:off x="5410200" y="1568636"/>
                  <a:ext cx="36512" cy="3692"/>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3" name="Shape 643"/>
                <p:cNvSpPr/>
                <p:nvPr/>
              </p:nvSpPr>
              <p:spPr>
                <a:xfrm>
                  <a:off x="10206038" y="1530476"/>
                  <a:ext cx="61912" cy="4924"/>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4" name="Shape 644"/>
                <p:cNvSpPr/>
                <p:nvPr/>
              </p:nvSpPr>
              <p:spPr>
                <a:xfrm>
                  <a:off x="6257925" y="1525554"/>
                  <a:ext cx="19049" cy="2462"/>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5" name="Shape 645"/>
                <p:cNvSpPr/>
                <p:nvPr/>
              </p:nvSpPr>
              <p:spPr>
                <a:xfrm>
                  <a:off x="10134600" y="1528016"/>
                  <a:ext cx="71436" cy="3692"/>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Shape 646"/>
                <p:cNvSpPr/>
                <p:nvPr/>
              </p:nvSpPr>
              <p:spPr>
                <a:xfrm>
                  <a:off x="2582863" y="1560020"/>
                  <a:ext cx="7937" cy="123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Shape 647"/>
                <p:cNvSpPr/>
                <p:nvPr/>
              </p:nvSpPr>
              <p:spPr>
                <a:xfrm>
                  <a:off x="1762125" y="1521861"/>
                  <a:ext cx="34924" cy="1231"/>
                </a:xfrm>
                <a:custGeom>
                  <a:pathLst>
                    <a:path extrusionOk="0" h="120000" w="12000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8" name="Shape 648"/>
                <p:cNvSpPr/>
                <p:nvPr/>
              </p:nvSpPr>
              <p:spPr>
                <a:xfrm>
                  <a:off x="10812463" y="1529245"/>
                  <a:ext cx="19049" cy="1231"/>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49" name="Shape 649"/>
                <p:cNvSpPr/>
                <p:nvPr/>
              </p:nvSpPr>
              <p:spPr>
                <a:xfrm>
                  <a:off x="10896600" y="1545248"/>
                  <a:ext cx="7937" cy="2462"/>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0" name="Shape 650"/>
                <p:cNvSpPr/>
                <p:nvPr/>
              </p:nvSpPr>
              <p:spPr>
                <a:xfrm>
                  <a:off x="9947275" y="1553865"/>
                  <a:ext cx="4762" cy="1231"/>
                </a:xfrm>
                <a:custGeom>
                  <a:pathLst>
                    <a:path extrusionOk="0" h="120000" w="120000">
                      <a:moveTo>
                        <a:pt x="24000" y="0"/>
                      </a:moveTo>
                      <a:lnTo>
                        <a:pt x="24000" y="0"/>
                      </a:lnTo>
                      <a:lnTo>
                        <a:pt x="0" y="0"/>
                      </a:lnTo>
                      <a:cubicBezTo>
                        <a:pt x="120000" y="12000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1" name="Shape 651"/>
                <p:cNvSpPr/>
                <p:nvPr/>
              </p:nvSpPr>
              <p:spPr>
                <a:xfrm>
                  <a:off x="10817225" y="1531708"/>
                  <a:ext cx="23812"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2" name="Shape 652"/>
                <p:cNvSpPr/>
                <p:nvPr/>
              </p:nvSpPr>
              <p:spPr>
                <a:xfrm>
                  <a:off x="10836275" y="1529245"/>
                  <a:ext cx="19049" cy="1231"/>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Shape 653"/>
                <p:cNvSpPr/>
                <p:nvPr/>
              </p:nvSpPr>
              <p:spPr>
                <a:xfrm>
                  <a:off x="10787063" y="1530476"/>
                  <a:ext cx="30161" cy="123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4" name="Shape 654"/>
                <p:cNvSpPr/>
                <p:nvPr/>
              </p:nvSpPr>
              <p:spPr>
                <a:xfrm>
                  <a:off x="4092575" y="1552633"/>
                  <a:ext cx="20636" cy="2462"/>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Shape 655"/>
                <p:cNvSpPr/>
                <p:nvPr/>
              </p:nvSpPr>
              <p:spPr>
                <a:xfrm>
                  <a:off x="8528050" y="1567404"/>
                  <a:ext cx="3174" cy="1231"/>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6" name="Shape 656"/>
                <p:cNvSpPr/>
                <p:nvPr/>
              </p:nvSpPr>
              <p:spPr>
                <a:xfrm>
                  <a:off x="8461375" y="1556325"/>
                  <a:ext cx="66674" cy="1477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7" name="Shape 657"/>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8" name="Shape 658"/>
                <p:cNvSpPr/>
                <p:nvPr/>
              </p:nvSpPr>
              <p:spPr>
                <a:xfrm>
                  <a:off x="7508875" y="1560020"/>
                  <a:ext cx="11112" cy="3692"/>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59" name="Shape 659"/>
                <p:cNvSpPr/>
                <p:nvPr/>
              </p:nvSpPr>
              <p:spPr>
                <a:xfrm>
                  <a:off x="5434012" y="1567404"/>
                  <a:ext cx="4762" cy="1231"/>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0" name="Shape 660"/>
                <p:cNvSpPr/>
                <p:nvPr/>
              </p:nvSpPr>
              <p:spPr>
                <a:xfrm>
                  <a:off x="9672638" y="1567404"/>
                  <a:ext cx="25399" cy="2462"/>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1" name="Shape 661"/>
                <p:cNvSpPr/>
                <p:nvPr/>
              </p:nvSpPr>
              <p:spPr>
                <a:xfrm>
                  <a:off x="10966450" y="1529245"/>
                  <a:ext cx="39687" cy="2462"/>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2" name="Shape 662"/>
                <p:cNvSpPr/>
                <p:nvPr/>
              </p:nvSpPr>
              <p:spPr>
                <a:xfrm>
                  <a:off x="11329988" y="1552633"/>
                  <a:ext cx="44450" cy="2462"/>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3" name="Shape 663"/>
                <p:cNvSpPr/>
                <p:nvPr/>
              </p:nvSpPr>
              <p:spPr>
                <a:xfrm>
                  <a:off x="11042650" y="1540325"/>
                  <a:ext cx="60324" cy="6154"/>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4" name="Shape 664"/>
                <p:cNvSpPr/>
                <p:nvPr/>
              </p:nvSpPr>
              <p:spPr>
                <a:xfrm>
                  <a:off x="11106150" y="1542787"/>
                  <a:ext cx="28575" cy="1231"/>
                </a:xfrm>
                <a:custGeom>
                  <a:pathLst>
                    <a:path extrusionOk="0" h="120000" w="12000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5" name="Shape 665"/>
                <p:cNvSpPr/>
                <p:nvPr/>
              </p:nvSpPr>
              <p:spPr>
                <a:xfrm>
                  <a:off x="10679113" y="1525554"/>
                  <a:ext cx="103186" cy="9846"/>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6" name="Shape 666"/>
                <p:cNvSpPr/>
                <p:nvPr/>
              </p:nvSpPr>
              <p:spPr>
                <a:xfrm>
                  <a:off x="11039475" y="1550171"/>
                  <a:ext cx="26987" cy="4924"/>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7" name="Shape 667"/>
                <p:cNvSpPr/>
                <p:nvPr/>
              </p:nvSpPr>
              <p:spPr>
                <a:xfrm>
                  <a:off x="10841038" y="1548941"/>
                  <a:ext cx="58737" cy="2462"/>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8" name="Shape 668"/>
                <p:cNvSpPr/>
                <p:nvPr/>
              </p:nvSpPr>
              <p:spPr>
                <a:xfrm>
                  <a:off x="10899775" y="1550171"/>
                  <a:ext cx="36512" cy="123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Shape 669"/>
                <p:cNvSpPr/>
                <p:nvPr/>
              </p:nvSpPr>
              <p:spPr>
                <a:xfrm>
                  <a:off x="10958513" y="1555095"/>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Shape 670"/>
                <p:cNvSpPr/>
                <p:nvPr/>
              </p:nvSpPr>
              <p:spPr>
                <a:xfrm>
                  <a:off x="10304463" y="1548941"/>
                  <a:ext cx="61912" cy="3692"/>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1" name="Shape 671"/>
                <p:cNvSpPr/>
                <p:nvPr/>
              </p:nvSpPr>
              <p:spPr>
                <a:xfrm>
                  <a:off x="10483850" y="1557558"/>
                  <a:ext cx="23812" cy="6154"/>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2" name="Shape 672"/>
                <p:cNvSpPr/>
                <p:nvPr/>
              </p:nvSpPr>
              <p:spPr>
                <a:xfrm>
                  <a:off x="10291763" y="1563712"/>
                  <a:ext cx="117474" cy="2462"/>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3" name="Shape 673"/>
                <p:cNvSpPr/>
                <p:nvPr/>
              </p:nvSpPr>
              <p:spPr>
                <a:xfrm>
                  <a:off x="9621838" y="1546479"/>
                  <a:ext cx="11112" cy="8617"/>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Shape 674"/>
                <p:cNvSpPr/>
                <p:nvPr/>
              </p:nvSpPr>
              <p:spPr>
                <a:xfrm>
                  <a:off x="8951913" y="1568636"/>
                  <a:ext cx="96836" cy="8617"/>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5" name="Shape 675"/>
                <p:cNvSpPr/>
                <p:nvPr/>
              </p:nvSpPr>
              <p:spPr>
                <a:xfrm>
                  <a:off x="9005888" y="1566174"/>
                  <a:ext cx="17461" cy="2462"/>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6" name="Shape 676"/>
                <p:cNvSpPr/>
                <p:nvPr/>
              </p:nvSpPr>
              <p:spPr>
                <a:xfrm>
                  <a:off x="1587500" y="1516937"/>
                  <a:ext cx="38099" cy="3692"/>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7" name="Shape 677"/>
                <p:cNvSpPr/>
                <p:nvPr/>
              </p:nvSpPr>
              <p:spPr>
                <a:xfrm>
                  <a:off x="1522412" y="1519399"/>
                  <a:ext cx="30161" cy="4924"/>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8" name="Shape 678"/>
                <p:cNvSpPr/>
                <p:nvPr/>
              </p:nvSpPr>
              <p:spPr>
                <a:xfrm>
                  <a:off x="6650038" y="1573558"/>
                  <a:ext cx="33336" cy="3692"/>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79" name="Shape 679"/>
                <p:cNvSpPr/>
                <p:nvPr/>
              </p:nvSpPr>
              <p:spPr>
                <a:xfrm>
                  <a:off x="6162675" y="1566174"/>
                  <a:ext cx="15875" cy="4924"/>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80" name="Shape 680"/>
                <p:cNvSpPr/>
                <p:nvPr/>
              </p:nvSpPr>
              <p:spPr>
                <a:xfrm>
                  <a:off x="5738812" y="1571096"/>
                  <a:ext cx="60324" cy="6154"/>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81" name="Shape 681"/>
              <p:cNvGrpSpPr/>
              <p:nvPr/>
            </p:nvGrpSpPr>
            <p:grpSpPr>
              <a:xfrm flipH="1" rot="-5400000">
                <a:off x="6492464" y="2755645"/>
                <a:ext cx="4114786" cy="36583"/>
                <a:chOff x="1522412" y="1514475"/>
                <a:chExt cx="10569575" cy="64008"/>
              </a:xfrm>
            </p:grpSpPr>
            <p:sp>
              <p:nvSpPr>
                <p:cNvPr id="682" name="Shape 682"/>
                <p:cNvSpPr/>
                <p:nvPr/>
              </p:nvSpPr>
              <p:spPr>
                <a:xfrm>
                  <a:off x="12028488" y="1525554"/>
                  <a:ext cx="63500" cy="4924"/>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83" name="Shape 683"/>
                <p:cNvSpPr/>
                <p:nvPr/>
              </p:nvSpPr>
              <p:spPr>
                <a:xfrm>
                  <a:off x="12022138" y="1532938"/>
                  <a:ext cx="19049" cy="1231"/>
                </a:xfrm>
                <a:custGeom>
                  <a:pathLst>
                    <a:path extrusionOk="0" h="120000" w="120000">
                      <a:moveTo>
                        <a:pt x="0" y="120000"/>
                      </a:moveTo>
                      <a:lnTo>
                        <a:pt x="0" y="120000"/>
                      </a:lnTo>
                      <a:lnTo>
                        <a:pt x="120000" y="60000"/>
                      </a:lnTo>
                      <a:cubicBezTo>
                        <a:pt x="96000" y="0"/>
                        <a:pt x="66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84" name="Shape 684"/>
                <p:cNvSpPr/>
                <p:nvPr/>
              </p:nvSpPr>
              <p:spPr>
                <a:xfrm>
                  <a:off x="12041188" y="1531708"/>
                  <a:ext cx="39687" cy="6154"/>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85" name="Shape 685"/>
                <p:cNvSpPr/>
                <p:nvPr/>
              </p:nvSpPr>
              <p:spPr>
                <a:xfrm>
                  <a:off x="11831638" y="1526783"/>
                  <a:ext cx="42861" cy="4924"/>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86" name="Shape 686"/>
                <p:cNvSpPr/>
                <p:nvPr/>
              </p:nvSpPr>
              <p:spPr>
                <a:xfrm>
                  <a:off x="11809413" y="1531708"/>
                  <a:ext cx="41275" cy="2462"/>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Shape 687"/>
                <p:cNvSpPr/>
                <p:nvPr/>
              </p:nvSpPr>
              <p:spPr>
                <a:xfrm>
                  <a:off x="12003088" y="1537862"/>
                  <a:ext cx="77787" cy="3692"/>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88" name="Shape 688"/>
                <p:cNvSpPr/>
                <p:nvPr/>
              </p:nvSpPr>
              <p:spPr>
                <a:xfrm>
                  <a:off x="11664950" y="1523091"/>
                  <a:ext cx="39687" cy="4924"/>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89" name="Shape 689"/>
                <p:cNvSpPr/>
                <p:nvPr/>
              </p:nvSpPr>
              <p:spPr>
                <a:xfrm>
                  <a:off x="11506200" y="1521861"/>
                  <a:ext cx="92074" cy="4924"/>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0" name="Shape 690"/>
                <p:cNvSpPr/>
                <p:nvPr/>
              </p:nvSpPr>
              <p:spPr>
                <a:xfrm>
                  <a:off x="11471275" y="1525554"/>
                  <a:ext cx="34924" cy="3692"/>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1" name="Shape 691"/>
                <p:cNvSpPr/>
                <p:nvPr/>
              </p:nvSpPr>
              <p:spPr>
                <a:xfrm>
                  <a:off x="11710988" y="1529245"/>
                  <a:ext cx="30161" cy="4924"/>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2" name="Shape 692"/>
                <p:cNvSpPr/>
                <p:nvPr/>
              </p:nvSpPr>
              <p:spPr>
                <a:xfrm>
                  <a:off x="11691938" y="1532938"/>
                  <a:ext cx="34924" cy="1231"/>
                </a:xfrm>
                <a:custGeom>
                  <a:pathLst>
                    <a:path extrusionOk="0" h="120000" w="120000">
                      <a:moveTo>
                        <a:pt x="120000" y="120000"/>
                      </a:moveTo>
                      <a:lnTo>
                        <a:pt x="120000" y="120000"/>
                      </a:lnTo>
                      <a:lnTo>
                        <a:pt x="116666"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3" name="Shape 693"/>
                <p:cNvSpPr/>
                <p:nvPr/>
              </p:nvSpPr>
              <p:spPr>
                <a:xfrm>
                  <a:off x="11741150" y="1534170"/>
                  <a:ext cx="4762"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4" name="Shape 694"/>
                <p:cNvSpPr/>
                <p:nvPr/>
              </p:nvSpPr>
              <p:spPr>
                <a:xfrm>
                  <a:off x="11841163" y="1537862"/>
                  <a:ext cx="71436" cy="8617"/>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5" name="Shape 695"/>
                <p:cNvSpPr/>
                <p:nvPr/>
              </p:nvSpPr>
              <p:spPr>
                <a:xfrm>
                  <a:off x="11764963" y="1535400"/>
                  <a:ext cx="44450" cy="3692"/>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6" name="Shape 696"/>
                <p:cNvSpPr/>
                <p:nvPr/>
              </p:nvSpPr>
              <p:spPr>
                <a:xfrm>
                  <a:off x="11744325" y="1537862"/>
                  <a:ext cx="20636" cy="2462"/>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7" name="Shape 697"/>
                <p:cNvSpPr/>
                <p:nvPr/>
              </p:nvSpPr>
              <p:spPr>
                <a:xfrm>
                  <a:off x="11482388" y="1531708"/>
                  <a:ext cx="85724" cy="3692"/>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Shape 698"/>
                <p:cNvSpPr/>
                <p:nvPr/>
              </p:nvSpPr>
              <p:spPr>
                <a:xfrm>
                  <a:off x="11626850" y="1532938"/>
                  <a:ext cx="4762" cy="1231"/>
                </a:xfrm>
                <a:custGeom>
                  <a:pathLst>
                    <a:path extrusionOk="0" h="120000" w="120000">
                      <a:moveTo>
                        <a:pt x="120000" y="0"/>
                      </a:moveTo>
                      <a:lnTo>
                        <a:pt x="120000" y="0"/>
                      </a:lnTo>
                      <a:lnTo>
                        <a:pt x="0" y="120000"/>
                      </a:lnTo>
                      <a:cubicBezTo>
                        <a:pt x="72000" y="120000"/>
                        <a:pt x="12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699" name="Shape 699"/>
                <p:cNvSpPr/>
                <p:nvPr/>
              </p:nvSpPr>
              <p:spPr>
                <a:xfrm>
                  <a:off x="11261725" y="1534170"/>
                  <a:ext cx="4762"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0" name="Shape 700"/>
                <p:cNvSpPr/>
                <p:nvPr/>
              </p:nvSpPr>
              <p:spPr>
                <a:xfrm>
                  <a:off x="11553825" y="1534170"/>
                  <a:ext cx="44450" cy="2462"/>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1" name="Shape 701"/>
                <p:cNvSpPr/>
                <p:nvPr/>
              </p:nvSpPr>
              <p:spPr>
                <a:xfrm>
                  <a:off x="11409363" y="1529245"/>
                  <a:ext cx="31750" cy="2462"/>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2" name="Shape 702"/>
                <p:cNvSpPr/>
                <p:nvPr/>
              </p:nvSpPr>
              <p:spPr>
                <a:xfrm>
                  <a:off x="11618913" y="153170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3" name="Shape 703"/>
                <p:cNvSpPr/>
                <p:nvPr/>
              </p:nvSpPr>
              <p:spPr>
                <a:xfrm>
                  <a:off x="11598275" y="1531708"/>
                  <a:ext cx="28575" cy="2462"/>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Shape 704"/>
                <p:cNvSpPr/>
                <p:nvPr/>
              </p:nvSpPr>
              <p:spPr>
                <a:xfrm>
                  <a:off x="11137900" y="1534170"/>
                  <a:ext cx="188912" cy="23388"/>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5" name="Shape 705"/>
                <p:cNvSpPr/>
                <p:nvPr/>
              </p:nvSpPr>
              <p:spPr>
                <a:xfrm>
                  <a:off x="11266488" y="1529245"/>
                  <a:ext cx="95250" cy="4924"/>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6" name="Shape 706"/>
                <p:cNvSpPr/>
                <p:nvPr/>
              </p:nvSpPr>
              <p:spPr>
                <a:xfrm>
                  <a:off x="11361738" y="1531708"/>
                  <a:ext cx="134936" cy="12308"/>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7" name="Shape 707"/>
                <p:cNvSpPr/>
                <p:nvPr/>
              </p:nvSpPr>
              <p:spPr>
                <a:xfrm>
                  <a:off x="11834813" y="1552633"/>
                  <a:ext cx="9524" cy="123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8" name="Shape 708"/>
                <p:cNvSpPr/>
                <p:nvPr/>
              </p:nvSpPr>
              <p:spPr>
                <a:xfrm>
                  <a:off x="11764963" y="1542787"/>
                  <a:ext cx="117474" cy="9846"/>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09" name="Shape 709"/>
                <p:cNvSpPr/>
                <p:nvPr/>
              </p:nvSpPr>
              <p:spPr>
                <a:xfrm>
                  <a:off x="11555413" y="1544016"/>
                  <a:ext cx="69849" cy="4924"/>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Shape 710"/>
                <p:cNvSpPr/>
                <p:nvPr/>
              </p:nvSpPr>
              <p:spPr>
                <a:xfrm>
                  <a:off x="11223625" y="1528016"/>
                  <a:ext cx="38099" cy="6154"/>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1" name="Shape 711"/>
                <p:cNvSpPr/>
                <p:nvPr/>
              </p:nvSpPr>
              <p:spPr>
                <a:xfrm>
                  <a:off x="11145838" y="1529245"/>
                  <a:ext cx="22225" cy="2462"/>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2" name="Shape 712"/>
                <p:cNvSpPr/>
                <p:nvPr/>
              </p:nvSpPr>
              <p:spPr>
                <a:xfrm>
                  <a:off x="6197600" y="1566174"/>
                  <a:ext cx="20636" cy="123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3" name="Shape 713"/>
                <p:cNvSpPr/>
                <p:nvPr/>
              </p:nvSpPr>
              <p:spPr>
                <a:xfrm>
                  <a:off x="6356350" y="1564942"/>
                  <a:ext cx="9524" cy="1231"/>
                </a:xfrm>
                <a:custGeom>
                  <a:pathLst>
                    <a:path extrusionOk="0" h="120000" w="12000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4" name="Shape 714"/>
                <p:cNvSpPr/>
                <p:nvPr/>
              </p:nvSpPr>
              <p:spPr>
                <a:xfrm>
                  <a:off x="8950325" y="1521861"/>
                  <a:ext cx="61912" cy="7385"/>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5" name="Shape 715"/>
                <p:cNvSpPr/>
                <p:nvPr/>
              </p:nvSpPr>
              <p:spPr>
                <a:xfrm>
                  <a:off x="7537450" y="1546479"/>
                  <a:ext cx="28575" cy="3692"/>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6" name="Shape 716"/>
                <p:cNvSpPr/>
                <p:nvPr/>
              </p:nvSpPr>
              <p:spPr>
                <a:xfrm>
                  <a:off x="7478713" y="1562480"/>
                  <a:ext cx="38099" cy="2462"/>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7" name="Shape 717"/>
                <p:cNvSpPr/>
                <p:nvPr/>
              </p:nvSpPr>
              <p:spPr>
                <a:xfrm>
                  <a:off x="5410200" y="1568636"/>
                  <a:ext cx="36512" cy="3692"/>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8" name="Shape 718"/>
                <p:cNvSpPr/>
                <p:nvPr/>
              </p:nvSpPr>
              <p:spPr>
                <a:xfrm>
                  <a:off x="10206038" y="1530476"/>
                  <a:ext cx="61912" cy="4924"/>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19" name="Shape 719"/>
                <p:cNvSpPr/>
                <p:nvPr/>
              </p:nvSpPr>
              <p:spPr>
                <a:xfrm>
                  <a:off x="6257925" y="1525554"/>
                  <a:ext cx="19049" cy="2462"/>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0" name="Shape 720"/>
                <p:cNvSpPr/>
                <p:nvPr/>
              </p:nvSpPr>
              <p:spPr>
                <a:xfrm>
                  <a:off x="10134600" y="1528016"/>
                  <a:ext cx="71436" cy="3692"/>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1" name="Shape 721"/>
                <p:cNvSpPr/>
                <p:nvPr/>
              </p:nvSpPr>
              <p:spPr>
                <a:xfrm>
                  <a:off x="2582863" y="1560020"/>
                  <a:ext cx="7937" cy="123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2" name="Shape 722"/>
                <p:cNvSpPr/>
                <p:nvPr/>
              </p:nvSpPr>
              <p:spPr>
                <a:xfrm>
                  <a:off x="1762125" y="1521861"/>
                  <a:ext cx="34924" cy="1231"/>
                </a:xfrm>
                <a:custGeom>
                  <a:pathLst>
                    <a:path extrusionOk="0" h="120000" w="12000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3" name="Shape 723"/>
                <p:cNvSpPr/>
                <p:nvPr/>
              </p:nvSpPr>
              <p:spPr>
                <a:xfrm>
                  <a:off x="10812463" y="1529245"/>
                  <a:ext cx="19049" cy="1231"/>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4" name="Shape 724"/>
                <p:cNvSpPr/>
                <p:nvPr/>
              </p:nvSpPr>
              <p:spPr>
                <a:xfrm>
                  <a:off x="10896600" y="1545248"/>
                  <a:ext cx="7937" cy="2462"/>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5" name="Shape 725"/>
                <p:cNvSpPr/>
                <p:nvPr/>
              </p:nvSpPr>
              <p:spPr>
                <a:xfrm>
                  <a:off x="9947275" y="1553865"/>
                  <a:ext cx="4762" cy="1231"/>
                </a:xfrm>
                <a:custGeom>
                  <a:pathLst>
                    <a:path extrusionOk="0" h="120000" w="120000">
                      <a:moveTo>
                        <a:pt x="24000" y="0"/>
                      </a:moveTo>
                      <a:lnTo>
                        <a:pt x="24000" y="0"/>
                      </a:lnTo>
                      <a:lnTo>
                        <a:pt x="0" y="0"/>
                      </a:lnTo>
                      <a:cubicBezTo>
                        <a:pt x="120000" y="12000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6" name="Shape 726"/>
                <p:cNvSpPr/>
                <p:nvPr/>
              </p:nvSpPr>
              <p:spPr>
                <a:xfrm>
                  <a:off x="10817225" y="1531708"/>
                  <a:ext cx="23812"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7" name="Shape 727"/>
                <p:cNvSpPr/>
                <p:nvPr/>
              </p:nvSpPr>
              <p:spPr>
                <a:xfrm>
                  <a:off x="10836275" y="1529245"/>
                  <a:ext cx="19049" cy="1231"/>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8" name="Shape 728"/>
                <p:cNvSpPr/>
                <p:nvPr/>
              </p:nvSpPr>
              <p:spPr>
                <a:xfrm>
                  <a:off x="10787063" y="1530476"/>
                  <a:ext cx="30161" cy="123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29" name="Shape 729"/>
                <p:cNvSpPr/>
                <p:nvPr/>
              </p:nvSpPr>
              <p:spPr>
                <a:xfrm>
                  <a:off x="4092575" y="1552633"/>
                  <a:ext cx="20636" cy="2462"/>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0" name="Shape 730"/>
                <p:cNvSpPr/>
                <p:nvPr/>
              </p:nvSpPr>
              <p:spPr>
                <a:xfrm>
                  <a:off x="8528050" y="1567404"/>
                  <a:ext cx="3174" cy="1231"/>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1" name="Shape 731"/>
                <p:cNvSpPr/>
                <p:nvPr/>
              </p:nvSpPr>
              <p:spPr>
                <a:xfrm>
                  <a:off x="8461375" y="1556325"/>
                  <a:ext cx="66674" cy="1477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Shape 732"/>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3" name="Shape 733"/>
                <p:cNvSpPr/>
                <p:nvPr/>
              </p:nvSpPr>
              <p:spPr>
                <a:xfrm>
                  <a:off x="7508875" y="1560020"/>
                  <a:ext cx="11112" cy="3692"/>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4" name="Shape 734"/>
                <p:cNvSpPr/>
                <p:nvPr/>
              </p:nvSpPr>
              <p:spPr>
                <a:xfrm>
                  <a:off x="5434012" y="1567404"/>
                  <a:ext cx="4762" cy="1231"/>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5" name="Shape 735"/>
                <p:cNvSpPr/>
                <p:nvPr/>
              </p:nvSpPr>
              <p:spPr>
                <a:xfrm>
                  <a:off x="9672638" y="1567404"/>
                  <a:ext cx="25399" cy="2462"/>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6" name="Shape 736"/>
                <p:cNvSpPr/>
                <p:nvPr/>
              </p:nvSpPr>
              <p:spPr>
                <a:xfrm>
                  <a:off x="10966450" y="1529245"/>
                  <a:ext cx="39687" cy="2462"/>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7" name="Shape 737"/>
                <p:cNvSpPr/>
                <p:nvPr/>
              </p:nvSpPr>
              <p:spPr>
                <a:xfrm>
                  <a:off x="11329988" y="1552633"/>
                  <a:ext cx="44450" cy="2462"/>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8" name="Shape 738"/>
                <p:cNvSpPr/>
                <p:nvPr/>
              </p:nvSpPr>
              <p:spPr>
                <a:xfrm>
                  <a:off x="11042650" y="1540325"/>
                  <a:ext cx="60324" cy="6154"/>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39" name="Shape 739"/>
                <p:cNvSpPr/>
                <p:nvPr/>
              </p:nvSpPr>
              <p:spPr>
                <a:xfrm>
                  <a:off x="11106150" y="1542787"/>
                  <a:ext cx="28575" cy="1231"/>
                </a:xfrm>
                <a:custGeom>
                  <a:pathLst>
                    <a:path extrusionOk="0" h="120000" w="12000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0" name="Shape 740"/>
                <p:cNvSpPr/>
                <p:nvPr/>
              </p:nvSpPr>
              <p:spPr>
                <a:xfrm>
                  <a:off x="10679113" y="1525554"/>
                  <a:ext cx="103186" cy="9846"/>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1" name="Shape 741"/>
                <p:cNvSpPr/>
                <p:nvPr/>
              </p:nvSpPr>
              <p:spPr>
                <a:xfrm>
                  <a:off x="11039475" y="1550171"/>
                  <a:ext cx="26987" cy="4924"/>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2" name="Shape 742"/>
                <p:cNvSpPr/>
                <p:nvPr/>
              </p:nvSpPr>
              <p:spPr>
                <a:xfrm>
                  <a:off x="10841038" y="1548941"/>
                  <a:ext cx="58737" cy="2462"/>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3" name="Shape 743"/>
                <p:cNvSpPr/>
                <p:nvPr/>
              </p:nvSpPr>
              <p:spPr>
                <a:xfrm>
                  <a:off x="10899775" y="1550171"/>
                  <a:ext cx="36512" cy="123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4" name="Shape 744"/>
                <p:cNvSpPr/>
                <p:nvPr/>
              </p:nvSpPr>
              <p:spPr>
                <a:xfrm>
                  <a:off x="10958513" y="1555095"/>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5" name="Shape 745"/>
                <p:cNvSpPr/>
                <p:nvPr/>
              </p:nvSpPr>
              <p:spPr>
                <a:xfrm>
                  <a:off x="10304463" y="1548941"/>
                  <a:ext cx="61912" cy="3692"/>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6" name="Shape 746"/>
                <p:cNvSpPr/>
                <p:nvPr/>
              </p:nvSpPr>
              <p:spPr>
                <a:xfrm>
                  <a:off x="10483850" y="1557558"/>
                  <a:ext cx="23812" cy="6154"/>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Shape 747"/>
                <p:cNvSpPr/>
                <p:nvPr/>
              </p:nvSpPr>
              <p:spPr>
                <a:xfrm>
                  <a:off x="10291763" y="1563712"/>
                  <a:ext cx="117474" cy="2462"/>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Shape 748"/>
                <p:cNvSpPr/>
                <p:nvPr/>
              </p:nvSpPr>
              <p:spPr>
                <a:xfrm>
                  <a:off x="9621838" y="1546479"/>
                  <a:ext cx="11112" cy="8617"/>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49" name="Shape 749"/>
                <p:cNvSpPr/>
                <p:nvPr/>
              </p:nvSpPr>
              <p:spPr>
                <a:xfrm>
                  <a:off x="8951913" y="1568636"/>
                  <a:ext cx="96836" cy="8617"/>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0" name="Shape 750"/>
                <p:cNvSpPr/>
                <p:nvPr/>
              </p:nvSpPr>
              <p:spPr>
                <a:xfrm>
                  <a:off x="9005888" y="1566174"/>
                  <a:ext cx="17461" cy="2462"/>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1" name="Shape 751"/>
                <p:cNvSpPr/>
                <p:nvPr/>
              </p:nvSpPr>
              <p:spPr>
                <a:xfrm>
                  <a:off x="1587500" y="1516937"/>
                  <a:ext cx="38099" cy="3692"/>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2" name="Shape 752"/>
                <p:cNvSpPr/>
                <p:nvPr/>
              </p:nvSpPr>
              <p:spPr>
                <a:xfrm>
                  <a:off x="1522412" y="1519399"/>
                  <a:ext cx="30161" cy="4924"/>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3" name="Shape 753"/>
                <p:cNvSpPr/>
                <p:nvPr/>
              </p:nvSpPr>
              <p:spPr>
                <a:xfrm>
                  <a:off x="6650038" y="1573558"/>
                  <a:ext cx="33336" cy="3692"/>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4" name="Shape 754"/>
                <p:cNvSpPr/>
                <p:nvPr/>
              </p:nvSpPr>
              <p:spPr>
                <a:xfrm>
                  <a:off x="6162675" y="1566174"/>
                  <a:ext cx="15875" cy="4924"/>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5" name="Shape 755"/>
                <p:cNvSpPr/>
                <p:nvPr/>
              </p:nvSpPr>
              <p:spPr>
                <a:xfrm>
                  <a:off x="5738812" y="1571096"/>
                  <a:ext cx="60324" cy="6154"/>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756" name="Shape 756"/>
            <p:cNvGrpSpPr/>
            <p:nvPr/>
          </p:nvGrpSpPr>
          <p:grpSpPr>
            <a:xfrm rot="10800000">
              <a:off x="4417857" y="2091922"/>
              <a:ext cx="5294502" cy="4114786"/>
              <a:chOff x="3310410" y="716544"/>
              <a:chExt cx="5294502" cy="4114786"/>
            </a:xfrm>
          </p:grpSpPr>
          <p:grpSp>
            <p:nvGrpSpPr>
              <p:cNvPr id="757" name="Shape 757"/>
              <p:cNvGrpSpPr/>
              <p:nvPr/>
            </p:nvGrpSpPr>
            <p:grpSpPr>
              <a:xfrm flipH="1">
                <a:off x="3310410" y="738181"/>
                <a:ext cx="5294502" cy="54873"/>
                <a:chOff x="1522412" y="1514475"/>
                <a:chExt cx="10569575" cy="64008"/>
              </a:xfrm>
            </p:grpSpPr>
            <p:sp>
              <p:nvSpPr>
                <p:cNvPr id="758" name="Shape 758"/>
                <p:cNvSpPr/>
                <p:nvPr/>
              </p:nvSpPr>
              <p:spPr>
                <a:xfrm>
                  <a:off x="12028488" y="1525554"/>
                  <a:ext cx="63500" cy="4924"/>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Shape 759"/>
                <p:cNvSpPr/>
                <p:nvPr/>
              </p:nvSpPr>
              <p:spPr>
                <a:xfrm>
                  <a:off x="12022138" y="1532938"/>
                  <a:ext cx="19049" cy="1231"/>
                </a:xfrm>
                <a:custGeom>
                  <a:pathLst>
                    <a:path extrusionOk="0" h="120000" w="120000">
                      <a:moveTo>
                        <a:pt x="0" y="120000"/>
                      </a:moveTo>
                      <a:lnTo>
                        <a:pt x="0" y="120000"/>
                      </a:lnTo>
                      <a:lnTo>
                        <a:pt x="120000" y="60000"/>
                      </a:lnTo>
                      <a:cubicBezTo>
                        <a:pt x="96000" y="0"/>
                        <a:pt x="66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0" name="Shape 760"/>
                <p:cNvSpPr/>
                <p:nvPr/>
              </p:nvSpPr>
              <p:spPr>
                <a:xfrm>
                  <a:off x="12041188" y="1531708"/>
                  <a:ext cx="39687" cy="6154"/>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1" name="Shape 761"/>
                <p:cNvSpPr/>
                <p:nvPr/>
              </p:nvSpPr>
              <p:spPr>
                <a:xfrm>
                  <a:off x="11831638" y="1526783"/>
                  <a:ext cx="42861" cy="4924"/>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2" name="Shape 762"/>
                <p:cNvSpPr/>
                <p:nvPr/>
              </p:nvSpPr>
              <p:spPr>
                <a:xfrm>
                  <a:off x="11809413" y="1531708"/>
                  <a:ext cx="41275" cy="2462"/>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3" name="Shape 763"/>
                <p:cNvSpPr/>
                <p:nvPr/>
              </p:nvSpPr>
              <p:spPr>
                <a:xfrm>
                  <a:off x="12003088" y="1537862"/>
                  <a:ext cx="77787" cy="3692"/>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4" name="Shape 764"/>
                <p:cNvSpPr/>
                <p:nvPr/>
              </p:nvSpPr>
              <p:spPr>
                <a:xfrm>
                  <a:off x="11664950" y="1523091"/>
                  <a:ext cx="39687" cy="4924"/>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5" name="Shape 765"/>
                <p:cNvSpPr/>
                <p:nvPr/>
              </p:nvSpPr>
              <p:spPr>
                <a:xfrm>
                  <a:off x="11506200" y="1521861"/>
                  <a:ext cx="92074" cy="4924"/>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6" name="Shape 766"/>
                <p:cNvSpPr/>
                <p:nvPr/>
              </p:nvSpPr>
              <p:spPr>
                <a:xfrm>
                  <a:off x="11471275" y="1525554"/>
                  <a:ext cx="34924" cy="3692"/>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7" name="Shape 767"/>
                <p:cNvSpPr/>
                <p:nvPr/>
              </p:nvSpPr>
              <p:spPr>
                <a:xfrm>
                  <a:off x="11710988" y="1529245"/>
                  <a:ext cx="30161" cy="4924"/>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8" name="Shape 768"/>
                <p:cNvSpPr/>
                <p:nvPr/>
              </p:nvSpPr>
              <p:spPr>
                <a:xfrm>
                  <a:off x="11691938" y="1532938"/>
                  <a:ext cx="34924" cy="1231"/>
                </a:xfrm>
                <a:custGeom>
                  <a:pathLst>
                    <a:path extrusionOk="0" h="120000" w="120000">
                      <a:moveTo>
                        <a:pt x="120000" y="120000"/>
                      </a:moveTo>
                      <a:lnTo>
                        <a:pt x="120000" y="120000"/>
                      </a:lnTo>
                      <a:lnTo>
                        <a:pt x="116666"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69" name="Shape 769"/>
                <p:cNvSpPr/>
                <p:nvPr/>
              </p:nvSpPr>
              <p:spPr>
                <a:xfrm>
                  <a:off x="11741150" y="1534170"/>
                  <a:ext cx="4762"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0" name="Shape 770"/>
                <p:cNvSpPr/>
                <p:nvPr/>
              </p:nvSpPr>
              <p:spPr>
                <a:xfrm>
                  <a:off x="11841163" y="1537862"/>
                  <a:ext cx="71436" cy="8617"/>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1" name="Shape 771"/>
                <p:cNvSpPr/>
                <p:nvPr/>
              </p:nvSpPr>
              <p:spPr>
                <a:xfrm>
                  <a:off x="11764963" y="1535400"/>
                  <a:ext cx="44450" cy="3692"/>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2" name="Shape 772"/>
                <p:cNvSpPr/>
                <p:nvPr/>
              </p:nvSpPr>
              <p:spPr>
                <a:xfrm>
                  <a:off x="11744325" y="1537862"/>
                  <a:ext cx="20636" cy="2462"/>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3" name="Shape 773"/>
                <p:cNvSpPr/>
                <p:nvPr/>
              </p:nvSpPr>
              <p:spPr>
                <a:xfrm>
                  <a:off x="11482388" y="1531708"/>
                  <a:ext cx="85724" cy="3692"/>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4" name="Shape 774"/>
                <p:cNvSpPr/>
                <p:nvPr/>
              </p:nvSpPr>
              <p:spPr>
                <a:xfrm>
                  <a:off x="11626850" y="1532938"/>
                  <a:ext cx="4762" cy="1231"/>
                </a:xfrm>
                <a:custGeom>
                  <a:pathLst>
                    <a:path extrusionOk="0" h="120000" w="120000">
                      <a:moveTo>
                        <a:pt x="120000" y="0"/>
                      </a:moveTo>
                      <a:lnTo>
                        <a:pt x="120000" y="0"/>
                      </a:lnTo>
                      <a:lnTo>
                        <a:pt x="0" y="120000"/>
                      </a:lnTo>
                      <a:cubicBezTo>
                        <a:pt x="72000" y="120000"/>
                        <a:pt x="12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5" name="Shape 775"/>
                <p:cNvSpPr/>
                <p:nvPr/>
              </p:nvSpPr>
              <p:spPr>
                <a:xfrm>
                  <a:off x="11261725" y="1534170"/>
                  <a:ext cx="4762"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6" name="Shape 776"/>
                <p:cNvSpPr/>
                <p:nvPr/>
              </p:nvSpPr>
              <p:spPr>
                <a:xfrm>
                  <a:off x="11553825" y="1534170"/>
                  <a:ext cx="44450" cy="2462"/>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7" name="Shape 777"/>
                <p:cNvSpPr/>
                <p:nvPr/>
              </p:nvSpPr>
              <p:spPr>
                <a:xfrm>
                  <a:off x="11409363" y="1529245"/>
                  <a:ext cx="31750" cy="2462"/>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8" name="Shape 778"/>
                <p:cNvSpPr/>
                <p:nvPr/>
              </p:nvSpPr>
              <p:spPr>
                <a:xfrm>
                  <a:off x="11618913" y="153170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79" name="Shape 779"/>
                <p:cNvSpPr/>
                <p:nvPr/>
              </p:nvSpPr>
              <p:spPr>
                <a:xfrm>
                  <a:off x="11598275" y="1531708"/>
                  <a:ext cx="28575" cy="2462"/>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0" name="Shape 780"/>
                <p:cNvSpPr/>
                <p:nvPr/>
              </p:nvSpPr>
              <p:spPr>
                <a:xfrm>
                  <a:off x="11137900" y="1534170"/>
                  <a:ext cx="188912" cy="23388"/>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Shape 781"/>
                <p:cNvSpPr/>
                <p:nvPr/>
              </p:nvSpPr>
              <p:spPr>
                <a:xfrm>
                  <a:off x="11266488" y="1529245"/>
                  <a:ext cx="95250" cy="4924"/>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2" name="Shape 782"/>
                <p:cNvSpPr/>
                <p:nvPr/>
              </p:nvSpPr>
              <p:spPr>
                <a:xfrm>
                  <a:off x="11361738" y="1531708"/>
                  <a:ext cx="134936" cy="12308"/>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3" name="Shape 783"/>
                <p:cNvSpPr/>
                <p:nvPr/>
              </p:nvSpPr>
              <p:spPr>
                <a:xfrm>
                  <a:off x="11834813" y="1552633"/>
                  <a:ext cx="9524" cy="123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4" name="Shape 784"/>
                <p:cNvSpPr/>
                <p:nvPr/>
              </p:nvSpPr>
              <p:spPr>
                <a:xfrm>
                  <a:off x="11764963" y="1542787"/>
                  <a:ext cx="117474" cy="9846"/>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5" name="Shape 785"/>
                <p:cNvSpPr/>
                <p:nvPr/>
              </p:nvSpPr>
              <p:spPr>
                <a:xfrm>
                  <a:off x="11555413" y="1544016"/>
                  <a:ext cx="69849" cy="4924"/>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6" name="Shape 786"/>
                <p:cNvSpPr/>
                <p:nvPr/>
              </p:nvSpPr>
              <p:spPr>
                <a:xfrm>
                  <a:off x="11223625" y="1528016"/>
                  <a:ext cx="38099" cy="6154"/>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7" name="Shape 787"/>
                <p:cNvSpPr/>
                <p:nvPr/>
              </p:nvSpPr>
              <p:spPr>
                <a:xfrm>
                  <a:off x="11145838" y="1529245"/>
                  <a:ext cx="22225" cy="2462"/>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8" name="Shape 788"/>
                <p:cNvSpPr/>
                <p:nvPr/>
              </p:nvSpPr>
              <p:spPr>
                <a:xfrm>
                  <a:off x="6197600" y="1566174"/>
                  <a:ext cx="20636" cy="123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Shape 789"/>
                <p:cNvSpPr/>
                <p:nvPr/>
              </p:nvSpPr>
              <p:spPr>
                <a:xfrm>
                  <a:off x="6356350" y="1564942"/>
                  <a:ext cx="9524" cy="1231"/>
                </a:xfrm>
                <a:custGeom>
                  <a:pathLst>
                    <a:path extrusionOk="0" h="120000" w="12000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Shape 790"/>
                <p:cNvSpPr/>
                <p:nvPr/>
              </p:nvSpPr>
              <p:spPr>
                <a:xfrm>
                  <a:off x="8950325" y="1521861"/>
                  <a:ext cx="61912" cy="7385"/>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1" name="Shape 791"/>
                <p:cNvSpPr/>
                <p:nvPr/>
              </p:nvSpPr>
              <p:spPr>
                <a:xfrm>
                  <a:off x="7537450" y="1546479"/>
                  <a:ext cx="28575" cy="3692"/>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2" name="Shape 792"/>
                <p:cNvSpPr/>
                <p:nvPr/>
              </p:nvSpPr>
              <p:spPr>
                <a:xfrm>
                  <a:off x="7478713" y="1562480"/>
                  <a:ext cx="38099" cy="2462"/>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3" name="Shape 793"/>
                <p:cNvSpPr/>
                <p:nvPr/>
              </p:nvSpPr>
              <p:spPr>
                <a:xfrm>
                  <a:off x="5410200" y="1568636"/>
                  <a:ext cx="36512" cy="3692"/>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4" name="Shape 794"/>
                <p:cNvSpPr/>
                <p:nvPr/>
              </p:nvSpPr>
              <p:spPr>
                <a:xfrm>
                  <a:off x="10206038" y="1530476"/>
                  <a:ext cx="61912" cy="4924"/>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5" name="Shape 795"/>
                <p:cNvSpPr/>
                <p:nvPr/>
              </p:nvSpPr>
              <p:spPr>
                <a:xfrm>
                  <a:off x="6257925" y="1525554"/>
                  <a:ext cx="19049" cy="2462"/>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6" name="Shape 796"/>
                <p:cNvSpPr/>
                <p:nvPr/>
              </p:nvSpPr>
              <p:spPr>
                <a:xfrm>
                  <a:off x="10134600" y="1528016"/>
                  <a:ext cx="71436" cy="3692"/>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7" name="Shape 797"/>
                <p:cNvSpPr/>
                <p:nvPr/>
              </p:nvSpPr>
              <p:spPr>
                <a:xfrm>
                  <a:off x="2582863" y="1560020"/>
                  <a:ext cx="7937" cy="123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8" name="Shape 798"/>
                <p:cNvSpPr/>
                <p:nvPr/>
              </p:nvSpPr>
              <p:spPr>
                <a:xfrm>
                  <a:off x="1762125" y="1521861"/>
                  <a:ext cx="34924" cy="1231"/>
                </a:xfrm>
                <a:custGeom>
                  <a:pathLst>
                    <a:path extrusionOk="0" h="120000" w="12000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799" name="Shape 799"/>
                <p:cNvSpPr/>
                <p:nvPr/>
              </p:nvSpPr>
              <p:spPr>
                <a:xfrm>
                  <a:off x="10812463" y="1529245"/>
                  <a:ext cx="19049" cy="1231"/>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0" name="Shape 800"/>
                <p:cNvSpPr/>
                <p:nvPr/>
              </p:nvSpPr>
              <p:spPr>
                <a:xfrm>
                  <a:off x="10896600" y="1545248"/>
                  <a:ext cx="7937" cy="2462"/>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1" name="Shape 801"/>
                <p:cNvSpPr/>
                <p:nvPr/>
              </p:nvSpPr>
              <p:spPr>
                <a:xfrm>
                  <a:off x="9947275" y="1553865"/>
                  <a:ext cx="4762" cy="1231"/>
                </a:xfrm>
                <a:custGeom>
                  <a:pathLst>
                    <a:path extrusionOk="0" h="120000" w="120000">
                      <a:moveTo>
                        <a:pt x="24000" y="0"/>
                      </a:moveTo>
                      <a:lnTo>
                        <a:pt x="24000" y="0"/>
                      </a:lnTo>
                      <a:lnTo>
                        <a:pt x="0" y="0"/>
                      </a:lnTo>
                      <a:cubicBezTo>
                        <a:pt x="120000" y="12000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2" name="Shape 802"/>
                <p:cNvSpPr/>
                <p:nvPr/>
              </p:nvSpPr>
              <p:spPr>
                <a:xfrm>
                  <a:off x="10817225" y="1531708"/>
                  <a:ext cx="23812"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3" name="Shape 803"/>
                <p:cNvSpPr/>
                <p:nvPr/>
              </p:nvSpPr>
              <p:spPr>
                <a:xfrm>
                  <a:off x="10836275" y="1529245"/>
                  <a:ext cx="19049" cy="1231"/>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4" name="Shape 804"/>
                <p:cNvSpPr/>
                <p:nvPr/>
              </p:nvSpPr>
              <p:spPr>
                <a:xfrm>
                  <a:off x="10787063" y="1530476"/>
                  <a:ext cx="30161" cy="123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5" name="Shape 805"/>
                <p:cNvSpPr/>
                <p:nvPr/>
              </p:nvSpPr>
              <p:spPr>
                <a:xfrm>
                  <a:off x="4092575" y="1552633"/>
                  <a:ext cx="20636" cy="2462"/>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6" name="Shape 806"/>
                <p:cNvSpPr/>
                <p:nvPr/>
              </p:nvSpPr>
              <p:spPr>
                <a:xfrm>
                  <a:off x="8528050" y="1567404"/>
                  <a:ext cx="3174" cy="1231"/>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7" name="Shape 807"/>
                <p:cNvSpPr/>
                <p:nvPr/>
              </p:nvSpPr>
              <p:spPr>
                <a:xfrm>
                  <a:off x="8461375" y="1556325"/>
                  <a:ext cx="66674" cy="1477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8" name="Shape 808"/>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09" name="Shape 809"/>
                <p:cNvSpPr/>
                <p:nvPr/>
              </p:nvSpPr>
              <p:spPr>
                <a:xfrm>
                  <a:off x="7508875" y="1560020"/>
                  <a:ext cx="11112" cy="3692"/>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0" name="Shape 810"/>
                <p:cNvSpPr/>
                <p:nvPr/>
              </p:nvSpPr>
              <p:spPr>
                <a:xfrm>
                  <a:off x="5434012" y="1567404"/>
                  <a:ext cx="4762" cy="1231"/>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1" name="Shape 811"/>
                <p:cNvSpPr/>
                <p:nvPr/>
              </p:nvSpPr>
              <p:spPr>
                <a:xfrm>
                  <a:off x="9672638" y="1567404"/>
                  <a:ext cx="25399" cy="2462"/>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2" name="Shape 812"/>
                <p:cNvSpPr/>
                <p:nvPr/>
              </p:nvSpPr>
              <p:spPr>
                <a:xfrm>
                  <a:off x="10966450" y="1529245"/>
                  <a:ext cx="39687" cy="2462"/>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3" name="Shape 813"/>
                <p:cNvSpPr/>
                <p:nvPr/>
              </p:nvSpPr>
              <p:spPr>
                <a:xfrm>
                  <a:off x="11329988" y="1552633"/>
                  <a:ext cx="44450" cy="2462"/>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4" name="Shape 814"/>
                <p:cNvSpPr/>
                <p:nvPr/>
              </p:nvSpPr>
              <p:spPr>
                <a:xfrm>
                  <a:off x="11042650" y="1540325"/>
                  <a:ext cx="60324" cy="6154"/>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5" name="Shape 815"/>
                <p:cNvSpPr/>
                <p:nvPr/>
              </p:nvSpPr>
              <p:spPr>
                <a:xfrm>
                  <a:off x="11106150" y="1542787"/>
                  <a:ext cx="28575" cy="1231"/>
                </a:xfrm>
                <a:custGeom>
                  <a:pathLst>
                    <a:path extrusionOk="0" h="120000" w="12000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6" name="Shape 816"/>
                <p:cNvSpPr/>
                <p:nvPr/>
              </p:nvSpPr>
              <p:spPr>
                <a:xfrm>
                  <a:off x="10679113" y="1525554"/>
                  <a:ext cx="103186" cy="9846"/>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7" name="Shape 817"/>
                <p:cNvSpPr/>
                <p:nvPr/>
              </p:nvSpPr>
              <p:spPr>
                <a:xfrm>
                  <a:off x="11039475" y="1550171"/>
                  <a:ext cx="26987" cy="4924"/>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8" name="Shape 818"/>
                <p:cNvSpPr/>
                <p:nvPr/>
              </p:nvSpPr>
              <p:spPr>
                <a:xfrm>
                  <a:off x="10841038" y="1548941"/>
                  <a:ext cx="58737" cy="2462"/>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19" name="Shape 819"/>
                <p:cNvSpPr/>
                <p:nvPr/>
              </p:nvSpPr>
              <p:spPr>
                <a:xfrm>
                  <a:off x="10899775" y="1550171"/>
                  <a:ext cx="36512" cy="123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0" name="Shape 820"/>
                <p:cNvSpPr/>
                <p:nvPr/>
              </p:nvSpPr>
              <p:spPr>
                <a:xfrm>
                  <a:off x="10958513" y="1555095"/>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1" name="Shape 821"/>
                <p:cNvSpPr/>
                <p:nvPr/>
              </p:nvSpPr>
              <p:spPr>
                <a:xfrm>
                  <a:off x="10304463" y="1548941"/>
                  <a:ext cx="61912" cy="3692"/>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2" name="Shape 822"/>
                <p:cNvSpPr/>
                <p:nvPr/>
              </p:nvSpPr>
              <p:spPr>
                <a:xfrm>
                  <a:off x="10483850" y="1557558"/>
                  <a:ext cx="23812" cy="6154"/>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3" name="Shape 823"/>
                <p:cNvSpPr/>
                <p:nvPr/>
              </p:nvSpPr>
              <p:spPr>
                <a:xfrm>
                  <a:off x="10291763" y="1563712"/>
                  <a:ext cx="117474" cy="2462"/>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4" name="Shape 824"/>
                <p:cNvSpPr/>
                <p:nvPr/>
              </p:nvSpPr>
              <p:spPr>
                <a:xfrm>
                  <a:off x="9621838" y="1546479"/>
                  <a:ext cx="11112" cy="8617"/>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5" name="Shape 825"/>
                <p:cNvSpPr/>
                <p:nvPr/>
              </p:nvSpPr>
              <p:spPr>
                <a:xfrm>
                  <a:off x="8951913" y="1568636"/>
                  <a:ext cx="96836" cy="8617"/>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6" name="Shape 826"/>
                <p:cNvSpPr/>
                <p:nvPr/>
              </p:nvSpPr>
              <p:spPr>
                <a:xfrm>
                  <a:off x="9005888" y="1566174"/>
                  <a:ext cx="17461" cy="2462"/>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7" name="Shape 827"/>
                <p:cNvSpPr/>
                <p:nvPr/>
              </p:nvSpPr>
              <p:spPr>
                <a:xfrm>
                  <a:off x="1587500" y="1516937"/>
                  <a:ext cx="38099" cy="3692"/>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8" name="Shape 828"/>
                <p:cNvSpPr/>
                <p:nvPr/>
              </p:nvSpPr>
              <p:spPr>
                <a:xfrm>
                  <a:off x="1522412" y="1519399"/>
                  <a:ext cx="30161" cy="4924"/>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29" name="Shape 829"/>
                <p:cNvSpPr/>
                <p:nvPr/>
              </p:nvSpPr>
              <p:spPr>
                <a:xfrm>
                  <a:off x="6650038" y="1573558"/>
                  <a:ext cx="33336" cy="3692"/>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30" name="Shape 830"/>
                <p:cNvSpPr/>
                <p:nvPr/>
              </p:nvSpPr>
              <p:spPr>
                <a:xfrm>
                  <a:off x="6162675" y="1566174"/>
                  <a:ext cx="15875" cy="4924"/>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31" name="Shape 831"/>
                <p:cNvSpPr/>
                <p:nvPr/>
              </p:nvSpPr>
              <p:spPr>
                <a:xfrm>
                  <a:off x="5738812" y="1571096"/>
                  <a:ext cx="60324" cy="6154"/>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32" name="Shape 832"/>
              <p:cNvGrpSpPr/>
              <p:nvPr/>
            </p:nvGrpSpPr>
            <p:grpSpPr>
              <a:xfrm flipH="1" rot="-5400000">
                <a:off x="6492464" y="2755645"/>
                <a:ext cx="4114786" cy="36583"/>
                <a:chOff x="1522412" y="1514475"/>
                <a:chExt cx="10569575" cy="64008"/>
              </a:xfrm>
            </p:grpSpPr>
            <p:sp>
              <p:nvSpPr>
                <p:cNvPr id="833" name="Shape 833"/>
                <p:cNvSpPr/>
                <p:nvPr/>
              </p:nvSpPr>
              <p:spPr>
                <a:xfrm>
                  <a:off x="12028488" y="1525554"/>
                  <a:ext cx="63500" cy="4924"/>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34" name="Shape 834"/>
                <p:cNvSpPr/>
                <p:nvPr/>
              </p:nvSpPr>
              <p:spPr>
                <a:xfrm>
                  <a:off x="12022138" y="1532938"/>
                  <a:ext cx="19049" cy="1231"/>
                </a:xfrm>
                <a:custGeom>
                  <a:pathLst>
                    <a:path extrusionOk="0" h="120000" w="120000">
                      <a:moveTo>
                        <a:pt x="0" y="120000"/>
                      </a:moveTo>
                      <a:lnTo>
                        <a:pt x="0" y="120000"/>
                      </a:lnTo>
                      <a:lnTo>
                        <a:pt x="120000" y="60000"/>
                      </a:lnTo>
                      <a:cubicBezTo>
                        <a:pt x="96000" y="0"/>
                        <a:pt x="66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35" name="Shape 835"/>
                <p:cNvSpPr/>
                <p:nvPr/>
              </p:nvSpPr>
              <p:spPr>
                <a:xfrm>
                  <a:off x="12041188" y="1531708"/>
                  <a:ext cx="39687" cy="6154"/>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36" name="Shape 836"/>
                <p:cNvSpPr/>
                <p:nvPr/>
              </p:nvSpPr>
              <p:spPr>
                <a:xfrm>
                  <a:off x="11831638" y="1526783"/>
                  <a:ext cx="42861" cy="4924"/>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37" name="Shape 837"/>
                <p:cNvSpPr/>
                <p:nvPr/>
              </p:nvSpPr>
              <p:spPr>
                <a:xfrm>
                  <a:off x="11809413" y="1531708"/>
                  <a:ext cx="41275" cy="2462"/>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38" name="Shape 838"/>
                <p:cNvSpPr/>
                <p:nvPr/>
              </p:nvSpPr>
              <p:spPr>
                <a:xfrm>
                  <a:off x="12003088" y="1537862"/>
                  <a:ext cx="77787" cy="3692"/>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39" name="Shape 839"/>
                <p:cNvSpPr/>
                <p:nvPr/>
              </p:nvSpPr>
              <p:spPr>
                <a:xfrm>
                  <a:off x="11664950" y="1523091"/>
                  <a:ext cx="39687" cy="4924"/>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0" name="Shape 840"/>
                <p:cNvSpPr/>
                <p:nvPr/>
              </p:nvSpPr>
              <p:spPr>
                <a:xfrm>
                  <a:off x="11506200" y="1521861"/>
                  <a:ext cx="92074" cy="4924"/>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1" name="Shape 841"/>
                <p:cNvSpPr/>
                <p:nvPr/>
              </p:nvSpPr>
              <p:spPr>
                <a:xfrm>
                  <a:off x="11471275" y="1525554"/>
                  <a:ext cx="34924" cy="3692"/>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2" name="Shape 842"/>
                <p:cNvSpPr/>
                <p:nvPr/>
              </p:nvSpPr>
              <p:spPr>
                <a:xfrm>
                  <a:off x="11710988" y="1529245"/>
                  <a:ext cx="30161" cy="4924"/>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Shape 843"/>
                <p:cNvSpPr/>
                <p:nvPr/>
              </p:nvSpPr>
              <p:spPr>
                <a:xfrm>
                  <a:off x="11691938" y="1532938"/>
                  <a:ext cx="34924" cy="1231"/>
                </a:xfrm>
                <a:custGeom>
                  <a:pathLst>
                    <a:path extrusionOk="0" h="120000" w="120000">
                      <a:moveTo>
                        <a:pt x="120000" y="120000"/>
                      </a:moveTo>
                      <a:lnTo>
                        <a:pt x="120000" y="120000"/>
                      </a:lnTo>
                      <a:lnTo>
                        <a:pt x="116666"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4" name="Shape 844"/>
                <p:cNvSpPr/>
                <p:nvPr/>
              </p:nvSpPr>
              <p:spPr>
                <a:xfrm>
                  <a:off x="11741150" y="1534170"/>
                  <a:ext cx="4762"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5" name="Shape 845"/>
                <p:cNvSpPr/>
                <p:nvPr/>
              </p:nvSpPr>
              <p:spPr>
                <a:xfrm>
                  <a:off x="11841163" y="1537862"/>
                  <a:ext cx="71436" cy="8617"/>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6" name="Shape 846"/>
                <p:cNvSpPr/>
                <p:nvPr/>
              </p:nvSpPr>
              <p:spPr>
                <a:xfrm>
                  <a:off x="11764963" y="1535400"/>
                  <a:ext cx="44450" cy="3692"/>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7" name="Shape 847"/>
                <p:cNvSpPr/>
                <p:nvPr/>
              </p:nvSpPr>
              <p:spPr>
                <a:xfrm>
                  <a:off x="11744325" y="1537862"/>
                  <a:ext cx="20636" cy="2462"/>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8" name="Shape 848"/>
                <p:cNvSpPr/>
                <p:nvPr/>
              </p:nvSpPr>
              <p:spPr>
                <a:xfrm>
                  <a:off x="11482388" y="1531708"/>
                  <a:ext cx="85724" cy="3692"/>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49" name="Shape 849"/>
                <p:cNvSpPr/>
                <p:nvPr/>
              </p:nvSpPr>
              <p:spPr>
                <a:xfrm>
                  <a:off x="11626850" y="1532938"/>
                  <a:ext cx="4762" cy="1231"/>
                </a:xfrm>
                <a:custGeom>
                  <a:pathLst>
                    <a:path extrusionOk="0" h="120000" w="120000">
                      <a:moveTo>
                        <a:pt x="120000" y="0"/>
                      </a:moveTo>
                      <a:lnTo>
                        <a:pt x="120000" y="0"/>
                      </a:lnTo>
                      <a:lnTo>
                        <a:pt x="0" y="120000"/>
                      </a:lnTo>
                      <a:cubicBezTo>
                        <a:pt x="72000" y="120000"/>
                        <a:pt x="12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0" name="Shape 850"/>
                <p:cNvSpPr/>
                <p:nvPr/>
              </p:nvSpPr>
              <p:spPr>
                <a:xfrm>
                  <a:off x="11261725" y="1534170"/>
                  <a:ext cx="4762"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1" name="Shape 851"/>
                <p:cNvSpPr/>
                <p:nvPr/>
              </p:nvSpPr>
              <p:spPr>
                <a:xfrm>
                  <a:off x="11553825" y="1534170"/>
                  <a:ext cx="44450" cy="2462"/>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2" name="Shape 852"/>
                <p:cNvSpPr/>
                <p:nvPr/>
              </p:nvSpPr>
              <p:spPr>
                <a:xfrm>
                  <a:off x="11409363" y="1529245"/>
                  <a:ext cx="31750" cy="2462"/>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3" name="Shape 853"/>
                <p:cNvSpPr/>
                <p:nvPr/>
              </p:nvSpPr>
              <p:spPr>
                <a:xfrm>
                  <a:off x="11618913" y="153170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Shape 854"/>
                <p:cNvSpPr/>
                <p:nvPr/>
              </p:nvSpPr>
              <p:spPr>
                <a:xfrm>
                  <a:off x="11598275" y="1531708"/>
                  <a:ext cx="28575" cy="2462"/>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5" name="Shape 855"/>
                <p:cNvSpPr/>
                <p:nvPr/>
              </p:nvSpPr>
              <p:spPr>
                <a:xfrm>
                  <a:off x="11137900" y="1534170"/>
                  <a:ext cx="188912" cy="23388"/>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6" name="Shape 856"/>
                <p:cNvSpPr/>
                <p:nvPr/>
              </p:nvSpPr>
              <p:spPr>
                <a:xfrm>
                  <a:off x="11266488" y="1529245"/>
                  <a:ext cx="95250" cy="4924"/>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Shape 857"/>
                <p:cNvSpPr/>
                <p:nvPr/>
              </p:nvSpPr>
              <p:spPr>
                <a:xfrm>
                  <a:off x="11361738" y="1531708"/>
                  <a:ext cx="134936" cy="12308"/>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8" name="Shape 858"/>
                <p:cNvSpPr/>
                <p:nvPr/>
              </p:nvSpPr>
              <p:spPr>
                <a:xfrm>
                  <a:off x="11834813" y="1552633"/>
                  <a:ext cx="9524" cy="123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59" name="Shape 859"/>
                <p:cNvSpPr/>
                <p:nvPr/>
              </p:nvSpPr>
              <p:spPr>
                <a:xfrm>
                  <a:off x="11764963" y="1542787"/>
                  <a:ext cx="117474" cy="9846"/>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0" name="Shape 860"/>
                <p:cNvSpPr/>
                <p:nvPr/>
              </p:nvSpPr>
              <p:spPr>
                <a:xfrm>
                  <a:off x="11555413" y="1544016"/>
                  <a:ext cx="69849" cy="4924"/>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1" name="Shape 861"/>
                <p:cNvSpPr/>
                <p:nvPr/>
              </p:nvSpPr>
              <p:spPr>
                <a:xfrm>
                  <a:off x="11223625" y="1528016"/>
                  <a:ext cx="38099" cy="6154"/>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2" name="Shape 862"/>
                <p:cNvSpPr/>
                <p:nvPr/>
              </p:nvSpPr>
              <p:spPr>
                <a:xfrm>
                  <a:off x="11145838" y="1529245"/>
                  <a:ext cx="22225" cy="2462"/>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3" name="Shape 863"/>
                <p:cNvSpPr/>
                <p:nvPr/>
              </p:nvSpPr>
              <p:spPr>
                <a:xfrm>
                  <a:off x="6197600" y="1566174"/>
                  <a:ext cx="20636" cy="123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4" name="Shape 864"/>
                <p:cNvSpPr/>
                <p:nvPr/>
              </p:nvSpPr>
              <p:spPr>
                <a:xfrm>
                  <a:off x="6356350" y="1564942"/>
                  <a:ext cx="9524" cy="1231"/>
                </a:xfrm>
                <a:custGeom>
                  <a:pathLst>
                    <a:path extrusionOk="0" h="120000" w="12000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5" name="Shape 865"/>
                <p:cNvSpPr/>
                <p:nvPr/>
              </p:nvSpPr>
              <p:spPr>
                <a:xfrm>
                  <a:off x="8950325" y="1521861"/>
                  <a:ext cx="61912" cy="7385"/>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6" name="Shape 866"/>
                <p:cNvSpPr/>
                <p:nvPr/>
              </p:nvSpPr>
              <p:spPr>
                <a:xfrm>
                  <a:off x="7537450" y="1546479"/>
                  <a:ext cx="28575" cy="3692"/>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Shape 867"/>
                <p:cNvSpPr/>
                <p:nvPr/>
              </p:nvSpPr>
              <p:spPr>
                <a:xfrm>
                  <a:off x="7478713" y="1562480"/>
                  <a:ext cx="38099" cy="2462"/>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Shape 868"/>
                <p:cNvSpPr/>
                <p:nvPr/>
              </p:nvSpPr>
              <p:spPr>
                <a:xfrm>
                  <a:off x="5410200" y="1568636"/>
                  <a:ext cx="36512" cy="3692"/>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69" name="Shape 869"/>
                <p:cNvSpPr/>
                <p:nvPr/>
              </p:nvSpPr>
              <p:spPr>
                <a:xfrm>
                  <a:off x="10206038" y="1530476"/>
                  <a:ext cx="61912" cy="4924"/>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0" name="Shape 870"/>
                <p:cNvSpPr/>
                <p:nvPr/>
              </p:nvSpPr>
              <p:spPr>
                <a:xfrm>
                  <a:off x="6257925" y="1525554"/>
                  <a:ext cx="19049" cy="2462"/>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1" name="Shape 871"/>
                <p:cNvSpPr/>
                <p:nvPr/>
              </p:nvSpPr>
              <p:spPr>
                <a:xfrm>
                  <a:off x="10134600" y="1528016"/>
                  <a:ext cx="71436" cy="3692"/>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2" name="Shape 872"/>
                <p:cNvSpPr/>
                <p:nvPr/>
              </p:nvSpPr>
              <p:spPr>
                <a:xfrm>
                  <a:off x="2582863" y="1560020"/>
                  <a:ext cx="7937" cy="123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3" name="Shape 873"/>
                <p:cNvSpPr/>
                <p:nvPr/>
              </p:nvSpPr>
              <p:spPr>
                <a:xfrm>
                  <a:off x="1762125" y="1521861"/>
                  <a:ext cx="34924" cy="1231"/>
                </a:xfrm>
                <a:custGeom>
                  <a:pathLst>
                    <a:path extrusionOk="0" h="120000" w="12000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4" name="Shape 874"/>
                <p:cNvSpPr/>
                <p:nvPr/>
              </p:nvSpPr>
              <p:spPr>
                <a:xfrm>
                  <a:off x="10812463" y="1529245"/>
                  <a:ext cx="19049" cy="1231"/>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5" name="Shape 875"/>
                <p:cNvSpPr/>
                <p:nvPr/>
              </p:nvSpPr>
              <p:spPr>
                <a:xfrm>
                  <a:off x="10896600" y="1545248"/>
                  <a:ext cx="7937" cy="2462"/>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6" name="Shape 876"/>
                <p:cNvSpPr/>
                <p:nvPr/>
              </p:nvSpPr>
              <p:spPr>
                <a:xfrm>
                  <a:off x="9947275" y="1553865"/>
                  <a:ext cx="4762" cy="1231"/>
                </a:xfrm>
                <a:custGeom>
                  <a:pathLst>
                    <a:path extrusionOk="0" h="120000" w="120000">
                      <a:moveTo>
                        <a:pt x="24000" y="0"/>
                      </a:moveTo>
                      <a:lnTo>
                        <a:pt x="24000" y="0"/>
                      </a:lnTo>
                      <a:lnTo>
                        <a:pt x="0" y="0"/>
                      </a:lnTo>
                      <a:cubicBezTo>
                        <a:pt x="120000" y="12000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7" name="Shape 877"/>
                <p:cNvSpPr/>
                <p:nvPr/>
              </p:nvSpPr>
              <p:spPr>
                <a:xfrm>
                  <a:off x="10817225" y="1531708"/>
                  <a:ext cx="23812"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8" name="Shape 878"/>
                <p:cNvSpPr/>
                <p:nvPr/>
              </p:nvSpPr>
              <p:spPr>
                <a:xfrm>
                  <a:off x="10836275" y="1529245"/>
                  <a:ext cx="19049" cy="1231"/>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79" name="Shape 879"/>
                <p:cNvSpPr/>
                <p:nvPr/>
              </p:nvSpPr>
              <p:spPr>
                <a:xfrm>
                  <a:off x="10787063" y="1530476"/>
                  <a:ext cx="30161" cy="123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0" name="Shape 880"/>
                <p:cNvSpPr/>
                <p:nvPr/>
              </p:nvSpPr>
              <p:spPr>
                <a:xfrm>
                  <a:off x="4092575" y="1552633"/>
                  <a:ext cx="20636" cy="2462"/>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1" name="Shape 881"/>
                <p:cNvSpPr/>
                <p:nvPr/>
              </p:nvSpPr>
              <p:spPr>
                <a:xfrm>
                  <a:off x="8528050" y="1567404"/>
                  <a:ext cx="3174" cy="1231"/>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2" name="Shape 882"/>
                <p:cNvSpPr/>
                <p:nvPr/>
              </p:nvSpPr>
              <p:spPr>
                <a:xfrm>
                  <a:off x="8461375" y="1556325"/>
                  <a:ext cx="66674" cy="1477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3" name="Shape 883"/>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4" name="Shape 884"/>
                <p:cNvSpPr/>
                <p:nvPr/>
              </p:nvSpPr>
              <p:spPr>
                <a:xfrm>
                  <a:off x="7508875" y="1560020"/>
                  <a:ext cx="11112" cy="3692"/>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5" name="Shape 885"/>
                <p:cNvSpPr/>
                <p:nvPr/>
              </p:nvSpPr>
              <p:spPr>
                <a:xfrm>
                  <a:off x="5434012" y="1567404"/>
                  <a:ext cx="4762" cy="1231"/>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6" name="Shape 886"/>
                <p:cNvSpPr/>
                <p:nvPr/>
              </p:nvSpPr>
              <p:spPr>
                <a:xfrm>
                  <a:off x="9672638" y="1567404"/>
                  <a:ext cx="25399" cy="2462"/>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7" name="Shape 887"/>
                <p:cNvSpPr/>
                <p:nvPr/>
              </p:nvSpPr>
              <p:spPr>
                <a:xfrm>
                  <a:off x="10966450" y="1529245"/>
                  <a:ext cx="39687" cy="2462"/>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8" name="Shape 888"/>
                <p:cNvSpPr/>
                <p:nvPr/>
              </p:nvSpPr>
              <p:spPr>
                <a:xfrm>
                  <a:off x="11329988" y="1552633"/>
                  <a:ext cx="44450" cy="2462"/>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89" name="Shape 889"/>
                <p:cNvSpPr/>
                <p:nvPr/>
              </p:nvSpPr>
              <p:spPr>
                <a:xfrm>
                  <a:off x="11042650" y="1540325"/>
                  <a:ext cx="60324" cy="6154"/>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0" name="Shape 890"/>
                <p:cNvSpPr/>
                <p:nvPr/>
              </p:nvSpPr>
              <p:spPr>
                <a:xfrm>
                  <a:off x="11106150" y="1542787"/>
                  <a:ext cx="28575" cy="1231"/>
                </a:xfrm>
                <a:custGeom>
                  <a:pathLst>
                    <a:path extrusionOk="0" h="120000" w="12000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1" name="Shape 891"/>
                <p:cNvSpPr/>
                <p:nvPr/>
              </p:nvSpPr>
              <p:spPr>
                <a:xfrm>
                  <a:off x="10679113" y="1525554"/>
                  <a:ext cx="103186" cy="9846"/>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2" name="Shape 892"/>
                <p:cNvSpPr/>
                <p:nvPr/>
              </p:nvSpPr>
              <p:spPr>
                <a:xfrm>
                  <a:off x="11039475" y="1550171"/>
                  <a:ext cx="26987" cy="4924"/>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3" name="Shape 893"/>
                <p:cNvSpPr/>
                <p:nvPr/>
              </p:nvSpPr>
              <p:spPr>
                <a:xfrm>
                  <a:off x="10841038" y="1548941"/>
                  <a:ext cx="58737" cy="2462"/>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4" name="Shape 894"/>
                <p:cNvSpPr/>
                <p:nvPr/>
              </p:nvSpPr>
              <p:spPr>
                <a:xfrm>
                  <a:off x="10899775" y="1550171"/>
                  <a:ext cx="36512" cy="123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5" name="Shape 895"/>
                <p:cNvSpPr/>
                <p:nvPr/>
              </p:nvSpPr>
              <p:spPr>
                <a:xfrm>
                  <a:off x="10958513" y="1555095"/>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6" name="Shape 896"/>
                <p:cNvSpPr/>
                <p:nvPr/>
              </p:nvSpPr>
              <p:spPr>
                <a:xfrm>
                  <a:off x="10304463" y="1548941"/>
                  <a:ext cx="61912" cy="3692"/>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7" name="Shape 897"/>
                <p:cNvSpPr/>
                <p:nvPr/>
              </p:nvSpPr>
              <p:spPr>
                <a:xfrm>
                  <a:off x="10483850" y="1557558"/>
                  <a:ext cx="23812" cy="6154"/>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8" name="Shape 898"/>
                <p:cNvSpPr/>
                <p:nvPr/>
              </p:nvSpPr>
              <p:spPr>
                <a:xfrm>
                  <a:off x="10291763" y="1563712"/>
                  <a:ext cx="117474" cy="2462"/>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899" name="Shape 899"/>
                <p:cNvSpPr/>
                <p:nvPr/>
              </p:nvSpPr>
              <p:spPr>
                <a:xfrm>
                  <a:off x="9621838" y="1546479"/>
                  <a:ext cx="11112" cy="8617"/>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00" name="Shape 900"/>
                <p:cNvSpPr/>
                <p:nvPr/>
              </p:nvSpPr>
              <p:spPr>
                <a:xfrm>
                  <a:off x="8951913" y="1568636"/>
                  <a:ext cx="96836" cy="8617"/>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01" name="Shape 901"/>
                <p:cNvSpPr/>
                <p:nvPr/>
              </p:nvSpPr>
              <p:spPr>
                <a:xfrm>
                  <a:off x="9005888" y="1566174"/>
                  <a:ext cx="17461" cy="2462"/>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02" name="Shape 902"/>
                <p:cNvSpPr/>
                <p:nvPr/>
              </p:nvSpPr>
              <p:spPr>
                <a:xfrm>
                  <a:off x="1587500" y="1516937"/>
                  <a:ext cx="38099" cy="3692"/>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03" name="Shape 903"/>
                <p:cNvSpPr/>
                <p:nvPr/>
              </p:nvSpPr>
              <p:spPr>
                <a:xfrm>
                  <a:off x="1522412" y="1519399"/>
                  <a:ext cx="30161" cy="4924"/>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04" name="Shape 904"/>
                <p:cNvSpPr/>
                <p:nvPr/>
              </p:nvSpPr>
              <p:spPr>
                <a:xfrm>
                  <a:off x="6650038" y="1573558"/>
                  <a:ext cx="33336" cy="3692"/>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05" name="Shape 905"/>
                <p:cNvSpPr/>
                <p:nvPr/>
              </p:nvSpPr>
              <p:spPr>
                <a:xfrm>
                  <a:off x="6162675" y="1566174"/>
                  <a:ext cx="15875" cy="4924"/>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06" name="Shape 906"/>
                <p:cNvSpPr/>
                <p:nvPr/>
              </p:nvSpPr>
              <p:spPr>
                <a:xfrm>
                  <a:off x="5738812" y="1571096"/>
                  <a:ext cx="60324" cy="6154"/>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grpSp>
      <p:sp>
        <p:nvSpPr>
          <p:cNvPr id="907" name="Shape 907"/>
          <p:cNvSpPr txBox="1"/>
          <p:nvPr>
            <p:ph type="title"/>
          </p:nvPr>
        </p:nvSpPr>
        <p:spPr>
          <a:xfrm>
            <a:off x="1522413" y="274637"/>
            <a:ext cx="9143998" cy="1020762"/>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908" name="Shape 908"/>
          <p:cNvSpPr txBox="1"/>
          <p:nvPr>
            <p:ph idx="1" type="body"/>
          </p:nvPr>
        </p:nvSpPr>
        <p:spPr>
          <a:xfrm>
            <a:off x="4710021" y="1905000"/>
            <a:ext cx="5669280" cy="4038599"/>
          </a:xfrm>
          <a:prstGeom prst="rect">
            <a:avLst/>
          </a:prstGeom>
          <a:noFill/>
          <a:ln>
            <a:noFill/>
          </a:ln>
        </p:spPr>
        <p:txBody>
          <a:bodyPr anchorCtr="0" anchor="t" bIns="91425" lIns="91425" rIns="91425" tIns="91425"/>
          <a:lstStyle>
            <a:lvl1pPr indent="-120650" lvl="0" marL="273050" marR="0" rtl="0" algn="l">
              <a:lnSpc>
                <a:spcPct val="90000"/>
              </a:lnSpc>
              <a:spcBef>
                <a:spcPts val="18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5575" lvl="1" marL="574675" marR="0" rtl="0" algn="l">
              <a:lnSpc>
                <a:spcPct val="90000"/>
              </a:lnSpc>
              <a:spcBef>
                <a:spcPts val="600"/>
              </a:spcBef>
              <a:spcAft>
                <a:spcPts val="0"/>
              </a:spcAft>
              <a:buClr>
                <a:schemeClr val="lt1"/>
              </a:buClr>
              <a:buSzPct val="100000"/>
              <a:buFont typeface="Consolas"/>
              <a:buChar char="–"/>
              <a:defRPr b="0" i="0" sz="2000" u="none" cap="none" strike="noStrike">
                <a:solidFill>
                  <a:schemeClr val="lt1"/>
                </a:solidFill>
                <a:latin typeface="Calibri"/>
                <a:ea typeface="Calibri"/>
                <a:cs typeface="Calibri"/>
                <a:sym typeface="Calibri"/>
              </a:defRPr>
            </a:lvl2pPr>
            <a:lvl3pPr indent="-117475" lvl="2" marL="803275" marR="0" rtl="0" algn="l">
              <a:lnSpc>
                <a:spcPct val="90000"/>
              </a:lnSpc>
              <a:spcBef>
                <a:spcPts val="600"/>
              </a:spcBef>
              <a:spcAft>
                <a:spcPts val="0"/>
              </a:spcAft>
              <a:buClr>
                <a:schemeClr val="lt1"/>
              </a:buClr>
              <a:buSzPct val="100000"/>
              <a:buFont typeface="Arial"/>
              <a:buChar char="▪"/>
              <a:defRPr b="0" i="0" sz="1800" u="none" cap="none" strike="noStrike">
                <a:solidFill>
                  <a:schemeClr val="lt1"/>
                </a:solidFill>
                <a:latin typeface="Calibri"/>
                <a:ea typeface="Calibri"/>
                <a:cs typeface="Calibri"/>
                <a:sym typeface="Calibri"/>
              </a:defRPr>
            </a:lvl3pPr>
            <a:lvl4pPr indent="-130175" lvl="3" marL="1031875" marR="0" rtl="0" algn="l">
              <a:lnSpc>
                <a:spcPct val="90000"/>
              </a:lnSpc>
              <a:spcBef>
                <a:spcPts val="600"/>
              </a:spcBef>
              <a:spcAft>
                <a:spcPts val="0"/>
              </a:spcAft>
              <a:buClr>
                <a:schemeClr val="lt1"/>
              </a:buClr>
              <a:buSzPct val="100000"/>
              <a:buFont typeface="Consolas"/>
              <a:buChar char="–"/>
              <a:defRPr b="0" i="0" sz="1600" u="none" cap="none" strike="noStrike">
                <a:solidFill>
                  <a:schemeClr val="lt1"/>
                </a:solidFill>
                <a:latin typeface="Calibri"/>
                <a:ea typeface="Calibri"/>
                <a:cs typeface="Calibri"/>
                <a:sym typeface="Calibri"/>
              </a:defRPr>
            </a:lvl4pPr>
            <a:lvl5pPr indent="-130175" lvl="4" marL="1260475" marR="0" rtl="0" algn="l">
              <a:lnSpc>
                <a:spcPct val="90000"/>
              </a:lnSpc>
              <a:spcBef>
                <a:spcPts val="600"/>
              </a:spcBef>
              <a:spcAft>
                <a:spcPts val="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31572" lvl="5" marL="1490472"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6pPr>
            <a:lvl7pPr indent="-131572" lvl="6" marL="1719072"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31572" lvl="7" marL="1947672"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8pPr>
            <a:lvl9pPr indent="-131572" lvl="8" marL="2176272"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909" name="Shape 909"/>
          <p:cNvSpPr txBox="1"/>
          <p:nvPr>
            <p:ph idx="2" type="body"/>
          </p:nvPr>
        </p:nvSpPr>
        <p:spPr>
          <a:xfrm>
            <a:off x="1522412" y="3429000"/>
            <a:ext cx="2743199" cy="2743199"/>
          </a:xfrm>
          <a:prstGeom prst="rect">
            <a:avLst/>
          </a:prstGeom>
          <a:noFill/>
          <a:ln>
            <a:noFill/>
          </a:ln>
        </p:spPr>
        <p:txBody>
          <a:bodyPr anchorCtr="0" anchor="b" bIns="91425" lIns="91425" rIns="91425" tIns="91425"/>
          <a:lstStyle>
            <a:lvl1pPr indent="0" lvl="0" marL="0" marR="0" rtl="0" algn="l">
              <a:lnSpc>
                <a:spcPct val="90000"/>
              </a:lnSpc>
              <a:spcBef>
                <a:spcPts val="1200"/>
              </a:spcBef>
              <a:spcAft>
                <a:spcPts val="0"/>
              </a:spcAft>
              <a:buClr>
                <a:schemeClr val="lt1"/>
              </a:buClr>
              <a:buFont typeface="Arial"/>
              <a:buNone/>
              <a:defRPr b="0" i="0" sz="1600" u="none" cap="none" strike="noStrike">
                <a:solidFill>
                  <a:schemeClr val="lt1"/>
                </a:solidFill>
                <a:latin typeface="Calibri"/>
                <a:ea typeface="Calibri"/>
                <a:cs typeface="Calibri"/>
                <a:sym typeface="Calibri"/>
              </a:defRPr>
            </a:lvl1pPr>
            <a:lvl2pPr indent="0" lvl="1" marL="457200" marR="0" rtl="0" algn="l">
              <a:lnSpc>
                <a:spcPct val="90000"/>
              </a:lnSpc>
              <a:spcBef>
                <a:spcPts val="600"/>
              </a:spcBef>
              <a:spcAft>
                <a:spcPts val="0"/>
              </a:spcAft>
              <a:buClr>
                <a:schemeClr val="lt1"/>
              </a:buClr>
              <a:buFont typeface="Consolas"/>
              <a:buNone/>
              <a:defRPr b="0" i="0" sz="12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spcAft>
                <a:spcPts val="0"/>
              </a:spcAft>
              <a:buClr>
                <a:schemeClr val="lt1"/>
              </a:buClr>
              <a:buFont typeface="Arial"/>
              <a:buNone/>
              <a:defRPr b="0" i="0" sz="10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spcAft>
                <a:spcPts val="0"/>
              </a:spcAft>
              <a:buClr>
                <a:schemeClr val="lt1"/>
              </a:buClr>
              <a:buFont typeface="Consolas"/>
              <a:buNone/>
              <a:defRPr b="0" i="0" sz="9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spcAft>
                <a:spcPts val="0"/>
              </a:spcAft>
              <a:buClr>
                <a:schemeClr val="lt1"/>
              </a:buClr>
              <a:buFont typeface="Arial"/>
              <a:buNone/>
              <a:defRPr b="0" i="0" sz="900" u="none" cap="none" strike="noStrike">
                <a:solidFill>
                  <a:schemeClr val="lt1"/>
                </a:solidFill>
                <a:latin typeface="Calibri"/>
                <a:ea typeface="Calibri"/>
                <a:cs typeface="Calibri"/>
                <a:sym typeface="Calibri"/>
              </a:defRPr>
            </a:lvl5pPr>
            <a:lvl6pPr indent="0" lvl="5" marL="2286000" marR="0" rtl="0" algn="l">
              <a:lnSpc>
                <a:spcPct val="90000"/>
              </a:lnSpc>
              <a:spcBef>
                <a:spcPts val="600"/>
              </a:spcBef>
              <a:buClr>
                <a:schemeClr val="lt1"/>
              </a:buClr>
              <a:buFont typeface="Consolas"/>
              <a:buNone/>
              <a:defRPr b="0" i="0" sz="900" u="none" cap="none" strike="noStrike">
                <a:solidFill>
                  <a:schemeClr val="lt1"/>
                </a:solidFill>
                <a:latin typeface="Calibri"/>
                <a:ea typeface="Calibri"/>
                <a:cs typeface="Calibri"/>
                <a:sym typeface="Calibri"/>
              </a:defRPr>
            </a:lvl6pPr>
            <a:lvl7pPr indent="0" lvl="6" marL="2743200" marR="0" rtl="0" algn="l">
              <a:lnSpc>
                <a:spcPct val="90000"/>
              </a:lnSpc>
              <a:spcBef>
                <a:spcPts val="600"/>
              </a:spcBef>
              <a:buClr>
                <a:schemeClr val="lt1"/>
              </a:buClr>
              <a:buFont typeface="Arial"/>
              <a:buNone/>
              <a:defRPr b="0" i="0" sz="900" u="none" cap="none" strike="noStrike">
                <a:solidFill>
                  <a:schemeClr val="lt1"/>
                </a:solidFill>
                <a:latin typeface="Calibri"/>
                <a:ea typeface="Calibri"/>
                <a:cs typeface="Calibri"/>
                <a:sym typeface="Calibri"/>
              </a:defRPr>
            </a:lvl7pPr>
            <a:lvl8pPr indent="0" lvl="7" marL="3200400" marR="0" rtl="0" algn="l">
              <a:lnSpc>
                <a:spcPct val="90000"/>
              </a:lnSpc>
              <a:spcBef>
                <a:spcPts val="600"/>
              </a:spcBef>
              <a:buClr>
                <a:schemeClr val="lt1"/>
              </a:buClr>
              <a:buFont typeface="Consolas"/>
              <a:buNone/>
              <a:defRPr b="0" i="0" sz="900" u="none" cap="none" strike="noStrike">
                <a:solidFill>
                  <a:schemeClr val="lt1"/>
                </a:solidFill>
                <a:latin typeface="Calibri"/>
                <a:ea typeface="Calibri"/>
                <a:cs typeface="Calibri"/>
                <a:sym typeface="Calibri"/>
              </a:defRPr>
            </a:lvl8pPr>
            <a:lvl9pPr indent="0" lvl="8" marL="3657600" marR="0" rtl="0" algn="l">
              <a:lnSpc>
                <a:spcPct val="90000"/>
              </a:lnSpc>
              <a:spcBef>
                <a:spcPts val="600"/>
              </a:spcBef>
              <a:buClr>
                <a:schemeClr val="lt1"/>
              </a:buClr>
              <a:buFont typeface="Arial"/>
              <a:buNone/>
              <a:defRPr b="0" i="0" sz="900" u="none" cap="none" strike="noStrike">
                <a:solidFill>
                  <a:schemeClr val="lt1"/>
                </a:solidFill>
                <a:latin typeface="Calibri"/>
                <a:ea typeface="Calibri"/>
                <a:cs typeface="Calibri"/>
                <a:sym typeface="Calibri"/>
              </a:defRPr>
            </a:lvl9pPr>
          </a:lstStyle>
          <a:p/>
        </p:txBody>
      </p:sp>
      <p:sp>
        <p:nvSpPr>
          <p:cNvPr id="910" name="Shape 910"/>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911" name="Shape 911"/>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912" name="Shape 912"/>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000">
                <a:solidFill>
                  <a:srgbClr val="FFFFFF"/>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913" name="Shape 913"/>
        <p:cNvGrpSpPr/>
        <p:nvPr/>
      </p:nvGrpSpPr>
      <p:grpSpPr>
        <a:xfrm>
          <a:off x="0" y="0"/>
          <a:ext cx="0" cy="0"/>
          <a:chOff x="0" y="0"/>
          <a:chExt cx="0" cy="0"/>
        </a:xfrm>
      </p:grpSpPr>
      <p:grpSp>
        <p:nvGrpSpPr>
          <p:cNvPr id="914" name="Shape 914"/>
          <p:cNvGrpSpPr/>
          <p:nvPr/>
        </p:nvGrpSpPr>
        <p:grpSpPr>
          <a:xfrm flipH="1">
            <a:off x="1447818" y="1630361"/>
            <a:ext cx="6291226" cy="4576766"/>
            <a:chOff x="4417857" y="1630819"/>
            <a:chExt cx="6290991" cy="4575889"/>
          </a:xfrm>
        </p:grpSpPr>
        <p:grpSp>
          <p:nvGrpSpPr>
            <p:cNvPr id="915" name="Shape 915"/>
            <p:cNvGrpSpPr/>
            <p:nvPr/>
          </p:nvGrpSpPr>
          <p:grpSpPr>
            <a:xfrm>
              <a:off x="5414346" y="1630819"/>
              <a:ext cx="5294502" cy="4114786"/>
              <a:chOff x="3310410" y="716544"/>
              <a:chExt cx="5294502" cy="4114786"/>
            </a:xfrm>
          </p:grpSpPr>
          <p:grpSp>
            <p:nvGrpSpPr>
              <p:cNvPr id="916" name="Shape 916"/>
              <p:cNvGrpSpPr/>
              <p:nvPr/>
            </p:nvGrpSpPr>
            <p:grpSpPr>
              <a:xfrm flipH="1">
                <a:off x="3310410" y="738181"/>
                <a:ext cx="5294502" cy="54873"/>
                <a:chOff x="1522412" y="1514475"/>
                <a:chExt cx="10569575" cy="64008"/>
              </a:xfrm>
            </p:grpSpPr>
            <p:sp>
              <p:nvSpPr>
                <p:cNvPr id="917" name="Shape 917"/>
                <p:cNvSpPr/>
                <p:nvPr/>
              </p:nvSpPr>
              <p:spPr>
                <a:xfrm>
                  <a:off x="12028488" y="1525554"/>
                  <a:ext cx="63500" cy="4924"/>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18" name="Shape 918"/>
                <p:cNvSpPr/>
                <p:nvPr/>
              </p:nvSpPr>
              <p:spPr>
                <a:xfrm>
                  <a:off x="12022138" y="1532938"/>
                  <a:ext cx="19049" cy="1231"/>
                </a:xfrm>
                <a:custGeom>
                  <a:pathLst>
                    <a:path extrusionOk="0" h="120000" w="120000">
                      <a:moveTo>
                        <a:pt x="0" y="120000"/>
                      </a:moveTo>
                      <a:lnTo>
                        <a:pt x="0" y="120000"/>
                      </a:lnTo>
                      <a:lnTo>
                        <a:pt x="120000" y="60000"/>
                      </a:lnTo>
                      <a:cubicBezTo>
                        <a:pt x="96000" y="0"/>
                        <a:pt x="66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Shape 919"/>
                <p:cNvSpPr/>
                <p:nvPr/>
              </p:nvSpPr>
              <p:spPr>
                <a:xfrm>
                  <a:off x="12041188" y="1531708"/>
                  <a:ext cx="39687" cy="6154"/>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0" name="Shape 920"/>
                <p:cNvSpPr/>
                <p:nvPr/>
              </p:nvSpPr>
              <p:spPr>
                <a:xfrm>
                  <a:off x="11831638" y="1526783"/>
                  <a:ext cx="42861" cy="4924"/>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1" name="Shape 921"/>
                <p:cNvSpPr/>
                <p:nvPr/>
              </p:nvSpPr>
              <p:spPr>
                <a:xfrm>
                  <a:off x="11809413" y="1531708"/>
                  <a:ext cx="41275" cy="2462"/>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2" name="Shape 922"/>
                <p:cNvSpPr/>
                <p:nvPr/>
              </p:nvSpPr>
              <p:spPr>
                <a:xfrm>
                  <a:off x="12003088" y="1537862"/>
                  <a:ext cx="77787" cy="3692"/>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3" name="Shape 923"/>
                <p:cNvSpPr/>
                <p:nvPr/>
              </p:nvSpPr>
              <p:spPr>
                <a:xfrm>
                  <a:off x="11664950" y="1523091"/>
                  <a:ext cx="39687" cy="4924"/>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4" name="Shape 924"/>
                <p:cNvSpPr/>
                <p:nvPr/>
              </p:nvSpPr>
              <p:spPr>
                <a:xfrm>
                  <a:off x="11506200" y="1521861"/>
                  <a:ext cx="92074" cy="4924"/>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5" name="Shape 925"/>
                <p:cNvSpPr/>
                <p:nvPr/>
              </p:nvSpPr>
              <p:spPr>
                <a:xfrm>
                  <a:off x="11471275" y="1525554"/>
                  <a:ext cx="34924" cy="3692"/>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6" name="Shape 926"/>
                <p:cNvSpPr/>
                <p:nvPr/>
              </p:nvSpPr>
              <p:spPr>
                <a:xfrm>
                  <a:off x="11710988" y="1529245"/>
                  <a:ext cx="30161" cy="4924"/>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7" name="Shape 927"/>
                <p:cNvSpPr/>
                <p:nvPr/>
              </p:nvSpPr>
              <p:spPr>
                <a:xfrm>
                  <a:off x="11691938" y="1532938"/>
                  <a:ext cx="34924" cy="1231"/>
                </a:xfrm>
                <a:custGeom>
                  <a:pathLst>
                    <a:path extrusionOk="0" h="120000" w="120000">
                      <a:moveTo>
                        <a:pt x="120000" y="120000"/>
                      </a:moveTo>
                      <a:lnTo>
                        <a:pt x="120000" y="120000"/>
                      </a:lnTo>
                      <a:lnTo>
                        <a:pt x="116666"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8" name="Shape 928"/>
                <p:cNvSpPr/>
                <p:nvPr/>
              </p:nvSpPr>
              <p:spPr>
                <a:xfrm>
                  <a:off x="11741150" y="1534170"/>
                  <a:ext cx="4762"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29" name="Shape 929"/>
                <p:cNvSpPr/>
                <p:nvPr/>
              </p:nvSpPr>
              <p:spPr>
                <a:xfrm>
                  <a:off x="11841163" y="1537862"/>
                  <a:ext cx="71436" cy="8617"/>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0" name="Shape 930"/>
                <p:cNvSpPr/>
                <p:nvPr/>
              </p:nvSpPr>
              <p:spPr>
                <a:xfrm>
                  <a:off x="11764963" y="1535400"/>
                  <a:ext cx="44450" cy="3692"/>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1" name="Shape 931"/>
                <p:cNvSpPr/>
                <p:nvPr/>
              </p:nvSpPr>
              <p:spPr>
                <a:xfrm>
                  <a:off x="11744325" y="1537862"/>
                  <a:ext cx="20636" cy="2462"/>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2" name="Shape 932"/>
                <p:cNvSpPr/>
                <p:nvPr/>
              </p:nvSpPr>
              <p:spPr>
                <a:xfrm>
                  <a:off x="11482388" y="1531708"/>
                  <a:ext cx="85724" cy="3692"/>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3" name="Shape 933"/>
                <p:cNvSpPr/>
                <p:nvPr/>
              </p:nvSpPr>
              <p:spPr>
                <a:xfrm>
                  <a:off x="11626850" y="1532938"/>
                  <a:ext cx="4762" cy="1231"/>
                </a:xfrm>
                <a:custGeom>
                  <a:pathLst>
                    <a:path extrusionOk="0" h="120000" w="120000">
                      <a:moveTo>
                        <a:pt x="120000" y="0"/>
                      </a:moveTo>
                      <a:lnTo>
                        <a:pt x="120000" y="0"/>
                      </a:lnTo>
                      <a:lnTo>
                        <a:pt x="0" y="120000"/>
                      </a:lnTo>
                      <a:cubicBezTo>
                        <a:pt x="72000" y="120000"/>
                        <a:pt x="12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4" name="Shape 934"/>
                <p:cNvSpPr/>
                <p:nvPr/>
              </p:nvSpPr>
              <p:spPr>
                <a:xfrm>
                  <a:off x="11261725" y="1534170"/>
                  <a:ext cx="4762"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5" name="Shape 935"/>
                <p:cNvSpPr/>
                <p:nvPr/>
              </p:nvSpPr>
              <p:spPr>
                <a:xfrm>
                  <a:off x="11553825" y="1534170"/>
                  <a:ext cx="44450" cy="2462"/>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6" name="Shape 936"/>
                <p:cNvSpPr/>
                <p:nvPr/>
              </p:nvSpPr>
              <p:spPr>
                <a:xfrm>
                  <a:off x="11409363" y="1529245"/>
                  <a:ext cx="31750" cy="2462"/>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7" name="Shape 937"/>
                <p:cNvSpPr/>
                <p:nvPr/>
              </p:nvSpPr>
              <p:spPr>
                <a:xfrm>
                  <a:off x="11618913" y="153170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8" name="Shape 938"/>
                <p:cNvSpPr/>
                <p:nvPr/>
              </p:nvSpPr>
              <p:spPr>
                <a:xfrm>
                  <a:off x="11598275" y="1531708"/>
                  <a:ext cx="28575" cy="2462"/>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39" name="Shape 939"/>
                <p:cNvSpPr/>
                <p:nvPr/>
              </p:nvSpPr>
              <p:spPr>
                <a:xfrm>
                  <a:off x="11137900" y="1534170"/>
                  <a:ext cx="188912" cy="23388"/>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0" name="Shape 940"/>
                <p:cNvSpPr/>
                <p:nvPr/>
              </p:nvSpPr>
              <p:spPr>
                <a:xfrm>
                  <a:off x="11266488" y="1529245"/>
                  <a:ext cx="95250" cy="4924"/>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1" name="Shape 941"/>
                <p:cNvSpPr/>
                <p:nvPr/>
              </p:nvSpPr>
              <p:spPr>
                <a:xfrm>
                  <a:off x="11361738" y="1531708"/>
                  <a:ext cx="134936" cy="12308"/>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2" name="Shape 942"/>
                <p:cNvSpPr/>
                <p:nvPr/>
              </p:nvSpPr>
              <p:spPr>
                <a:xfrm>
                  <a:off x="11834813" y="1552633"/>
                  <a:ext cx="9524" cy="123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3" name="Shape 943"/>
                <p:cNvSpPr/>
                <p:nvPr/>
              </p:nvSpPr>
              <p:spPr>
                <a:xfrm>
                  <a:off x="11764963" y="1542787"/>
                  <a:ext cx="117474" cy="9846"/>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4" name="Shape 944"/>
                <p:cNvSpPr/>
                <p:nvPr/>
              </p:nvSpPr>
              <p:spPr>
                <a:xfrm>
                  <a:off x="11555413" y="1544016"/>
                  <a:ext cx="69849" cy="4924"/>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5" name="Shape 945"/>
                <p:cNvSpPr/>
                <p:nvPr/>
              </p:nvSpPr>
              <p:spPr>
                <a:xfrm>
                  <a:off x="11223625" y="1528016"/>
                  <a:ext cx="38099" cy="6154"/>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6" name="Shape 946"/>
                <p:cNvSpPr/>
                <p:nvPr/>
              </p:nvSpPr>
              <p:spPr>
                <a:xfrm>
                  <a:off x="11145838" y="1529245"/>
                  <a:ext cx="22225" cy="2462"/>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7" name="Shape 947"/>
                <p:cNvSpPr/>
                <p:nvPr/>
              </p:nvSpPr>
              <p:spPr>
                <a:xfrm>
                  <a:off x="6197600" y="1566174"/>
                  <a:ext cx="20636" cy="123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8" name="Shape 948"/>
                <p:cNvSpPr/>
                <p:nvPr/>
              </p:nvSpPr>
              <p:spPr>
                <a:xfrm>
                  <a:off x="6356350" y="1564942"/>
                  <a:ext cx="9524" cy="1231"/>
                </a:xfrm>
                <a:custGeom>
                  <a:pathLst>
                    <a:path extrusionOk="0" h="120000" w="12000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49" name="Shape 949"/>
                <p:cNvSpPr/>
                <p:nvPr/>
              </p:nvSpPr>
              <p:spPr>
                <a:xfrm>
                  <a:off x="8950325" y="1521861"/>
                  <a:ext cx="61912" cy="7385"/>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0" name="Shape 950"/>
                <p:cNvSpPr/>
                <p:nvPr/>
              </p:nvSpPr>
              <p:spPr>
                <a:xfrm>
                  <a:off x="7537450" y="1546479"/>
                  <a:ext cx="28575" cy="3692"/>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1" name="Shape 951"/>
                <p:cNvSpPr/>
                <p:nvPr/>
              </p:nvSpPr>
              <p:spPr>
                <a:xfrm>
                  <a:off x="7478713" y="1562480"/>
                  <a:ext cx="38099" cy="2462"/>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2" name="Shape 952"/>
                <p:cNvSpPr/>
                <p:nvPr/>
              </p:nvSpPr>
              <p:spPr>
                <a:xfrm>
                  <a:off x="5410200" y="1568636"/>
                  <a:ext cx="36512" cy="3692"/>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3" name="Shape 953"/>
                <p:cNvSpPr/>
                <p:nvPr/>
              </p:nvSpPr>
              <p:spPr>
                <a:xfrm>
                  <a:off x="10206038" y="1530476"/>
                  <a:ext cx="61912" cy="4924"/>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4" name="Shape 954"/>
                <p:cNvSpPr/>
                <p:nvPr/>
              </p:nvSpPr>
              <p:spPr>
                <a:xfrm>
                  <a:off x="6257925" y="1525554"/>
                  <a:ext cx="19049" cy="2462"/>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5" name="Shape 955"/>
                <p:cNvSpPr/>
                <p:nvPr/>
              </p:nvSpPr>
              <p:spPr>
                <a:xfrm>
                  <a:off x="10134600" y="1528016"/>
                  <a:ext cx="71436" cy="3692"/>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6" name="Shape 956"/>
                <p:cNvSpPr/>
                <p:nvPr/>
              </p:nvSpPr>
              <p:spPr>
                <a:xfrm>
                  <a:off x="2582863" y="1560020"/>
                  <a:ext cx="7937" cy="123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7" name="Shape 957"/>
                <p:cNvSpPr/>
                <p:nvPr/>
              </p:nvSpPr>
              <p:spPr>
                <a:xfrm>
                  <a:off x="1762125" y="1521861"/>
                  <a:ext cx="34924" cy="1231"/>
                </a:xfrm>
                <a:custGeom>
                  <a:pathLst>
                    <a:path extrusionOk="0" h="120000" w="12000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8" name="Shape 958"/>
                <p:cNvSpPr/>
                <p:nvPr/>
              </p:nvSpPr>
              <p:spPr>
                <a:xfrm>
                  <a:off x="10812463" y="1529245"/>
                  <a:ext cx="19049" cy="1231"/>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59" name="Shape 959"/>
                <p:cNvSpPr/>
                <p:nvPr/>
              </p:nvSpPr>
              <p:spPr>
                <a:xfrm>
                  <a:off x="10896600" y="1545248"/>
                  <a:ext cx="7937" cy="2462"/>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0" name="Shape 960"/>
                <p:cNvSpPr/>
                <p:nvPr/>
              </p:nvSpPr>
              <p:spPr>
                <a:xfrm>
                  <a:off x="9947275" y="1553865"/>
                  <a:ext cx="4762" cy="1231"/>
                </a:xfrm>
                <a:custGeom>
                  <a:pathLst>
                    <a:path extrusionOk="0" h="120000" w="120000">
                      <a:moveTo>
                        <a:pt x="24000" y="0"/>
                      </a:moveTo>
                      <a:lnTo>
                        <a:pt x="24000" y="0"/>
                      </a:lnTo>
                      <a:lnTo>
                        <a:pt x="0" y="0"/>
                      </a:lnTo>
                      <a:cubicBezTo>
                        <a:pt x="120000" y="12000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1" name="Shape 961"/>
                <p:cNvSpPr/>
                <p:nvPr/>
              </p:nvSpPr>
              <p:spPr>
                <a:xfrm>
                  <a:off x="10817225" y="1531708"/>
                  <a:ext cx="23812"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2" name="Shape 962"/>
                <p:cNvSpPr/>
                <p:nvPr/>
              </p:nvSpPr>
              <p:spPr>
                <a:xfrm>
                  <a:off x="10836275" y="1529245"/>
                  <a:ext cx="19049" cy="1231"/>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3" name="Shape 963"/>
                <p:cNvSpPr/>
                <p:nvPr/>
              </p:nvSpPr>
              <p:spPr>
                <a:xfrm>
                  <a:off x="10787063" y="1530476"/>
                  <a:ext cx="30161" cy="123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4" name="Shape 964"/>
                <p:cNvSpPr/>
                <p:nvPr/>
              </p:nvSpPr>
              <p:spPr>
                <a:xfrm>
                  <a:off x="4092575" y="1552633"/>
                  <a:ext cx="20636" cy="2462"/>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5" name="Shape 965"/>
                <p:cNvSpPr/>
                <p:nvPr/>
              </p:nvSpPr>
              <p:spPr>
                <a:xfrm>
                  <a:off x="8528050" y="1567404"/>
                  <a:ext cx="3174" cy="1231"/>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6" name="Shape 966"/>
                <p:cNvSpPr/>
                <p:nvPr/>
              </p:nvSpPr>
              <p:spPr>
                <a:xfrm>
                  <a:off x="8461375" y="1556325"/>
                  <a:ext cx="66674" cy="1477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7" name="Shape 967"/>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8" name="Shape 968"/>
                <p:cNvSpPr/>
                <p:nvPr/>
              </p:nvSpPr>
              <p:spPr>
                <a:xfrm>
                  <a:off x="7508875" y="1560020"/>
                  <a:ext cx="11112" cy="3692"/>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69" name="Shape 969"/>
                <p:cNvSpPr/>
                <p:nvPr/>
              </p:nvSpPr>
              <p:spPr>
                <a:xfrm>
                  <a:off x="5434012" y="1567404"/>
                  <a:ext cx="4762" cy="1231"/>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0" name="Shape 970"/>
                <p:cNvSpPr/>
                <p:nvPr/>
              </p:nvSpPr>
              <p:spPr>
                <a:xfrm>
                  <a:off x="9672638" y="1567404"/>
                  <a:ext cx="25399" cy="2462"/>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1" name="Shape 971"/>
                <p:cNvSpPr/>
                <p:nvPr/>
              </p:nvSpPr>
              <p:spPr>
                <a:xfrm>
                  <a:off x="10966450" y="1529245"/>
                  <a:ext cx="39687" cy="2462"/>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2" name="Shape 972"/>
                <p:cNvSpPr/>
                <p:nvPr/>
              </p:nvSpPr>
              <p:spPr>
                <a:xfrm>
                  <a:off x="11329988" y="1552633"/>
                  <a:ext cx="44450" cy="2462"/>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3" name="Shape 973"/>
                <p:cNvSpPr/>
                <p:nvPr/>
              </p:nvSpPr>
              <p:spPr>
                <a:xfrm>
                  <a:off x="11042650" y="1540325"/>
                  <a:ext cx="60324" cy="6154"/>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4" name="Shape 974"/>
                <p:cNvSpPr/>
                <p:nvPr/>
              </p:nvSpPr>
              <p:spPr>
                <a:xfrm>
                  <a:off x="11106150" y="1542787"/>
                  <a:ext cx="28575" cy="1231"/>
                </a:xfrm>
                <a:custGeom>
                  <a:pathLst>
                    <a:path extrusionOk="0" h="120000" w="12000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5" name="Shape 975"/>
                <p:cNvSpPr/>
                <p:nvPr/>
              </p:nvSpPr>
              <p:spPr>
                <a:xfrm>
                  <a:off x="10679113" y="1525554"/>
                  <a:ext cx="103186" cy="9846"/>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6" name="Shape 976"/>
                <p:cNvSpPr/>
                <p:nvPr/>
              </p:nvSpPr>
              <p:spPr>
                <a:xfrm>
                  <a:off x="11039475" y="1550171"/>
                  <a:ext cx="26987" cy="4924"/>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7" name="Shape 977"/>
                <p:cNvSpPr/>
                <p:nvPr/>
              </p:nvSpPr>
              <p:spPr>
                <a:xfrm>
                  <a:off x="10841038" y="1548941"/>
                  <a:ext cx="58737" cy="2462"/>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8" name="Shape 978"/>
                <p:cNvSpPr/>
                <p:nvPr/>
              </p:nvSpPr>
              <p:spPr>
                <a:xfrm>
                  <a:off x="10899775" y="1550171"/>
                  <a:ext cx="36512" cy="123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79" name="Shape 979"/>
                <p:cNvSpPr/>
                <p:nvPr/>
              </p:nvSpPr>
              <p:spPr>
                <a:xfrm>
                  <a:off x="10958513" y="1555095"/>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0" name="Shape 980"/>
                <p:cNvSpPr/>
                <p:nvPr/>
              </p:nvSpPr>
              <p:spPr>
                <a:xfrm>
                  <a:off x="10304463" y="1548941"/>
                  <a:ext cx="61912" cy="3692"/>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1" name="Shape 981"/>
                <p:cNvSpPr/>
                <p:nvPr/>
              </p:nvSpPr>
              <p:spPr>
                <a:xfrm>
                  <a:off x="10483850" y="1557558"/>
                  <a:ext cx="23812" cy="6154"/>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2" name="Shape 982"/>
                <p:cNvSpPr/>
                <p:nvPr/>
              </p:nvSpPr>
              <p:spPr>
                <a:xfrm>
                  <a:off x="10291763" y="1563712"/>
                  <a:ext cx="117474" cy="2462"/>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3" name="Shape 983"/>
                <p:cNvSpPr/>
                <p:nvPr/>
              </p:nvSpPr>
              <p:spPr>
                <a:xfrm>
                  <a:off x="9621838" y="1546479"/>
                  <a:ext cx="11112" cy="8617"/>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4" name="Shape 984"/>
                <p:cNvSpPr/>
                <p:nvPr/>
              </p:nvSpPr>
              <p:spPr>
                <a:xfrm>
                  <a:off x="8951913" y="1568636"/>
                  <a:ext cx="96836" cy="8617"/>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5" name="Shape 985"/>
                <p:cNvSpPr/>
                <p:nvPr/>
              </p:nvSpPr>
              <p:spPr>
                <a:xfrm>
                  <a:off x="9005888" y="1566174"/>
                  <a:ext cx="17461" cy="2462"/>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6" name="Shape 986"/>
                <p:cNvSpPr/>
                <p:nvPr/>
              </p:nvSpPr>
              <p:spPr>
                <a:xfrm>
                  <a:off x="1587500" y="1516937"/>
                  <a:ext cx="38099" cy="3692"/>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7" name="Shape 987"/>
                <p:cNvSpPr/>
                <p:nvPr/>
              </p:nvSpPr>
              <p:spPr>
                <a:xfrm>
                  <a:off x="1522412" y="1519399"/>
                  <a:ext cx="30161" cy="4924"/>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8" name="Shape 988"/>
                <p:cNvSpPr/>
                <p:nvPr/>
              </p:nvSpPr>
              <p:spPr>
                <a:xfrm>
                  <a:off x="6650038" y="1573558"/>
                  <a:ext cx="33336" cy="3692"/>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89" name="Shape 989"/>
                <p:cNvSpPr/>
                <p:nvPr/>
              </p:nvSpPr>
              <p:spPr>
                <a:xfrm>
                  <a:off x="6162675" y="1566174"/>
                  <a:ext cx="15875" cy="4924"/>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0" name="Shape 990"/>
                <p:cNvSpPr/>
                <p:nvPr/>
              </p:nvSpPr>
              <p:spPr>
                <a:xfrm>
                  <a:off x="5738812" y="1571096"/>
                  <a:ext cx="60324" cy="6154"/>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91" name="Shape 991"/>
              <p:cNvGrpSpPr/>
              <p:nvPr/>
            </p:nvGrpSpPr>
            <p:grpSpPr>
              <a:xfrm flipH="1" rot="-5400000">
                <a:off x="6492464" y="2755645"/>
                <a:ext cx="4114786" cy="36583"/>
                <a:chOff x="1522412" y="1514475"/>
                <a:chExt cx="10569575" cy="64008"/>
              </a:xfrm>
            </p:grpSpPr>
            <p:sp>
              <p:nvSpPr>
                <p:cNvPr id="992" name="Shape 992"/>
                <p:cNvSpPr/>
                <p:nvPr/>
              </p:nvSpPr>
              <p:spPr>
                <a:xfrm>
                  <a:off x="12028488" y="1525554"/>
                  <a:ext cx="63500" cy="4924"/>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3" name="Shape 993"/>
                <p:cNvSpPr/>
                <p:nvPr/>
              </p:nvSpPr>
              <p:spPr>
                <a:xfrm>
                  <a:off x="12022138" y="1532938"/>
                  <a:ext cx="19049" cy="1231"/>
                </a:xfrm>
                <a:custGeom>
                  <a:pathLst>
                    <a:path extrusionOk="0" h="120000" w="120000">
                      <a:moveTo>
                        <a:pt x="0" y="120000"/>
                      </a:moveTo>
                      <a:lnTo>
                        <a:pt x="0" y="120000"/>
                      </a:lnTo>
                      <a:lnTo>
                        <a:pt x="120000" y="60000"/>
                      </a:lnTo>
                      <a:cubicBezTo>
                        <a:pt x="96000" y="0"/>
                        <a:pt x="66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4" name="Shape 994"/>
                <p:cNvSpPr/>
                <p:nvPr/>
              </p:nvSpPr>
              <p:spPr>
                <a:xfrm>
                  <a:off x="12041188" y="1531708"/>
                  <a:ext cx="39687" cy="6154"/>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5" name="Shape 995"/>
                <p:cNvSpPr/>
                <p:nvPr/>
              </p:nvSpPr>
              <p:spPr>
                <a:xfrm>
                  <a:off x="11831638" y="1526783"/>
                  <a:ext cx="42861" cy="4924"/>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6" name="Shape 996"/>
                <p:cNvSpPr/>
                <p:nvPr/>
              </p:nvSpPr>
              <p:spPr>
                <a:xfrm>
                  <a:off x="11809413" y="1531708"/>
                  <a:ext cx="41275" cy="2462"/>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7" name="Shape 997"/>
                <p:cNvSpPr/>
                <p:nvPr/>
              </p:nvSpPr>
              <p:spPr>
                <a:xfrm>
                  <a:off x="12003088" y="1537862"/>
                  <a:ext cx="77787" cy="3692"/>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8" name="Shape 998"/>
                <p:cNvSpPr/>
                <p:nvPr/>
              </p:nvSpPr>
              <p:spPr>
                <a:xfrm>
                  <a:off x="11664950" y="1523091"/>
                  <a:ext cx="39687" cy="4924"/>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999" name="Shape 999"/>
                <p:cNvSpPr/>
                <p:nvPr/>
              </p:nvSpPr>
              <p:spPr>
                <a:xfrm>
                  <a:off x="11506200" y="1521861"/>
                  <a:ext cx="92074" cy="4924"/>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0" name="Shape 1000"/>
                <p:cNvSpPr/>
                <p:nvPr/>
              </p:nvSpPr>
              <p:spPr>
                <a:xfrm>
                  <a:off x="11471275" y="1525554"/>
                  <a:ext cx="34924" cy="3692"/>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1" name="Shape 1001"/>
                <p:cNvSpPr/>
                <p:nvPr/>
              </p:nvSpPr>
              <p:spPr>
                <a:xfrm>
                  <a:off x="11710988" y="1529245"/>
                  <a:ext cx="30161" cy="4924"/>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2" name="Shape 1002"/>
                <p:cNvSpPr/>
                <p:nvPr/>
              </p:nvSpPr>
              <p:spPr>
                <a:xfrm>
                  <a:off x="11691938" y="1532938"/>
                  <a:ext cx="34924" cy="1231"/>
                </a:xfrm>
                <a:custGeom>
                  <a:pathLst>
                    <a:path extrusionOk="0" h="120000" w="120000">
                      <a:moveTo>
                        <a:pt x="120000" y="120000"/>
                      </a:moveTo>
                      <a:lnTo>
                        <a:pt x="120000" y="120000"/>
                      </a:lnTo>
                      <a:lnTo>
                        <a:pt x="116666"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3" name="Shape 1003"/>
                <p:cNvSpPr/>
                <p:nvPr/>
              </p:nvSpPr>
              <p:spPr>
                <a:xfrm>
                  <a:off x="11741150" y="1534170"/>
                  <a:ext cx="4762"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4" name="Shape 1004"/>
                <p:cNvSpPr/>
                <p:nvPr/>
              </p:nvSpPr>
              <p:spPr>
                <a:xfrm>
                  <a:off x="11841163" y="1537862"/>
                  <a:ext cx="71436" cy="8617"/>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5" name="Shape 1005"/>
                <p:cNvSpPr/>
                <p:nvPr/>
              </p:nvSpPr>
              <p:spPr>
                <a:xfrm>
                  <a:off x="11764963" y="1535400"/>
                  <a:ext cx="44450" cy="3692"/>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6" name="Shape 1006"/>
                <p:cNvSpPr/>
                <p:nvPr/>
              </p:nvSpPr>
              <p:spPr>
                <a:xfrm>
                  <a:off x="11744325" y="1537862"/>
                  <a:ext cx="20636" cy="2462"/>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7" name="Shape 1007"/>
                <p:cNvSpPr/>
                <p:nvPr/>
              </p:nvSpPr>
              <p:spPr>
                <a:xfrm>
                  <a:off x="11482388" y="1531708"/>
                  <a:ext cx="85724" cy="3692"/>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8" name="Shape 1008"/>
                <p:cNvSpPr/>
                <p:nvPr/>
              </p:nvSpPr>
              <p:spPr>
                <a:xfrm>
                  <a:off x="11626850" y="1532938"/>
                  <a:ext cx="4762" cy="1231"/>
                </a:xfrm>
                <a:custGeom>
                  <a:pathLst>
                    <a:path extrusionOk="0" h="120000" w="120000">
                      <a:moveTo>
                        <a:pt x="120000" y="0"/>
                      </a:moveTo>
                      <a:lnTo>
                        <a:pt x="120000" y="0"/>
                      </a:lnTo>
                      <a:lnTo>
                        <a:pt x="0" y="120000"/>
                      </a:lnTo>
                      <a:cubicBezTo>
                        <a:pt x="72000" y="120000"/>
                        <a:pt x="12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09" name="Shape 1009"/>
                <p:cNvSpPr/>
                <p:nvPr/>
              </p:nvSpPr>
              <p:spPr>
                <a:xfrm>
                  <a:off x="11261725" y="1534170"/>
                  <a:ext cx="4762"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0" name="Shape 1010"/>
                <p:cNvSpPr/>
                <p:nvPr/>
              </p:nvSpPr>
              <p:spPr>
                <a:xfrm>
                  <a:off x="11553825" y="1534170"/>
                  <a:ext cx="44450" cy="2462"/>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1" name="Shape 1011"/>
                <p:cNvSpPr/>
                <p:nvPr/>
              </p:nvSpPr>
              <p:spPr>
                <a:xfrm>
                  <a:off x="11409363" y="1529245"/>
                  <a:ext cx="31750" cy="2462"/>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2" name="Shape 1012"/>
                <p:cNvSpPr/>
                <p:nvPr/>
              </p:nvSpPr>
              <p:spPr>
                <a:xfrm>
                  <a:off x="11618913" y="153170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3" name="Shape 1013"/>
                <p:cNvSpPr/>
                <p:nvPr/>
              </p:nvSpPr>
              <p:spPr>
                <a:xfrm>
                  <a:off x="11598275" y="1531708"/>
                  <a:ext cx="28575" cy="2462"/>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4" name="Shape 1014"/>
                <p:cNvSpPr/>
                <p:nvPr/>
              </p:nvSpPr>
              <p:spPr>
                <a:xfrm>
                  <a:off x="11137900" y="1534170"/>
                  <a:ext cx="188912" cy="23388"/>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5" name="Shape 1015"/>
                <p:cNvSpPr/>
                <p:nvPr/>
              </p:nvSpPr>
              <p:spPr>
                <a:xfrm>
                  <a:off x="11266488" y="1529245"/>
                  <a:ext cx="95250" cy="4924"/>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6" name="Shape 1016"/>
                <p:cNvSpPr/>
                <p:nvPr/>
              </p:nvSpPr>
              <p:spPr>
                <a:xfrm>
                  <a:off x="11361738" y="1531708"/>
                  <a:ext cx="134936" cy="12308"/>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7" name="Shape 1017"/>
                <p:cNvSpPr/>
                <p:nvPr/>
              </p:nvSpPr>
              <p:spPr>
                <a:xfrm>
                  <a:off x="11834813" y="1552633"/>
                  <a:ext cx="9524" cy="123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8" name="Shape 1018"/>
                <p:cNvSpPr/>
                <p:nvPr/>
              </p:nvSpPr>
              <p:spPr>
                <a:xfrm>
                  <a:off x="11764963" y="1542787"/>
                  <a:ext cx="117474" cy="9846"/>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19" name="Shape 1019"/>
                <p:cNvSpPr/>
                <p:nvPr/>
              </p:nvSpPr>
              <p:spPr>
                <a:xfrm>
                  <a:off x="11555413" y="1544016"/>
                  <a:ext cx="69849" cy="4924"/>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0" name="Shape 1020"/>
                <p:cNvSpPr/>
                <p:nvPr/>
              </p:nvSpPr>
              <p:spPr>
                <a:xfrm>
                  <a:off x="11223625" y="1528016"/>
                  <a:ext cx="38099" cy="6154"/>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1" name="Shape 1021"/>
                <p:cNvSpPr/>
                <p:nvPr/>
              </p:nvSpPr>
              <p:spPr>
                <a:xfrm>
                  <a:off x="11145838" y="1529245"/>
                  <a:ext cx="22225" cy="2462"/>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2" name="Shape 1022"/>
                <p:cNvSpPr/>
                <p:nvPr/>
              </p:nvSpPr>
              <p:spPr>
                <a:xfrm>
                  <a:off x="6197600" y="1566174"/>
                  <a:ext cx="20636" cy="123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3" name="Shape 1023"/>
                <p:cNvSpPr/>
                <p:nvPr/>
              </p:nvSpPr>
              <p:spPr>
                <a:xfrm>
                  <a:off x="6356350" y="1564942"/>
                  <a:ext cx="9524" cy="1231"/>
                </a:xfrm>
                <a:custGeom>
                  <a:pathLst>
                    <a:path extrusionOk="0" h="120000" w="12000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4" name="Shape 1024"/>
                <p:cNvSpPr/>
                <p:nvPr/>
              </p:nvSpPr>
              <p:spPr>
                <a:xfrm>
                  <a:off x="8950325" y="1521861"/>
                  <a:ext cx="61912" cy="7385"/>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5" name="Shape 1025"/>
                <p:cNvSpPr/>
                <p:nvPr/>
              </p:nvSpPr>
              <p:spPr>
                <a:xfrm>
                  <a:off x="7537450" y="1546479"/>
                  <a:ext cx="28575" cy="3692"/>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6" name="Shape 1026"/>
                <p:cNvSpPr/>
                <p:nvPr/>
              </p:nvSpPr>
              <p:spPr>
                <a:xfrm>
                  <a:off x="7478713" y="1562480"/>
                  <a:ext cx="38099" cy="2462"/>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7" name="Shape 1027"/>
                <p:cNvSpPr/>
                <p:nvPr/>
              </p:nvSpPr>
              <p:spPr>
                <a:xfrm>
                  <a:off x="5410200" y="1568636"/>
                  <a:ext cx="36512" cy="3692"/>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8" name="Shape 1028"/>
                <p:cNvSpPr/>
                <p:nvPr/>
              </p:nvSpPr>
              <p:spPr>
                <a:xfrm>
                  <a:off x="10206038" y="1530476"/>
                  <a:ext cx="61912" cy="4924"/>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29" name="Shape 1029"/>
                <p:cNvSpPr/>
                <p:nvPr/>
              </p:nvSpPr>
              <p:spPr>
                <a:xfrm>
                  <a:off x="6257925" y="1525554"/>
                  <a:ext cx="19049" cy="2462"/>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0" name="Shape 1030"/>
                <p:cNvSpPr/>
                <p:nvPr/>
              </p:nvSpPr>
              <p:spPr>
                <a:xfrm>
                  <a:off x="10134600" y="1528016"/>
                  <a:ext cx="71436" cy="3692"/>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1" name="Shape 1031"/>
                <p:cNvSpPr/>
                <p:nvPr/>
              </p:nvSpPr>
              <p:spPr>
                <a:xfrm>
                  <a:off x="2582863" y="1560020"/>
                  <a:ext cx="7937" cy="123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2" name="Shape 1032"/>
                <p:cNvSpPr/>
                <p:nvPr/>
              </p:nvSpPr>
              <p:spPr>
                <a:xfrm>
                  <a:off x="1762125" y="1521861"/>
                  <a:ext cx="34924" cy="1231"/>
                </a:xfrm>
                <a:custGeom>
                  <a:pathLst>
                    <a:path extrusionOk="0" h="120000" w="12000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3" name="Shape 1033"/>
                <p:cNvSpPr/>
                <p:nvPr/>
              </p:nvSpPr>
              <p:spPr>
                <a:xfrm>
                  <a:off x="10812463" y="1529245"/>
                  <a:ext cx="19049" cy="1231"/>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4" name="Shape 1034"/>
                <p:cNvSpPr/>
                <p:nvPr/>
              </p:nvSpPr>
              <p:spPr>
                <a:xfrm>
                  <a:off x="10896600" y="1545248"/>
                  <a:ext cx="7937" cy="2462"/>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5" name="Shape 1035"/>
                <p:cNvSpPr/>
                <p:nvPr/>
              </p:nvSpPr>
              <p:spPr>
                <a:xfrm>
                  <a:off x="9947275" y="1553865"/>
                  <a:ext cx="4762" cy="1231"/>
                </a:xfrm>
                <a:custGeom>
                  <a:pathLst>
                    <a:path extrusionOk="0" h="120000" w="120000">
                      <a:moveTo>
                        <a:pt x="24000" y="0"/>
                      </a:moveTo>
                      <a:lnTo>
                        <a:pt x="24000" y="0"/>
                      </a:lnTo>
                      <a:lnTo>
                        <a:pt x="0" y="0"/>
                      </a:lnTo>
                      <a:cubicBezTo>
                        <a:pt x="120000" y="12000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6" name="Shape 1036"/>
                <p:cNvSpPr/>
                <p:nvPr/>
              </p:nvSpPr>
              <p:spPr>
                <a:xfrm>
                  <a:off x="10817225" y="1531708"/>
                  <a:ext cx="23812"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7" name="Shape 1037"/>
                <p:cNvSpPr/>
                <p:nvPr/>
              </p:nvSpPr>
              <p:spPr>
                <a:xfrm>
                  <a:off x="10836275" y="1529245"/>
                  <a:ext cx="19049" cy="1231"/>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8" name="Shape 1038"/>
                <p:cNvSpPr/>
                <p:nvPr/>
              </p:nvSpPr>
              <p:spPr>
                <a:xfrm>
                  <a:off x="10787063" y="1530476"/>
                  <a:ext cx="30161" cy="123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39" name="Shape 1039"/>
                <p:cNvSpPr/>
                <p:nvPr/>
              </p:nvSpPr>
              <p:spPr>
                <a:xfrm>
                  <a:off x="4092575" y="1552633"/>
                  <a:ext cx="20636" cy="2462"/>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0" name="Shape 1040"/>
                <p:cNvSpPr/>
                <p:nvPr/>
              </p:nvSpPr>
              <p:spPr>
                <a:xfrm>
                  <a:off x="8528050" y="1567404"/>
                  <a:ext cx="3174" cy="1231"/>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1" name="Shape 1041"/>
                <p:cNvSpPr/>
                <p:nvPr/>
              </p:nvSpPr>
              <p:spPr>
                <a:xfrm>
                  <a:off x="8461375" y="1556325"/>
                  <a:ext cx="66674" cy="1477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2" name="Shape 1042"/>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3" name="Shape 1043"/>
                <p:cNvSpPr/>
                <p:nvPr/>
              </p:nvSpPr>
              <p:spPr>
                <a:xfrm>
                  <a:off x="7508875" y="1560020"/>
                  <a:ext cx="11112" cy="3692"/>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4" name="Shape 1044"/>
                <p:cNvSpPr/>
                <p:nvPr/>
              </p:nvSpPr>
              <p:spPr>
                <a:xfrm>
                  <a:off x="5434012" y="1567404"/>
                  <a:ext cx="4762" cy="1231"/>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5" name="Shape 1045"/>
                <p:cNvSpPr/>
                <p:nvPr/>
              </p:nvSpPr>
              <p:spPr>
                <a:xfrm>
                  <a:off x="9672638" y="1567404"/>
                  <a:ext cx="25399" cy="2462"/>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6" name="Shape 1046"/>
                <p:cNvSpPr/>
                <p:nvPr/>
              </p:nvSpPr>
              <p:spPr>
                <a:xfrm>
                  <a:off x="10966450" y="1529245"/>
                  <a:ext cx="39687" cy="2462"/>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7" name="Shape 1047"/>
                <p:cNvSpPr/>
                <p:nvPr/>
              </p:nvSpPr>
              <p:spPr>
                <a:xfrm>
                  <a:off x="11329988" y="1552633"/>
                  <a:ext cx="44450" cy="2462"/>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8" name="Shape 1048"/>
                <p:cNvSpPr/>
                <p:nvPr/>
              </p:nvSpPr>
              <p:spPr>
                <a:xfrm>
                  <a:off x="11042650" y="1540325"/>
                  <a:ext cx="60324" cy="6154"/>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49" name="Shape 1049"/>
                <p:cNvSpPr/>
                <p:nvPr/>
              </p:nvSpPr>
              <p:spPr>
                <a:xfrm>
                  <a:off x="11106150" y="1542787"/>
                  <a:ext cx="28575" cy="1231"/>
                </a:xfrm>
                <a:custGeom>
                  <a:pathLst>
                    <a:path extrusionOk="0" h="120000" w="12000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0" name="Shape 1050"/>
                <p:cNvSpPr/>
                <p:nvPr/>
              </p:nvSpPr>
              <p:spPr>
                <a:xfrm>
                  <a:off x="10679113" y="1525554"/>
                  <a:ext cx="103186" cy="9846"/>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1" name="Shape 1051"/>
                <p:cNvSpPr/>
                <p:nvPr/>
              </p:nvSpPr>
              <p:spPr>
                <a:xfrm>
                  <a:off x="11039475" y="1550171"/>
                  <a:ext cx="26987" cy="4924"/>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2" name="Shape 1052"/>
                <p:cNvSpPr/>
                <p:nvPr/>
              </p:nvSpPr>
              <p:spPr>
                <a:xfrm>
                  <a:off x="10841038" y="1548941"/>
                  <a:ext cx="58737" cy="2462"/>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3" name="Shape 1053"/>
                <p:cNvSpPr/>
                <p:nvPr/>
              </p:nvSpPr>
              <p:spPr>
                <a:xfrm>
                  <a:off x="10899775" y="1550171"/>
                  <a:ext cx="36512" cy="123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4" name="Shape 1054"/>
                <p:cNvSpPr/>
                <p:nvPr/>
              </p:nvSpPr>
              <p:spPr>
                <a:xfrm>
                  <a:off x="10958513" y="1555095"/>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5" name="Shape 1055"/>
                <p:cNvSpPr/>
                <p:nvPr/>
              </p:nvSpPr>
              <p:spPr>
                <a:xfrm>
                  <a:off x="10304463" y="1548941"/>
                  <a:ext cx="61912" cy="3692"/>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6" name="Shape 1056"/>
                <p:cNvSpPr/>
                <p:nvPr/>
              </p:nvSpPr>
              <p:spPr>
                <a:xfrm>
                  <a:off x="10483850" y="1557558"/>
                  <a:ext cx="23812" cy="6154"/>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7" name="Shape 1057"/>
                <p:cNvSpPr/>
                <p:nvPr/>
              </p:nvSpPr>
              <p:spPr>
                <a:xfrm>
                  <a:off x="10291763" y="1563712"/>
                  <a:ext cx="117474" cy="2462"/>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8" name="Shape 1058"/>
                <p:cNvSpPr/>
                <p:nvPr/>
              </p:nvSpPr>
              <p:spPr>
                <a:xfrm>
                  <a:off x="9621838" y="1546479"/>
                  <a:ext cx="11112" cy="8617"/>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59" name="Shape 1059"/>
                <p:cNvSpPr/>
                <p:nvPr/>
              </p:nvSpPr>
              <p:spPr>
                <a:xfrm>
                  <a:off x="8951913" y="1568636"/>
                  <a:ext cx="96836" cy="8617"/>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60" name="Shape 1060"/>
                <p:cNvSpPr/>
                <p:nvPr/>
              </p:nvSpPr>
              <p:spPr>
                <a:xfrm>
                  <a:off x="9005888" y="1566174"/>
                  <a:ext cx="17461" cy="2462"/>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61" name="Shape 1061"/>
                <p:cNvSpPr/>
                <p:nvPr/>
              </p:nvSpPr>
              <p:spPr>
                <a:xfrm>
                  <a:off x="1587500" y="1516937"/>
                  <a:ext cx="38099" cy="3692"/>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62" name="Shape 1062"/>
                <p:cNvSpPr/>
                <p:nvPr/>
              </p:nvSpPr>
              <p:spPr>
                <a:xfrm>
                  <a:off x="1522412" y="1519399"/>
                  <a:ext cx="30161" cy="4924"/>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63" name="Shape 1063"/>
                <p:cNvSpPr/>
                <p:nvPr/>
              </p:nvSpPr>
              <p:spPr>
                <a:xfrm>
                  <a:off x="6650038" y="1573558"/>
                  <a:ext cx="33336" cy="3692"/>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64" name="Shape 1064"/>
                <p:cNvSpPr/>
                <p:nvPr/>
              </p:nvSpPr>
              <p:spPr>
                <a:xfrm>
                  <a:off x="6162675" y="1566174"/>
                  <a:ext cx="15875" cy="4924"/>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65" name="Shape 1065"/>
                <p:cNvSpPr/>
                <p:nvPr/>
              </p:nvSpPr>
              <p:spPr>
                <a:xfrm>
                  <a:off x="5738812" y="1571096"/>
                  <a:ext cx="60324" cy="6154"/>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1066" name="Shape 1066"/>
            <p:cNvGrpSpPr/>
            <p:nvPr/>
          </p:nvGrpSpPr>
          <p:grpSpPr>
            <a:xfrm rot="10800000">
              <a:off x="4417857" y="2091922"/>
              <a:ext cx="5294502" cy="4114786"/>
              <a:chOff x="3310410" y="716544"/>
              <a:chExt cx="5294502" cy="4114786"/>
            </a:xfrm>
          </p:grpSpPr>
          <p:grpSp>
            <p:nvGrpSpPr>
              <p:cNvPr id="1067" name="Shape 1067"/>
              <p:cNvGrpSpPr/>
              <p:nvPr/>
            </p:nvGrpSpPr>
            <p:grpSpPr>
              <a:xfrm flipH="1">
                <a:off x="3310410" y="738181"/>
                <a:ext cx="5294502" cy="54873"/>
                <a:chOff x="1522412" y="1514475"/>
                <a:chExt cx="10569575" cy="64008"/>
              </a:xfrm>
            </p:grpSpPr>
            <p:sp>
              <p:nvSpPr>
                <p:cNvPr id="1068" name="Shape 1068"/>
                <p:cNvSpPr/>
                <p:nvPr/>
              </p:nvSpPr>
              <p:spPr>
                <a:xfrm>
                  <a:off x="12028488" y="1525554"/>
                  <a:ext cx="63500" cy="4924"/>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69" name="Shape 1069"/>
                <p:cNvSpPr/>
                <p:nvPr/>
              </p:nvSpPr>
              <p:spPr>
                <a:xfrm>
                  <a:off x="12022138" y="1532938"/>
                  <a:ext cx="19049" cy="1231"/>
                </a:xfrm>
                <a:custGeom>
                  <a:pathLst>
                    <a:path extrusionOk="0" h="120000" w="120000">
                      <a:moveTo>
                        <a:pt x="0" y="120000"/>
                      </a:moveTo>
                      <a:lnTo>
                        <a:pt x="0" y="120000"/>
                      </a:lnTo>
                      <a:lnTo>
                        <a:pt x="120000" y="60000"/>
                      </a:lnTo>
                      <a:cubicBezTo>
                        <a:pt x="96000" y="0"/>
                        <a:pt x="66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0" name="Shape 1070"/>
                <p:cNvSpPr/>
                <p:nvPr/>
              </p:nvSpPr>
              <p:spPr>
                <a:xfrm>
                  <a:off x="12041188" y="1531708"/>
                  <a:ext cx="39687" cy="6154"/>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1" name="Shape 1071"/>
                <p:cNvSpPr/>
                <p:nvPr/>
              </p:nvSpPr>
              <p:spPr>
                <a:xfrm>
                  <a:off x="11831638" y="1526783"/>
                  <a:ext cx="42861" cy="4924"/>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2" name="Shape 1072"/>
                <p:cNvSpPr/>
                <p:nvPr/>
              </p:nvSpPr>
              <p:spPr>
                <a:xfrm>
                  <a:off x="11809413" y="1531708"/>
                  <a:ext cx="41275" cy="2462"/>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3" name="Shape 1073"/>
                <p:cNvSpPr/>
                <p:nvPr/>
              </p:nvSpPr>
              <p:spPr>
                <a:xfrm>
                  <a:off x="12003088" y="1537862"/>
                  <a:ext cx="77787" cy="3692"/>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4" name="Shape 1074"/>
                <p:cNvSpPr/>
                <p:nvPr/>
              </p:nvSpPr>
              <p:spPr>
                <a:xfrm>
                  <a:off x="11664950" y="1523091"/>
                  <a:ext cx="39687" cy="4924"/>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5" name="Shape 1075"/>
                <p:cNvSpPr/>
                <p:nvPr/>
              </p:nvSpPr>
              <p:spPr>
                <a:xfrm>
                  <a:off x="11506200" y="1521861"/>
                  <a:ext cx="92074" cy="4924"/>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6" name="Shape 1076"/>
                <p:cNvSpPr/>
                <p:nvPr/>
              </p:nvSpPr>
              <p:spPr>
                <a:xfrm>
                  <a:off x="11471275" y="1525554"/>
                  <a:ext cx="34924" cy="3692"/>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7" name="Shape 1077"/>
                <p:cNvSpPr/>
                <p:nvPr/>
              </p:nvSpPr>
              <p:spPr>
                <a:xfrm>
                  <a:off x="11710988" y="1529245"/>
                  <a:ext cx="30161" cy="4924"/>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8" name="Shape 1078"/>
                <p:cNvSpPr/>
                <p:nvPr/>
              </p:nvSpPr>
              <p:spPr>
                <a:xfrm>
                  <a:off x="11691938" y="1532938"/>
                  <a:ext cx="34924" cy="1231"/>
                </a:xfrm>
                <a:custGeom>
                  <a:pathLst>
                    <a:path extrusionOk="0" h="120000" w="120000">
                      <a:moveTo>
                        <a:pt x="120000" y="120000"/>
                      </a:moveTo>
                      <a:lnTo>
                        <a:pt x="120000" y="120000"/>
                      </a:lnTo>
                      <a:lnTo>
                        <a:pt x="116666"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79" name="Shape 1079"/>
                <p:cNvSpPr/>
                <p:nvPr/>
              </p:nvSpPr>
              <p:spPr>
                <a:xfrm>
                  <a:off x="11741150" y="1534170"/>
                  <a:ext cx="4762"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0" name="Shape 1080"/>
                <p:cNvSpPr/>
                <p:nvPr/>
              </p:nvSpPr>
              <p:spPr>
                <a:xfrm>
                  <a:off x="11841163" y="1537862"/>
                  <a:ext cx="71436" cy="8617"/>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1" name="Shape 1081"/>
                <p:cNvSpPr/>
                <p:nvPr/>
              </p:nvSpPr>
              <p:spPr>
                <a:xfrm>
                  <a:off x="11764963" y="1535400"/>
                  <a:ext cx="44450" cy="3692"/>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2" name="Shape 1082"/>
                <p:cNvSpPr/>
                <p:nvPr/>
              </p:nvSpPr>
              <p:spPr>
                <a:xfrm>
                  <a:off x="11744325" y="1537862"/>
                  <a:ext cx="20636" cy="2462"/>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3" name="Shape 1083"/>
                <p:cNvSpPr/>
                <p:nvPr/>
              </p:nvSpPr>
              <p:spPr>
                <a:xfrm>
                  <a:off x="11482388" y="1531708"/>
                  <a:ext cx="85724" cy="3692"/>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4" name="Shape 1084"/>
                <p:cNvSpPr/>
                <p:nvPr/>
              </p:nvSpPr>
              <p:spPr>
                <a:xfrm>
                  <a:off x="11626850" y="1532938"/>
                  <a:ext cx="4762" cy="1231"/>
                </a:xfrm>
                <a:custGeom>
                  <a:pathLst>
                    <a:path extrusionOk="0" h="120000" w="120000">
                      <a:moveTo>
                        <a:pt x="120000" y="0"/>
                      </a:moveTo>
                      <a:lnTo>
                        <a:pt x="120000" y="0"/>
                      </a:lnTo>
                      <a:lnTo>
                        <a:pt x="0" y="120000"/>
                      </a:lnTo>
                      <a:cubicBezTo>
                        <a:pt x="72000" y="120000"/>
                        <a:pt x="12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5" name="Shape 1085"/>
                <p:cNvSpPr/>
                <p:nvPr/>
              </p:nvSpPr>
              <p:spPr>
                <a:xfrm>
                  <a:off x="11261725" y="1534170"/>
                  <a:ext cx="4762"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6" name="Shape 1086"/>
                <p:cNvSpPr/>
                <p:nvPr/>
              </p:nvSpPr>
              <p:spPr>
                <a:xfrm>
                  <a:off x="11553825" y="1534170"/>
                  <a:ext cx="44450" cy="2462"/>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7" name="Shape 1087"/>
                <p:cNvSpPr/>
                <p:nvPr/>
              </p:nvSpPr>
              <p:spPr>
                <a:xfrm>
                  <a:off x="11409363" y="1529245"/>
                  <a:ext cx="31750" cy="2462"/>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8" name="Shape 1088"/>
                <p:cNvSpPr/>
                <p:nvPr/>
              </p:nvSpPr>
              <p:spPr>
                <a:xfrm>
                  <a:off x="11618913" y="153170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89" name="Shape 1089"/>
                <p:cNvSpPr/>
                <p:nvPr/>
              </p:nvSpPr>
              <p:spPr>
                <a:xfrm>
                  <a:off x="11598275" y="1531708"/>
                  <a:ext cx="28575" cy="2462"/>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0" name="Shape 1090"/>
                <p:cNvSpPr/>
                <p:nvPr/>
              </p:nvSpPr>
              <p:spPr>
                <a:xfrm>
                  <a:off x="11137900" y="1534170"/>
                  <a:ext cx="188912" cy="23388"/>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1" name="Shape 1091"/>
                <p:cNvSpPr/>
                <p:nvPr/>
              </p:nvSpPr>
              <p:spPr>
                <a:xfrm>
                  <a:off x="11266488" y="1529245"/>
                  <a:ext cx="95250" cy="4924"/>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2" name="Shape 1092"/>
                <p:cNvSpPr/>
                <p:nvPr/>
              </p:nvSpPr>
              <p:spPr>
                <a:xfrm>
                  <a:off x="11361738" y="1531708"/>
                  <a:ext cx="134936" cy="12308"/>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3" name="Shape 1093"/>
                <p:cNvSpPr/>
                <p:nvPr/>
              </p:nvSpPr>
              <p:spPr>
                <a:xfrm>
                  <a:off x="11834813" y="1552633"/>
                  <a:ext cx="9524" cy="123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4" name="Shape 1094"/>
                <p:cNvSpPr/>
                <p:nvPr/>
              </p:nvSpPr>
              <p:spPr>
                <a:xfrm>
                  <a:off x="11764963" y="1542787"/>
                  <a:ext cx="117474" cy="9846"/>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5" name="Shape 1095"/>
                <p:cNvSpPr/>
                <p:nvPr/>
              </p:nvSpPr>
              <p:spPr>
                <a:xfrm>
                  <a:off x="11555413" y="1544016"/>
                  <a:ext cx="69849" cy="4924"/>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6" name="Shape 1096"/>
                <p:cNvSpPr/>
                <p:nvPr/>
              </p:nvSpPr>
              <p:spPr>
                <a:xfrm>
                  <a:off x="11223625" y="1528016"/>
                  <a:ext cx="38099" cy="6154"/>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7" name="Shape 1097"/>
                <p:cNvSpPr/>
                <p:nvPr/>
              </p:nvSpPr>
              <p:spPr>
                <a:xfrm>
                  <a:off x="11145838" y="1529245"/>
                  <a:ext cx="22225" cy="2462"/>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8" name="Shape 1098"/>
                <p:cNvSpPr/>
                <p:nvPr/>
              </p:nvSpPr>
              <p:spPr>
                <a:xfrm>
                  <a:off x="6197600" y="1566174"/>
                  <a:ext cx="20636" cy="123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099" name="Shape 1099"/>
                <p:cNvSpPr/>
                <p:nvPr/>
              </p:nvSpPr>
              <p:spPr>
                <a:xfrm>
                  <a:off x="6356350" y="1564942"/>
                  <a:ext cx="9524" cy="1231"/>
                </a:xfrm>
                <a:custGeom>
                  <a:pathLst>
                    <a:path extrusionOk="0" h="120000" w="12000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0" name="Shape 1100"/>
                <p:cNvSpPr/>
                <p:nvPr/>
              </p:nvSpPr>
              <p:spPr>
                <a:xfrm>
                  <a:off x="8950325" y="1521861"/>
                  <a:ext cx="61912" cy="7385"/>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1" name="Shape 1101"/>
                <p:cNvSpPr/>
                <p:nvPr/>
              </p:nvSpPr>
              <p:spPr>
                <a:xfrm>
                  <a:off x="7537450" y="1546479"/>
                  <a:ext cx="28575" cy="3692"/>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2" name="Shape 1102"/>
                <p:cNvSpPr/>
                <p:nvPr/>
              </p:nvSpPr>
              <p:spPr>
                <a:xfrm>
                  <a:off x="7478713" y="1562480"/>
                  <a:ext cx="38099" cy="2462"/>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3" name="Shape 1103"/>
                <p:cNvSpPr/>
                <p:nvPr/>
              </p:nvSpPr>
              <p:spPr>
                <a:xfrm>
                  <a:off x="5410200" y="1568636"/>
                  <a:ext cx="36512" cy="3692"/>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4" name="Shape 1104"/>
                <p:cNvSpPr/>
                <p:nvPr/>
              </p:nvSpPr>
              <p:spPr>
                <a:xfrm>
                  <a:off x="10206038" y="1530476"/>
                  <a:ext cx="61912" cy="4924"/>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5" name="Shape 1105"/>
                <p:cNvSpPr/>
                <p:nvPr/>
              </p:nvSpPr>
              <p:spPr>
                <a:xfrm>
                  <a:off x="6257925" y="1525554"/>
                  <a:ext cx="19049" cy="2462"/>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6" name="Shape 1106"/>
                <p:cNvSpPr/>
                <p:nvPr/>
              </p:nvSpPr>
              <p:spPr>
                <a:xfrm>
                  <a:off x="10134600" y="1528016"/>
                  <a:ext cx="71436" cy="3692"/>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7" name="Shape 1107"/>
                <p:cNvSpPr/>
                <p:nvPr/>
              </p:nvSpPr>
              <p:spPr>
                <a:xfrm>
                  <a:off x="2582863" y="1560020"/>
                  <a:ext cx="7937" cy="123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8" name="Shape 1108"/>
                <p:cNvSpPr/>
                <p:nvPr/>
              </p:nvSpPr>
              <p:spPr>
                <a:xfrm>
                  <a:off x="1762125" y="1521861"/>
                  <a:ext cx="34924" cy="1231"/>
                </a:xfrm>
                <a:custGeom>
                  <a:pathLst>
                    <a:path extrusionOk="0" h="120000" w="12000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9" name="Shape 1109"/>
                <p:cNvSpPr/>
                <p:nvPr/>
              </p:nvSpPr>
              <p:spPr>
                <a:xfrm>
                  <a:off x="10812463" y="1529245"/>
                  <a:ext cx="19049" cy="1231"/>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0" name="Shape 1110"/>
                <p:cNvSpPr/>
                <p:nvPr/>
              </p:nvSpPr>
              <p:spPr>
                <a:xfrm>
                  <a:off x="10896600" y="1545248"/>
                  <a:ext cx="7937" cy="2462"/>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1" name="Shape 1111"/>
                <p:cNvSpPr/>
                <p:nvPr/>
              </p:nvSpPr>
              <p:spPr>
                <a:xfrm>
                  <a:off x="9947275" y="1553865"/>
                  <a:ext cx="4762" cy="1231"/>
                </a:xfrm>
                <a:custGeom>
                  <a:pathLst>
                    <a:path extrusionOk="0" h="120000" w="120000">
                      <a:moveTo>
                        <a:pt x="24000" y="0"/>
                      </a:moveTo>
                      <a:lnTo>
                        <a:pt x="24000" y="0"/>
                      </a:lnTo>
                      <a:lnTo>
                        <a:pt x="0" y="0"/>
                      </a:lnTo>
                      <a:cubicBezTo>
                        <a:pt x="120000" y="12000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2" name="Shape 1112"/>
                <p:cNvSpPr/>
                <p:nvPr/>
              </p:nvSpPr>
              <p:spPr>
                <a:xfrm>
                  <a:off x="10817225" y="1531708"/>
                  <a:ext cx="23812"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3" name="Shape 1113"/>
                <p:cNvSpPr/>
                <p:nvPr/>
              </p:nvSpPr>
              <p:spPr>
                <a:xfrm>
                  <a:off x="10836275" y="1529245"/>
                  <a:ext cx="19049" cy="1231"/>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4" name="Shape 1114"/>
                <p:cNvSpPr/>
                <p:nvPr/>
              </p:nvSpPr>
              <p:spPr>
                <a:xfrm>
                  <a:off x="10787063" y="1530476"/>
                  <a:ext cx="30161" cy="123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5" name="Shape 1115"/>
                <p:cNvSpPr/>
                <p:nvPr/>
              </p:nvSpPr>
              <p:spPr>
                <a:xfrm>
                  <a:off x="4092575" y="1552633"/>
                  <a:ext cx="20636" cy="2462"/>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6" name="Shape 1116"/>
                <p:cNvSpPr/>
                <p:nvPr/>
              </p:nvSpPr>
              <p:spPr>
                <a:xfrm>
                  <a:off x="8528050" y="1567404"/>
                  <a:ext cx="3174" cy="1231"/>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7" name="Shape 1117"/>
                <p:cNvSpPr/>
                <p:nvPr/>
              </p:nvSpPr>
              <p:spPr>
                <a:xfrm>
                  <a:off x="8461375" y="1556325"/>
                  <a:ext cx="66674" cy="1477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8" name="Shape 1118"/>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9" name="Shape 1119"/>
                <p:cNvSpPr/>
                <p:nvPr/>
              </p:nvSpPr>
              <p:spPr>
                <a:xfrm>
                  <a:off x="7508875" y="1560020"/>
                  <a:ext cx="11112" cy="3692"/>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0" name="Shape 1120"/>
                <p:cNvSpPr/>
                <p:nvPr/>
              </p:nvSpPr>
              <p:spPr>
                <a:xfrm>
                  <a:off x="5434012" y="1567404"/>
                  <a:ext cx="4762" cy="1231"/>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1" name="Shape 1121"/>
                <p:cNvSpPr/>
                <p:nvPr/>
              </p:nvSpPr>
              <p:spPr>
                <a:xfrm>
                  <a:off x="9672638" y="1567404"/>
                  <a:ext cx="25399" cy="2462"/>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2" name="Shape 1122"/>
                <p:cNvSpPr/>
                <p:nvPr/>
              </p:nvSpPr>
              <p:spPr>
                <a:xfrm>
                  <a:off x="10966450" y="1529245"/>
                  <a:ext cx="39687" cy="2462"/>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3" name="Shape 1123"/>
                <p:cNvSpPr/>
                <p:nvPr/>
              </p:nvSpPr>
              <p:spPr>
                <a:xfrm>
                  <a:off x="11329988" y="1552633"/>
                  <a:ext cx="44450" cy="2462"/>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4" name="Shape 1124"/>
                <p:cNvSpPr/>
                <p:nvPr/>
              </p:nvSpPr>
              <p:spPr>
                <a:xfrm>
                  <a:off x="11042650" y="1540325"/>
                  <a:ext cx="60324" cy="6154"/>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5" name="Shape 1125"/>
                <p:cNvSpPr/>
                <p:nvPr/>
              </p:nvSpPr>
              <p:spPr>
                <a:xfrm>
                  <a:off x="11106150" y="1542787"/>
                  <a:ext cx="28575" cy="1231"/>
                </a:xfrm>
                <a:custGeom>
                  <a:pathLst>
                    <a:path extrusionOk="0" h="120000" w="12000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6" name="Shape 1126"/>
                <p:cNvSpPr/>
                <p:nvPr/>
              </p:nvSpPr>
              <p:spPr>
                <a:xfrm>
                  <a:off x="10679113" y="1525554"/>
                  <a:ext cx="103186" cy="9846"/>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7" name="Shape 1127"/>
                <p:cNvSpPr/>
                <p:nvPr/>
              </p:nvSpPr>
              <p:spPr>
                <a:xfrm>
                  <a:off x="11039475" y="1550171"/>
                  <a:ext cx="26987" cy="4924"/>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8" name="Shape 1128"/>
                <p:cNvSpPr/>
                <p:nvPr/>
              </p:nvSpPr>
              <p:spPr>
                <a:xfrm>
                  <a:off x="10841038" y="1548941"/>
                  <a:ext cx="58737" cy="2462"/>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29" name="Shape 1129"/>
                <p:cNvSpPr/>
                <p:nvPr/>
              </p:nvSpPr>
              <p:spPr>
                <a:xfrm>
                  <a:off x="10899775" y="1550171"/>
                  <a:ext cx="36512" cy="123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0" name="Shape 1130"/>
                <p:cNvSpPr/>
                <p:nvPr/>
              </p:nvSpPr>
              <p:spPr>
                <a:xfrm>
                  <a:off x="10958513" y="1555095"/>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1" name="Shape 1131"/>
                <p:cNvSpPr/>
                <p:nvPr/>
              </p:nvSpPr>
              <p:spPr>
                <a:xfrm>
                  <a:off x="10304463" y="1548941"/>
                  <a:ext cx="61912" cy="3692"/>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2" name="Shape 1132"/>
                <p:cNvSpPr/>
                <p:nvPr/>
              </p:nvSpPr>
              <p:spPr>
                <a:xfrm>
                  <a:off x="10483850" y="1557558"/>
                  <a:ext cx="23812" cy="6154"/>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3" name="Shape 1133"/>
                <p:cNvSpPr/>
                <p:nvPr/>
              </p:nvSpPr>
              <p:spPr>
                <a:xfrm>
                  <a:off x="10291763" y="1563712"/>
                  <a:ext cx="117474" cy="2462"/>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4" name="Shape 1134"/>
                <p:cNvSpPr/>
                <p:nvPr/>
              </p:nvSpPr>
              <p:spPr>
                <a:xfrm>
                  <a:off x="9621838" y="1546479"/>
                  <a:ext cx="11112" cy="8617"/>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5" name="Shape 1135"/>
                <p:cNvSpPr/>
                <p:nvPr/>
              </p:nvSpPr>
              <p:spPr>
                <a:xfrm>
                  <a:off x="8951913" y="1568636"/>
                  <a:ext cx="96836" cy="8617"/>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6" name="Shape 1136"/>
                <p:cNvSpPr/>
                <p:nvPr/>
              </p:nvSpPr>
              <p:spPr>
                <a:xfrm>
                  <a:off x="9005888" y="1566174"/>
                  <a:ext cx="17461" cy="2462"/>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7" name="Shape 1137"/>
                <p:cNvSpPr/>
                <p:nvPr/>
              </p:nvSpPr>
              <p:spPr>
                <a:xfrm>
                  <a:off x="1587500" y="1516937"/>
                  <a:ext cx="38099" cy="3692"/>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8" name="Shape 1138"/>
                <p:cNvSpPr/>
                <p:nvPr/>
              </p:nvSpPr>
              <p:spPr>
                <a:xfrm>
                  <a:off x="1522412" y="1519399"/>
                  <a:ext cx="30161" cy="4924"/>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39" name="Shape 1139"/>
                <p:cNvSpPr/>
                <p:nvPr/>
              </p:nvSpPr>
              <p:spPr>
                <a:xfrm>
                  <a:off x="6650038" y="1573558"/>
                  <a:ext cx="33336" cy="3692"/>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40" name="Shape 1140"/>
                <p:cNvSpPr/>
                <p:nvPr/>
              </p:nvSpPr>
              <p:spPr>
                <a:xfrm>
                  <a:off x="6162675" y="1566174"/>
                  <a:ext cx="15875" cy="4924"/>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41" name="Shape 1141"/>
                <p:cNvSpPr/>
                <p:nvPr/>
              </p:nvSpPr>
              <p:spPr>
                <a:xfrm>
                  <a:off x="5738812" y="1571096"/>
                  <a:ext cx="60324" cy="6154"/>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142" name="Shape 1142"/>
              <p:cNvGrpSpPr/>
              <p:nvPr/>
            </p:nvGrpSpPr>
            <p:grpSpPr>
              <a:xfrm flipH="1" rot="-5400000">
                <a:off x="6492464" y="2755645"/>
                <a:ext cx="4114786" cy="36583"/>
                <a:chOff x="1522412" y="1514475"/>
                <a:chExt cx="10569575" cy="64008"/>
              </a:xfrm>
            </p:grpSpPr>
            <p:sp>
              <p:nvSpPr>
                <p:cNvPr id="1143" name="Shape 1143"/>
                <p:cNvSpPr/>
                <p:nvPr/>
              </p:nvSpPr>
              <p:spPr>
                <a:xfrm>
                  <a:off x="12028488" y="1525554"/>
                  <a:ext cx="63500" cy="4924"/>
                </a:xfrm>
                <a:custGeom>
                  <a:pathLst>
                    <a:path extrusionOk="0" h="120000" w="120000">
                      <a:moveTo>
                        <a:pt x="53731" y="120000"/>
                      </a:moveTo>
                      <a:lnTo>
                        <a:pt x="53731" y="120000"/>
                      </a:lnTo>
                      <a:lnTo>
                        <a:pt x="120000" y="60000"/>
                      </a:lnTo>
                      <a:cubicBezTo>
                        <a:pt x="107462" y="40000"/>
                        <a:pt x="46567" y="20000"/>
                        <a:pt x="69850" y="0"/>
                      </a:cubicBezTo>
                      <a:cubicBezTo>
                        <a:pt x="0" y="20000"/>
                        <a:pt x="14328" y="60000"/>
                        <a:pt x="53731"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44" name="Shape 1144"/>
                <p:cNvSpPr/>
                <p:nvPr/>
              </p:nvSpPr>
              <p:spPr>
                <a:xfrm>
                  <a:off x="12022138" y="1532938"/>
                  <a:ext cx="19049" cy="1231"/>
                </a:xfrm>
                <a:custGeom>
                  <a:pathLst>
                    <a:path extrusionOk="0" h="120000" w="120000">
                      <a:moveTo>
                        <a:pt x="0" y="120000"/>
                      </a:moveTo>
                      <a:lnTo>
                        <a:pt x="0" y="120000"/>
                      </a:lnTo>
                      <a:lnTo>
                        <a:pt x="120000" y="60000"/>
                      </a:lnTo>
                      <a:cubicBezTo>
                        <a:pt x="96000" y="0"/>
                        <a:pt x="66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45" name="Shape 1145"/>
                <p:cNvSpPr/>
                <p:nvPr/>
              </p:nvSpPr>
              <p:spPr>
                <a:xfrm>
                  <a:off x="12041188" y="1531708"/>
                  <a:ext cx="39687" cy="6154"/>
                </a:xfrm>
                <a:custGeom>
                  <a:pathLst>
                    <a:path extrusionOk="0" h="120000" w="120000">
                      <a:moveTo>
                        <a:pt x="120000" y="0"/>
                      </a:moveTo>
                      <a:lnTo>
                        <a:pt x="120000" y="0"/>
                      </a:lnTo>
                      <a:lnTo>
                        <a:pt x="0" y="40000"/>
                      </a:lnTo>
                      <a:cubicBezTo>
                        <a:pt x="14634" y="60000"/>
                        <a:pt x="17560" y="120000"/>
                        <a:pt x="55609" y="20000"/>
                      </a:cubicBezTo>
                      <a:cubicBezTo>
                        <a:pt x="43902" y="60000"/>
                        <a:pt x="67317" y="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46" name="Shape 1146"/>
                <p:cNvSpPr/>
                <p:nvPr/>
              </p:nvSpPr>
              <p:spPr>
                <a:xfrm>
                  <a:off x="11831638" y="1526783"/>
                  <a:ext cx="42861" cy="4924"/>
                </a:xfrm>
                <a:custGeom>
                  <a:pathLst>
                    <a:path extrusionOk="0" h="120000" w="120000">
                      <a:moveTo>
                        <a:pt x="5333" y="0"/>
                      </a:moveTo>
                      <a:lnTo>
                        <a:pt x="5333" y="0"/>
                      </a:lnTo>
                      <a:cubicBezTo>
                        <a:pt x="0" y="20000"/>
                        <a:pt x="40000" y="80000"/>
                        <a:pt x="48000" y="120000"/>
                      </a:cubicBezTo>
                      <a:lnTo>
                        <a:pt x="120000" y="80000"/>
                      </a:lnTo>
                      <a:cubicBezTo>
                        <a:pt x="82666" y="60000"/>
                        <a:pt x="10666" y="40000"/>
                        <a:pt x="533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47" name="Shape 1147"/>
                <p:cNvSpPr/>
                <p:nvPr/>
              </p:nvSpPr>
              <p:spPr>
                <a:xfrm>
                  <a:off x="11809413" y="1531708"/>
                  <a:ext cx="41275" cy="2462"/>
                </a:xfrm>
                <a:custGeom>
                  <a:pathLst>
                    <a:path extrusionOk="0" h="120000" w="120000">
                      <a:moveTo>
                        <a:pt x="114545" y="0"/>
                      </a:moveTo>
                      <a:lnTo>
                        <a:pt x="114545" y="0"/>
                      </a:lnTo>
                      <a:lnTo>
                        <a:pt x="0" y="120000"/>
                      </a:lnTo>
                      <a:cubicBezTo>
                        <a:pt x="100909" y="120000"/>
                        <a:pt x="120000" y="80000"/>
                        <a:pt x="114545"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48" name="Shape 1148"/>
                <p:cNvSpPr/>
                <p:nvPr/>
              </p:nvSpPr>
              <p:spPr>
                <a:xfrm>
                  <a:off x="12003088" y="1537862"/>
                  <a:ext cx="77787" cy="3692"/>
                </a:xfrm>
                <a:custGeom>
                  <a:pathLst>
                    <a:path extrusionOk="0" h="120000" w="120000">
                      <a:moveTo>
                        <a:pt x="20487" y="120000"/>
                      </a:moveTo>
                      <a:lnTo>
                        <a:pt x="20487" y="120000"/>
                      </a:lnTo>
                      <a:lnTo>
                        <a:pt x="120000" y="0"/>
                      </a:lnTo>
                      <a:lnTo>
                        <a:pt x="0" y="120000"/>
                      </a:lnTo>
                      <a:lnTo>
                        <a:pt x="20487"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49" name="Shape 1149"/>
                <p:cNvSpPr/>
                <p:nvPr/>
              </p:nvSpPr>
              <p:spPr>
                <a:xfrm>
                  <a:off x="11664950" y="1523091"/>
                  <a:ext cx="39687" cy="4924"/>
                </a:xfrm>
                <a:custGeom>
                  <a:pathLst>
                    <a:path extrusionOk="0" h="120000" w="120000">
                      <a:moveTo>
                        <a:pt x="54285" y="96000"/>
                      </a:moveTo>
                      <a:lnTo>
                        <a:pt x="54285" y="96000"/>
                      </a:lnTo>
                      <a:lnTo>
                        <a:pt x="120000" y="0"/>
                      </a:lnTo>
                      <a:lnTo>
                        <a:pt x="0" y="120000"/>
                      </a:lnTo>
                      <a:lnTo>
                        <a:pt x="54285" y="96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0" name="Shape 1150"/>
                <p:cNvSpPr/>
                <p:nvPr/>
              </p:nvSpPr>
              <p:spPr>
                <a:xfrm>
                  <a:off x="11506200" y="1521861"/>
                  <a:ext cx="92074" cy="4924"/>
                </a:xfrm>
                <a:custGeom>
                  <a:pathLst>
                    <a:path extrusionOk="0" h="120000" w="120000">
                      <a:moveTo>
                        <a:pt x="99183" y="120000"/>
                      </a:moveTo>
                      <a:lnTo>
                        <a:pt x="99183" y="120000"/>
                      </a:lnTo>
                      <a:cubicBezTo>
                        <a:pt x="119999" y="60000"/>
                        <a:pt x="69795" y="20000"/>
                        <a:pt x="91836" y="0"/>
                      </a:cubicBezTo>
                      <a:cubicBezTo>
                        <a:pt x="57551" y="0"/>
                        <a:pt x="26938" y="40000"/>
                        <a:pt x="0" y="100000"/>
                      </a:cubicBezTo>
                      <a:cubicBezTo>
                        <a:pt x="29387" y="60000"/>
                        <a:pt x="59999" y="80000"/>
                        <a:pt x="9918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1" name="Shape 1151"/>
                <p:cNvSpPr/>
                <p:nvPr/>
              </p:nvSpPr>
              <p:spPr>
                <a:xfrm>
                  <a:off x="11471275" y="1525554"/>
                  <a:ext cx="34924" cy="3692"/>
                </a:xfrm>
                <a:custGeom>
                  <a:pathLst>
                    <a:path extrusionOk="0" h="120000" w="120000">
                      <a:moveTo>
                        <a:pt x="0" y="120000"/>
                      </a:moveTo>
                      <a:lnTo>
                        <a:pt x="0" y="120000"/>
                      </a:lnTo>
                      <a:cubicBezTo>
                        <a:pt x="36666" y="80000"/>
                        <a:pt x="76666" y="40000"/>
                        <a:pt x="120000" y="0"/>
                      </a:cubicBezTo>
                      <a:cubicBezTo>
                        <a:pt x="80000" y="0"/>
                        <a:pt x="40000" y="4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2" name="Shape 1152"/>
                <p:cNvSpPr/>
                <p:nvPr/>
              </p:nvSpPr>
              <p:spPr>
                <a:xfrm>
                  <a:off x="11710988" y="1529245"/>
                  <a:ext cx="30161" cy="4924"/>
                </a:xfrm>
                <a:custGeom>
                  <a:pathLst>
                    <a:path extrusionOk="0" h="120000" w="120000">
                      <a:moveTo>
                        <a:pt x="120000" y="120000"/>
                      </a:moveTo>
                      <a:lnTo>
                        <a:pt x="120000" y="120000"/>
                      </a:lnTo>
                      <a:cubicBezTo>
                        <a:pt x="108750" y="96000"/>
                        <a:pt x="86250" y="24000"/>
                        <a:pt x="0" y="0"/>
                      </a:cubicBezTo>
                      <a:lnTo>
                        <a:pt x="60000" y="120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3" name="Shape 1153"/>
                <p:cNvSpPr/>
                <p:nvPr/>
              </p:nvSpPr>
              <p:spPr>
                <a:xfrm>
                  <a:off x="11691938" y="1532938"/>
                  <a:ext cx="34924" cy="1231"/>
                </a:xfrm>
                <a:custGeom>
                  <a:pathLst>
                    <a:path extrusionOk="0" h="120000" w="120000">
                      <a:moveTo>
                        <a:pt x="120000" y="120000"/>
                      </a:moveTo>
                      <a:lnTo>
                        <a:pt x="120000" y="120000"/>
                      </a:lnTo>
                      <a:lnTo>
                        <a:pt x="116666" y="120000"/>
                      </a:lnTo>
                      <a:lnTo>
                        <a:pt x="0" y="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4" name="Shape 1154"/>
                <p:cNvSpPr/>
                <p:nvPr/>
              </p:nvSpPr>
              <p:spPr>
                <a:xfrm>
                  <a:off x="11741150" y="1534170"/>
                  <a:ext cx="4762" cy="0"/>
                </a:xfrm>
                <a:custGeom>
                  <a:pathLst>
                    <a:path extrusionOk="0" h="120000" w="120000">
                      <a:moveTo>
                        <a:pt x="120000" y="0"/>
                      </a:moveTo>
                      <a:lnTo>
                        <a:pt x="120000" y="0"/>
                      </a:lnTo>
                      <a:lnTo>
                        <a:pt x="0" y="0"/>
                      </a:lnTo>
                      <a:cubicBezTo>
                        <a:pt x="48000" y="0"/>
                        <a:pt x="720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5" name="Shape 1155"/>
                <p:cNvSpPr/>
                <p:nvPr/>
              </p:nvSpPr>
              <p:spPr>
                <a:xfrm>
                  <a:off x="11841163" y="1537862"/>
                  <a:ext cx="71436" cy="8617"/>
                </a:xfrm>
                <a:custGeom>
                  <a:pathLst>
                    <a:path extrusionOk="0" h="120000" w="120000">
                      <a:moveTo>
                        <a:pt x="120000" y="0"/>
                      </a:moveTo>
                      <a:lnTo>
                        <a:pt x="120000" y="0"/>
                      </a:lnTo>
                      <a:cubicBezTo>
                        <a:pt x="81600" y="40000"/>
                        <a:pt x="0" y="66666"/>
                        <a:pt x="78400" y="120000"/>
                      </a:cubicBezTo>
                      <a:cubicBezTo>
                        <a:pt x="105600" y="80000"/>
                        <a:pt x="60800" y="53333"/>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6" name="Shape 1156"/>
                <p:cNvSpPr/>
                <p:nvPr/>
              </p:nvSpPr>
              <p:spPr>
                <a:xfrm>
                  <a:off x="11764963" y="1535400"/>
                  <a:ext cx="44450" cy="3692"/>
                </a:xfrm>
                <a:custGeom>
                  <a:pathLst>
                    <a:path extrusionOk="0" h="120000" w="120000">
                      <a:moveTo>
                        <a:pt x="0" y="90000"/>
                      </a:moveTo>
                      <a:lnTo>
                        <a:pt x="0" y="90000"/>
                      </a:lnTo>
                      <a:lnTo>
                        <a:pt x="112340" y="120000"/>
                      </a:lnTo>
                      <a:cubicBezTo>
                        <a:pt x="109787" y="90000"/>
                        <a:pt x="89361" y="30000"/>
                        <a:pt x="120000" y="0"/>
                      </a:cubicBez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7" name="Shape 1157"/>
                <p:cNvSpPr/>
                <p:nvPr/>
              </p:nvSpPr>
              <p:spPr>
                <a:xfrm>
                  <a:off x="11744325" y="1537862"/>
                  <a:ext cx="20636" cy="2462"/>
                </a:xfrm>
                <a:custGeom>
                  <a:pathLst>
                    <a:path extrusionOk="0" h="120000" w="120000">
                      <a:moveTo>
                        <a:pt x="0" y="120000"/>
                      </a:moveTo>
                      <a:lnTo>
                        <a:pt x="0" y="120000"/>
                      </a:lnTo>
                      <a:lnTo>
                        <a:pt x="120000" y="0"/>
                      </a:lnTo>
                      <a:lnTo>
                        <a:pt x="27272"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8" name="Shape 1158"/>
                <p:cNvSpPr/>
                <p:nvPr/>
              </p:nvSpPr>
              <p:spPr>
                <a:xfrm>
                  <a:off x="11482388" y="1531708"/>
                  <a:ext cx="85724" cy="3692"/>
                </a:xfrm>
                <a:custGeom>
                  <a:pathLst>
                    <a:path extrusionOk="0" h="120000" w="120000">
                      <a:moveTo>
                        <a:pt x="84000" y="0"/>
                      </a:moveTo>
                      <a:lnTo>
                        <a:pt x="84000" y="0"/>
                      </a:lnTo>
                      <a:cubicBezTo>
                        <a:pt x="58666" y="60000"/>
                        <a:pt x="30666" y="60000"/>
                        <a:pt x="0" y="60000"/>
                      </a:cubicBezTo>
                      <a:cubicBezTo>
                        <a:pt x="33333" y="90000"/>
                        <a:pt x="68000" y="120000"/>
                        <a:pt x="101333" y="120000"/>
                      </a:cubicBezTo>
                      <a:cubicBezTo>
                        <a:pt x="105333" y="60000"/>
                        <a:pt x="120000" y="0"/>
                        <a:pt x="8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59" name="Shape 1159"/>
                <p:cNvSpPr/>
                <p:nvPr/>
              </p:nvSpPr>
              <p:spPr>
                <a:xfrm>
                  <a:off x="11626850" y="1532938"/>
                  <a:ext cx="4762" cy="1231"/>
                </a:xfrm>
                <a:custGeom>
                  <a:pathLst>
                    <a:path extrusionOk="0" h="120000" w="120000">
                      <a:moveTo>
                        <a:pt x="120000" y="0"/>
                      </a:moveTo>
                      <a:lnTo>
                        <a:pt x="120000" y="0"/>
                      </a:lnTo>
                      <a:lnTo>
                        <a:pt x="0" y="120000"/>
                      </a:lnTo>
                      <a:cubicBezTo>
                        <a:pt x="72000" y="120000"/>
                        <a:pt x="120000" y="12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0" name="Shape 1160"/>
                <p:cNvSpPr/>
                <p:nvPr/>
              </p:nvSpPr>
              <p:spPr>
                <a:xfrm>
                  <a:off x="11261725" y="1534170"/>
                  <a:ext cx="4762" cy="0"/>
                </a:xfrm>
                <a:custGeom>
                  <a:pathLst>
                    <a:path extrusionOk="0" h="120000" w="120000">
                      <a:moveTo>
                        <a:pt x="0" y="0"/>
                      </a:moveTo>
                      <a:lnTo>
                        <a:pt x="0" y="0"/>
                      </a:lnTo>
                      <a:lnTo>
                        <a:pt x="96000" y="0"/>
                      </a:lnTo>
                      <a:cubicBezTo>
                        <a:pt x="96000" y="0"/>
                        <a:pt x="96000" y="0"/>
                        <a:pt x="120000"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1" name="Shape 1161"/>
                <p:cNvSpPr/>
                <p:nvPr/>
              </p:nvSpPr>
              <p:spPr>
                <a:xfrm>
                  <a:off x="11553825" y="1534170"/>
                  <a:ext cx="44450" cy="2462"/>
                </a:xfrm>
                <a:custGeom>
                  <a:pathLst>
                    <a:path extrusionOk="0" h="120000" w="120000">
                      <a:moveTo>
                        <a:pt x="15319" y="120000"/>
                      </a:moveTo>
                      <a:lnTo>
                        <a:pt x="15319" y="120000"/>
                      </a:lnTo>
                      <a:cubicBezTo>
                        <a:pt x="63829" y="120000"/>
                        <a:pt x="91914" y="60000"/>
                        <a:pt x="120000" y="0"/>
                      </a:cubicBezTo>
                      <a:cubicBezTo>
                        <a:pt x="84255" y="0"/>
                        <a:pt x="45957" y="60000"/>
                        <a:pt x="5106" y="60000"/>
                      </a:cubicBezTo>
                      <a:cubicBezTo>
                        <a:pt x="0" y="60000"/>
                        <a:pt x="0" y="120000"/>
                        <a:pt x="15319"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2" name="Shape 1162"/>
                <p:cNvSpPr/>
                <p:nvPr/>
              </p:nvSpPr>
              <p:spPr>
                <a:xfrm>
                  <a:off x="11409363" y="1529245"/>
                  <a:ext cx="31750" cy="2462"/>
                </a:xfrm>
                <a:custGeom>
                  <a:pathLst>
                    <a:path extrusionOk="0" h="120000" w="120000">
                      <a:moveTo>
                        <a:pt x="0" y="40000"/>
                      </a:moveTo>
                      <a:lnTo>
                        <a:pt x="0" y="40000"/>
                      </a:lnTo>
                      <a:cubicBezTo>
                        <a:pt x="36363" y="80000"/>
                        <a:pt x="76363" y="120000"/>
                        <a:pt x="120000" y="120000"/>
                      </a:cubicBezTo>
                      <a:cubicBezTo>
                        <a:pt x="83636" y="80000"/>
                        <a:pt x="10909" y="0"/>
                        <a:pt x="0" y="4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3" name="Shape 1163"/>
                <p:cNvSpPr/>
                <p:nvPr/>
              </p:nvSpPr>
              <p:spPr>
                <a:xfrm>
                  <a:off x="11618913" y="1531708"/>
                  <a:ext cx="6349" cy="0"/>
                </a:xfrm>
                <a:custGeom>
                  <a:pathLst>
                    <a:path extrusionOk="0" h="120000" w="120000">
                      <a:moveTo>
                        <a:pt x="60000" y="0"/>
                      </a:moveTo>
                      <a:lnTo>
                        <a:pt x="60000" y="0"/>
                      </a:lnTo>
                      <a:lnTo>
                        <a:pt x="120000" y="0"/>
                      </a:lnTo>
                      <a:cubicBezTo>
                        <a:pt x="0" y="0"/>
                        <a:pt x="0" y="0"/>
                        <a:pt x="6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4" name="Shape 1164"/>
                <p:cNvSpPr/>
                <p:nvPr/>
              </p:nvSpPr>
              <p:spPr>
                <a:xfrm>
                  <a:off x="11598275" y="1531708"/>
                  <a:ext cx="28575" cy="2462"/>
                </a:xfrm>
                <a:custGeom>
                  <a:pathLst>
                    <a:path extrusionOk="0" h="120000" w="120000">
                      <a:moveTo>
                        <a:pt x="96774" y="0"/>
                      </a:moveTo>
                      <a:lnTo>
                        <a:pt x="96774" y="0"/>
                      </a:lnTo>
                      <a:cubicBezTo>
                        <a:pt x="58064" y="40000"/>
                        <a:pt x="30967" y="80000"/>
                        <a:pt x="0" y="120000"/>
                      </a:cubicBezTo>
                      <a:cubicBezTo>
                        <a:pt x="42580" y="120000"/>
                        <a:pt x="85161" y="80000"/>
                        <a:pt x="120000" y="80000"/>
                      </a:cubicBezTo>
                      <a:cubicBezTo>
                        <a:pt x="112258" y="40000"/>
                        <a:pt x="104516" y="40000"/>
                        <a:pt x="96774"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5" name="Shape 1165"/>
                <p:cNvSpPr/>
                <p:nvPr/>
              </p:nvSpPr>
              <p:spPr>
                <a:xfrm>
                  <a:off x="11137900" y="1534170"/>
                  <a:ext cx="188912" cy="23388"/>
                </a:xfrm>
                <a:custGeom>
                  <a:pathLst>
                    <a:path extrusionOk="0" h="120000" w="120000">
                      <a:moveTo>
                        <a:pt x="36363" y="120000"/>
                      </a:moveTo>
                      <a:lnTo>
                        <a:pt x="36363" y="120000"/>
                      </a:lnTo>
                      <a:cubicBezTo>
                        <a:pt x="38181" y="102222"/>
                        <a:pt x="68484" y="84444"/>
                        <a:pt x="94545" y="106666"/>
                      </a:cubicBezTo>
                      <a:cubicBezTo>
                        <a:pt x="119999" y="93333"/>
                        <a:pt x="103636" y="31111"/>
                        <a:pt x="81212" y="0"/>
                      </a:cubicBezTo>
                      <a:cubicBezTo>
                        <a:pt x="80606" y="8888"/>
                        <a:pt x="80606" y="13333"/>
                        <a:pt x="53939" y="26666"/>
                      </a:cubicBezTo>
                      <a:cubicBezTo>
                        <a:pt x="63030" y="35555"/>
                        <a:pt x="112727" y="48888"/>
                        <a:pt x="90303" y="62222"/>
                      </a:cubicBezTo>
                      <a:cubicBezTo>
                        <a:pt x="55151" y="71111"/>
                        <a:pt x="61818" y="57777"/>
                        <a:pt x="44848" y="48888"/>
                      </a:cubicBezTo>
                      <a:cubicBezTo>
                        <a:pt x="58787" y="71111"/>
                        <a:pt x="0" y="80000"/>
                        <a:pt x="7878" y="111111"/>
                      </a:cubicBezTo>
                      <a:lnTo>
                        <a:pt x="38181" y="102222"/>
                      </a:lnTo>
                      <a:cubicBezTo>
                        <a:pt x="38787" y="106666"/>
                        <a:pt x="27878" y="115555"/>
                        <a:pt x="36363"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6" name="Shape 1166"/>
                <p:cNvSpPr/>
                <p:nvPr/>
              </p:nvSpPr>
              <p:spPr>
                <a:xfrm>
                  <a:off x="11266488" y="1529245"/>
                  <a:ext cx="95250" cy="4924"/>
                </a:xfrm>
                <a:custGeom>
                  <a:pathLst>
                    <a:path extrusionOk="0" h="120000" w="120000">
                      <a:moveTo>
                        <a:pt x="98400" y="120000"/>
                      </a:moveTo>
                      <a:lnTo>
                        <a:pt x="98400" y="120000"/>
                      </a:lnTo>
                      <a:lnTo>
                        <a:pt x="120000" y="120000"/>
                      </a:lnTo>
                      <a:cubicBezTo>
                        <a:pt x="94800" y="100000"/>
                        <a:pt x="78000" y="80000"/>
                        <a:pt x="45600" y="0"/>
                      </a:cubicBezTo>
                      <a:cubicBezTo>
                        <a:pt x="9600" y="40000"/>
                        <a:pt x="2400" y="80000"/>
                        <a:pt x="0" y="100000"/>
                      </a:cubicBezTo>
                      <a:lnTo>
                        <a:pt x="105600" y="120000"/>
                      </a:lnTo>
                      <a:lnTo>
                        <a:pt x="984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7" name="Shape 1167"/>
                <p:cNvSpPr/>
                <p:nvPr/>
              </p:nvSpPr>
              <p:spPr>
                <a:xfrm>
                  <a:off x="11361738" y="1531708"/>
                  <a:ext cx="134936" cy="12308"/>
                </a:xfrm>
                <a:custGeom>
                  <a:pathLst>
                    <a:path extrusionOk="0" h="120000" w="120000">
                      <a:moveTo>
                        <a:pt x="67605" y="25714"/>
                      </a:moveTo>
                      <a:lnTo>
                        <a:pt x="67605" y="25714"/>
                      </a:lnTo>
                      <a:cubicBezTo>
                        <a:pt x="55774" y="59999"/>
                        <a:pt x="19436" y="77142"/>
                        <a:pt x="41408" y="119999"/>
                      </a:cubicBezTo>
                      <a:cubicBezTo>
                        <a:pt x="86197" y="119999"/>
                        <a:pt x="72676" y="85714"/>
                        <a:pt x="99718" y="68571"/>
                      </a:cubicBezTo>
                      <a:cubicBezTo>
                        <a:pt x="27887" y="77142"/>
                        <a:pt x="120000" y="51428"/>
                        <a:pt x="68450" y="25714"/>
                      </a:cubicBezTo>
                      <a:cubicBezTo>
                        <a:pt x="81971" y="25714"/>
                        <a:pt x="94647" y="17142"/>
                        <a:pt x="107323" y="17142"/>
                      </a:cubicBezTo>
                      <a:cubicBezTo>
                        <a:pt x="93802" y="17142"/>
                        <a:pt x="81971" y="8571"/>
                        <a:pt x="70140" y="0"/>
                      </a:cubicBezTo>
                      <a:lnTo>
                        <a:pt x="71830" y="8571"/>
                      </a:lnTo>
                      <a:lnTo>
                        <a:pt x="71830" y="8571"/>
                      </a:lnTo>
                      <a:cubicBezTo>
                        <a:pt x="71830" y="8571"/>
                        <a:pt x="71830" y="8571"/>
                        <a:pt x="71830" y="8571"/>
                      </a:cubicBezTo>
                      <a:cubicBezTo>
                        <a:pt x="75211" y="8571"/>
                        <a:pt x="76056" y="8571"/>
                        <a:pt x="72676" y="8571"/>
                      </a:cubicBezTo>
                      <a:lnTo>
                        <a:pt x="70985" y="8571"/>
                      </a:lnTo>
                      <a:cubicBezTo>
                        <a:pt x="70140" y="17142"/>
                        <a:pt x="69295" y="17142"/>
                        <a:pt x="67605" y="25714"/>
                      </a:cubicBezTo>
                      <a:cubicBezTo>
                        <a:pt x="47323" y="17142"/>
                        <a:pt x="64225" y="17142"/>
                        <a:pt x="70985" y="8571"/>
                      </a:cubicBezTo>
                      <a:cubicBezTo>
                        <a:pt x="70985" y="8571"/>
                        <a:pt x="71830" y="8571"/>
                        <a:pt x="71830" y="8571"/>
                      </a:cubicBezTo>
                      <a:lnTo>
                        <a:pt x="71830" y="8571"/>
                      </a:lnTo>
                      <a:lnTo>
                        <a:pt x="0" y="25714"/>
                      </a:lnTo>
                      <a:cubicBezTo>
                        <a:pt x="15211" y="25714"/>
                        <a:pt x="33802" y="25714"/>
                        <a:pt x="67605" y="25714"/>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8" name="Shape 1168"/>
                <p:cNvSpPr/>
                <p:nvPr/>
              </p:nvSpPr>
              <p:spPr>
                <a:xfrm>
                  <a:off x="11834813" y="1552633"/>
                  <a:ext cx="9524" cy="1231"/>
                </a:xfrm>
                <a:custGeom>
                  <a:pathLst>
                    <a:path extrusionOk="0" h="120000" w="120000">
                      <a:moveTo>
                        <a:pt x="120000" y="120000"/>
                      </a:moveTo>
                      <a:lnTo>
                        <a:pt x="120000" y="120000"/>
                      </a:lnTo>
                      <a:cubicBezTo>
                        <a:pt x="87272" y="120000"/>
                        <a:pt x="87272" y="120000"/>
                        <a:pt x="87272" y="0"/>
                      </a:cubicBezTo>
                      <a:cubicBezTo>
                        <a:pt x="21818" y="120000"/>
                        <a:pt x="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69" name="Shape 1169"/>
                <p:cNvSpPr/>
                <p:nvPr/>
              </p:nvSpPr>
              <p:spPr>
                <a:xfrm>
                  <a:off x="11764963" y="1542787"/>
                  <a:ext cx="117474" cy="9846"/>
                </a:xfrm>
                <a:custGeom>
                  <a:pathLst>
                    <a:path extrusionOk="0" h="120000" w="120000">
                      <a:moveTo>
                        <a:pt x="47213" y="110000"/>
                      </a:moveTo>
                      <a:lnTo>
                        <a:pt x="47213" y="110000"/>
                      </a:lnTo>
                      <a:cubicBezTo>
                        <a:pt x="53114" y="100000"/>
                        <a:pt x="58032" y="80000"/>
                        <a:pt x="77704" y="90000"/>
                      </a:cubicBezTo>
                      <a:cubicBezTo>
                        <a:pt x="94426" y="100000"/>
                        <a:pt x="77704" y="110000"/>
                        <a:pt x="78688" y="120000"/>
                      </a:cubicBezTo>
                      <a:cubicBezTo>
                        <a:pt x="90491" y="110000"/>
                        <a:pt x="120000" y="90000"/>
                        <a:pt x="82622" y="70000"/>
                      </a:cubicBezTo>
                      <a:lnTo>
                        <a:pt x="76721" y="80000"/>
                      </a:lnTo>
                      <a:cubicBezTo>
                        <a:pt x="43278" y="60000"/>
                        <a:pt x="0" y="10000"/>
                        <a:pt x="5901" y="0"/>
                      </a:cubicBezTo>
                      <a:cubicBezTo>
                        <a:pt x="15737" y="40000"/>
                        <a:pt x="24590" y="70000"/>
                        <a:pt x="47213" y="11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0" name="Shape 1170"/>
                <p:cNvSpPr/>
                <p:nvPr/>
              </p:nvSpPr>
              <p:spPr>
                <a:xfrm>
                  <a:off x="11555413" y="1544016"/>
                  <a:ext cx="69849" cy="4924"/>
                </a:xfrm>
                <a:custGeom>
                  <a:pathLst>
                    <a:path extrusionOk="0" h="120000" w="120000">
                      <a:moveTo>
                        <a:pt x="113513" y="0"/>
                      </a:moveTo>
                      <a:lnTo>
                        <a:pt x="113513" y="0"/>
                      </a:lnTo>
                      <a:lnTo>
                        <a:pt x="0" y="40000"/>
                      </a:lnTo>
                      <a:lnTo>
                        <a:pt x="58378" y="120000"/>
                      </a:lnTo>
                      <a:lnTo>
                        <a:pt x="55135" y="80000"/>
                      </a:lnTo>
                      <a:cubicBezTo>
                        <a:pt x="120000" y="80000"/>
                        <a:pt x="105405" y="40000"/>
                        <a:pt x="113513"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1" name="Shape 1171"/>
                <p:cNvSpPr/>
                <p:nvPr/>
              </p:nvSpPr>
              <p:spPr>
                <a:xfrm>
                  <a:off x="11223625" y="1528016"/>
                  <a:ext cx="38099" cy="6154"/>
                </a:xfrm>
                <a:custGeom>
                  <a:pathLst>
                    <a:path extrusionOk="0" h="120000" w="120000">
                      <a:moveTo>
                        <a:pt x="93000" y="85714"/>
                      </a:moveTo>
                      <a:lnTo>
                        <a:pt x="93000" y="85714"/>
                      </a:lnTo>
                      <a:lnTo>
                        <a:pt x="120000" y="0"/>
                      </a:lnTo>
                      <a:lnTo>
                        <a:pt x="0" y="119999"/>
                      </a:lnTo>
                      <a:lnTo>
                        <a:pt x="93000" y="85714"/>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2" name="Shape 1172"/>
                <p:cNvSpPr/>
                <p:nvPr/>
              </p:nvSpPr>
              <p:spPr>
                <a:xfrm>
                  <a:off x="11145838" y="1529245"/>
                  <a:ext cx="22225" cy="2462"/>
                </a:xfrm>
                <a:custGeom>
                  <a:pathLst>
                    <a:path extrusionOk="0" h="120000" w="120000">
                      <a:moveTo>
                        <a:pt x="105000" y="120000"/>
                      </a:moveTo>
                      <a:lnTo>
                        <a:pt x="105000" y="120000"/>
                      </a:lnTo>
                      <a:lnTo>
                        <a:pt x="120000" y="0"/>
                      </a:lnTo>
                      <a:lnTo>
                        <a:pt x="0" y="90000"/>
                      </a:lnTo>
                      <a:lnTo>
                        <a:pt x="105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3" name="Shape 1173"/>
                <p:cNvSpPr/>
                <p:nvPr/>
              </p:nvSpPr>
              <p:spPr>
                <a:xfrm>
                  <a:off x="6197600" y="1566174"/>
                  <a:ext cx="20636" cy="1231"/>
                </a:xfrm>
                <a:custGeom>
                  <a:pathLst>
                    <a:path extrusionOk="0" h="120000" w="120000">
                      <a:moveTo>
                        <a:pt x="120000" y="0"/>
                      </a:moveTo>
                      <a:lnTo>
                        <a:pt x="120000" y="0"/>
                      </a:lnTo>
                      <a:lnTo>
                        <a:pt x="0" y="120000"/>
                      </a:lnTo>
                      <a:cubicBezTo>
                        <a:pt x="57142" y="0"/>
                        <a:pt x="91428"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4" name="Shape 1174"/>
                <p:cNvSpPr/>
                <p:nvPr/>
              </p:nvSpPr>
              <p:spPr>
                <a:xfrm>
                  <a:off x="6356350" y="1564942"/>
                  <a:ext cx="9524" cy="1231"/>
                </a:xfrm>
                <a:custGeom>
                  <a:pathLst>
                    <a:path extrusionOk="0" h="120000" w="120000">
                      <a:moveTo>
                        <a:pt x="72000" y="120000"/>
                      </a:moveTo>
                      <a:lnTo>
                        <a:pt x="72000" y="120000"/>
                      </a:lnTo>
                      <a:lnTo>
                        <a:pt x="120000" y="0"/>
                      </a:lnTo>
                      <a:cubicBezTo>
                        <a:pt x="36000" y="60000"/>
                        <a:pt x="0" y="120000"/>
                        <a:pt x="72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5" name="Shape 1175"/>
                <p:cNvSpPr/>
                <p:nvPr/>
              </p:nvSpPr>
              <p:spPr>
                <a:xfrm>
                  <a:off x="8950325" y="1521861"/>
                  <a:ext cx="61912" cy="7385"/>
                </a:xfrm>
                <a:custGeom>
                  <a:pathLst>
                    <a:path extrusionOk="0" h="120000" w="120000">
                      <a:moveTo>
                        <a:pt x="120000" y="120000"/>
                      </a:moveTo>
                      <a:lnTo>
                        <a:pt x="120000" y="120000"/>
                      </a:lnTo>
                      <a:cubicBezTo>
                        <a:pt x="62769" y="66666"/>
                        <a:pt x="0" y="0"/>
                        <a:pt x="7384" y="53333"/>
                      </a:cubicBezTo>
                      <a:lnTo>
                        <a:pt x="24000" y="106666"/>
                      </a:lnTo>
                      <a:cubicBezTo>
                        <a:pt x="64615" y="93333"/>
                        <a:pt x="94153" y="106666"/>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6" name="Shape 1176"/>
                <p:cNvSpPr/>
                <p:nvPr/>
              </p:nvSpPr>
              <p:spPr>
                <a:xfrm>
                  <a:off x="7537450" y="1546479"/>
                  <a:ext cx="28575" cy="3692"/>
                </a:xfrm>
                <a:custGeom>
                  <a:pathLst>
                    <a:path extrusionOk="0" h="120000" w="120000">
                      <a:moveTo>
                        <a:pt x="0" y="90000"/>
                      </a:moveTo>
                      <a:lnTo>
                        <a:pt x="0" y="90000"/>
                      </a:lnTo>
                      <a:lnTo>
                        <a:pt x="37241" y="120000"/>
                      </a:lnTo>
                      <a:lnTo>
                        <a:pt x="120000" y="0"/>
                      </a:lnTo>
                      <a:lnTo>
                        <a:pt x="0" y="9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7" name="Shape 1177"/>
                <p:cNvSpPr/>
                <p:nvPr/>
              </p:nvSpPr>
              <p:spPr>
                <a:xfrm>
                  <a:off x="7478713" y="1562480"/>
                  <a:ext cx="38099" cy="2462"/>
                </a:xfrm>
                <a:custGeom>
                  <a:pathLst>
                    <a:path extrusionOk="0" h="120000" w="120000">
                      <a:moveTo>
                        <a:pt x="120000" y="120000"/>
                      </a:moveTo>
                      <a:lnTo>
                        <a:pt x="120000" y="120000"/>
                      </a:lnTo>
                      <a:lnTo>
                        <a:pt x="0" y="0"/>
                      </a:lnTo>
                      <a:cubicBezTo>
                        <a:pt x="27000" y="40000"/>
                        <a:pt x="6600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8" name="Shape 1178"/>
                <p:cNvSpPr/>
                <p:nvPr/>
              </p:nvSpPr>
              <p:spPr>
                <a:xfrm>
                  <a:off x="5410200" y="1568636"/>
                  <a:ext cx="36512" cy="3692"/>
                </a:xfrm>
                <a:custGeom>
                  <a:pathLst>
                    <a:path extrusionOk="0" h="120000" w="120000">
                      <a:moveTo>
                        <a:pt x="75789" y="0"/>
                      </a:moveTo>
                      <a:lnTo>
                        <a:pt x="75789" y="0"/>
                      </a:lnTo>
                      <a:lnTo>
                        <a:pt x="0" y="120000"/>
                      </a:lnTo>
                      <a:cubicBezTo>
                        <a:pt x="120000" y="120000"/>
                        <a:pt x="66315" y="72000"/>
                        <a:pt x="75789"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79" name="Shape 1179"/>
                <p:cNvSpPr/>
                <p:nvPr/>
              </p:nvSpPr>
              <p:spPr>
                <a:xfrm>
                  <a:off x="10206038" y="1530476"/>
                  <a:ext cx="61912" cy="4924"/>
                </a:xfrm>
                <a:custGeom>
                  <a:pathLst>
                    <a:path extrusionOk="0" h="120000" w="120000">
                      <a:moveTo>
                        <a:pt x="120000" y="60000"/>
                      </a:moveTo>
                      <a:lnTo>
                        <a:pt x="120000" y="60000"/>
                      </a:lnTo>
                      <a:cubicBezTo>
                        <a:pt x="72000" y="20000"/>
                        <a:pt x="33230" y="0"/>
                        <a:pt x="0" y="0"/>
                      </a:cubicBezTo>
                      <a:cubicBezTo>
                        <a:pt x="59076" y="40000"/>
                        <a:pt x="105230" y="120000"/>
                        <a:pt x="120000" y="6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0" name="Shape 1180"/>
                <p:cNvSpPr/>
                <p:nvPr/>
              </p:nvSpPr>
              <p:spPr>
                <a:xfrm>
                  <a:off x="6257925" y="1525554"/>
                  <a:ext cx="19049" cy="2462"/>
                </a:xfrm>
                <a:custGeom>
                  <a:pathLst>
                    <a:path extrusionOk="0" h="120000" w="120000">
                      <a:moveTo>
                        <a:pt x="102857" y="0"/>
                      </a:moveTo>
                      <a:lnTo>
                        <a:pt x="102857" y="0"/>
                      </a:lnTo>
                      <a:cubicBezTo>
                        <a:pt x="28571" y="60000"/>
                        <a:pt x="0" y="120000"/>
                        <a:pt x="0" y="120000"/>
                      </a:cubicBezTo>
                      <a:cubicBezTo>
                        <a:pt x="74285" y="120000"/>
                        <a:pt x="120000" y="60000"/>
                        <a:pt x="102857"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1" name="Shape 1181"/>
                <p:cNvSpPr/>
                <p:nvPr/>
              </p:nvSpPr>
              <p:spPr>
                <a:xfrm>
                  <a:off x="10134600" y="1528016"/>
                  <a:ext cx="71436" cy="3692"/>
                </a:xfrm>
                <a:custGeom>
                  <a:pathLst>
                    <a:path extrusionOk="0" h="120000" w="120000">
                      <a:moveTo>
                        <a:pt x="0" y="90000"/>
                      </a:moveTo>
                      <a:lnTo>
                        <a:pt x="0" y="90000"/>
                      </a:lnTo>
                      <a:lnTo>
                        <a:pt x="20800" y="120000"/>
                      </a:lnTo>
                      <a:cubicBezTo>
                        <a:pt x="51200" y="90000"/>
                        <a:pt x="83200" y="60000"/>
                        <a:pt x="120000" y="90000"/>
                      </a:cubicBezTo>
                      <a:cubicBezTo>
                        <a:pt x="83200" y="30000"/>
                        <a:pt x="40000" y="0"/>
                        <a:pt x="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2" name="Shape 1182"/>
                <p:cNvSpPr/>
                <p:nvPr/>
              </p:nvSpPr>
              <p:spPr>
                <a:xfrm>
                  <a:off x="2582863" y="1560020"/>
                  <a:ext cx="7937" cy="1231"/>
                </a:xfrm>
                <a:custGeom>
                  <a:pathLst>
                    <a:path extrusionOk="0" h="120000" w="120000">
                      <a:moveTo>
                        <a:pt x="120000" y="120000"/>
                      </a:moveTo>
                      <a:lnTo>
                        <a:pt x="120000" y="120000"/>
                      </a:lnTo>
                      <a:lnTo>
                        <a:pt x="15000" y="0"/>
                      </a:lnTo>
                      <a:cubicBezTo>
                        <a:pt x="0" y="120000"/>
                        <a:pt x="45000" y="12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3" name="Shape 1183"/>
                <p:cNvSpPr/>
                <p:nvPr/>
              </p:nvSpPr>
              <p:spPr>
                <a:xfrm>
                  <a:off x="1762125" y="1521861"/>
                  <a:ext cx="34924" cy="1231"/>
                </a:xfrm>
                <a:custGeom>
                  <a:pathLst>
                    <a:path extrusionOk="0" h="120000" w="120000">
                      <a:moveTo>
                        <a:pt x="0" y="120000"/>
                      </a:moveTo>
                      <a:lnTo>
                        <a:pt x="0" y="120000"/>
                      </a:lnTo>
                      <a:cubicBezTo>
                        <a:pt x="30000" y="120000"/>
                        <a:pt x="76666" y="120000"/>
                        <a:pt x="120000" y="120000"/>
                      </a:cubicBezTo>
                      <a:cubicBezTo>
                        <a:pt x="96666" y="0"/>
                        <a:pt x="63333"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4" name="Shape 1184"/>
                <p:cNvSpPr/>
                <p:nvPr/>
              </p:nvSpPr>
              <p:spPr>
                <a:xfrm>
                  <a:off x="10812463" y="1529245"/>
                  <a:ext cx="19049" cy="1231"/>
                </a:xfrm>
                <a:custGeom>
                  <a:pathLst>
                    <a:path extrusionOk="0" h="120000" w="120000">
                      <a:moveTo>
                        <a:pt x="0" y="120000"/>
                      </a:moveTo>
                      <a:lnTo>
                        <a:pt x="0" y="120000"/>
                      </a:lnTo>
                      <a:cubicBezTo>
                        <a:pt x="120000" y="120000"/>
                        <a:pt x="1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5" name="Shape 1185"/>
                <p:cNvSpPr/>
                <p:nvPr/>
              </p:nvSpPr>
              <p:spPr>
                <a:xfrm>
                  <a:off x="10896600" y="1545248"/>
                  <a:ext cx="7937" cy="2462"/>
                </a:xfrm>
                <a:custGeom>
                  <a:pathLst>
                    <a:path extrusionOk="0" h="120000" w="120000">
                      <a:moveTo>
                        <a:pt x="120000" y="0"/>
                      </a:moveTo>
                      <a:lnTo>
                        <a:pt x="120000" y="0"/>
                      </a:lnTo>
                      <a:cubicBezTo>
                        <a:pt x="60000" y="40000"/>
                        <a:pt x="15000" y="80000"/>
                        <a:pt x="0" y="120000"/>
                      </a:cubicBezTo>
                      <a:cubicBezTo>
                        <a:pt x="30000" y="80000"/>
                        <a:pt x="60000" y="4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6" name="Shape 1186"/>
                <p:cNvSpPr/>
                <p:nvPr/>
              </p:nvSpPr>
              <p:spPr>
                <a:xfrm>
                  <a:off x="9947275" y="1553865"/>
                  <a:ext cx="4762" cy="1231"/>
                </a:xfrm>
                <a:custGeom>
                  <a:pathLst>
                    <a:path extrusionOk="0" h="120000" w="120000">
                      <a:moveTo>
                        <a:pt x="24000" y="0"/>
                      </a:moveTo>
                      <a:lnTo>
                        <a:pt x="24000" y="0"/>
                      </a:lnTo>
                      <a:lnTo>
                        <a:pt x="0" y="0"/>
                      </a:lnTo>
                      <a:cubicBezTo>
                        <a:pt x="120000" y="120000"/>
                        <a:pt x="96000" y="0"/>
                        <a:pt x="24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7" name="Shape 1187"/>
                <p:cNvSpPr/>
                <p:nvPr/>
              </p:nvSpPr>
              <p:spPr>
                <a:xfrm>
                  <a:off x="10817225" y="1531708"/>
                  <a:ext cx="23812" cy="0"/>
                </a:xfrm>
                <a:custGeom>
                  <a:pathLst>
                    <a:path extrusionOk="0" h="120000" w="120000">
                      <a:moveTo>
                        <a:pt x="120000" y="0"/>
                      </a:moveTo>
                      <a:lnTo>
                        <a:pt x="120000" y="0"/>
                      </a:lnTo>
                      <a:cubicBezTo>
                        <a:pt x="86400" y="0"/>
                        <a:pt x="48000" y="0"/>
                        <a:pt x="0" y="0"/>
                      </a:cubicBezTo>
                      <a:cubicBezTo>
                        <a:pt x="24000" y="0"/>
                        <a:pt x="57600"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8" name="Shape 1188"/>
                <p:cNvSpPr/>
                <p:nvPr/>
              </p:nvSpPr>
              <p:spPr>
                <a:xfrm>
                  <a:off x="10836275" y="1529245"/>
                  <a:ext cx="19049" cy="1231"/>
                </a:xfrm>
                <a:custGeom>
                  <a:pathLst>
                    <a:path extrusionOk="0" h="120000" w="120000">
                      <a:moveTo>
                        <a:pt x="0" y="120000"/>
                      </a:moveTo>
                      <a:lnTo>
                        <a:pt x="0" y="120000"/>
                      </a:lnTo>
                      <a:lnTo>
                        <a:pt x="108000" y="120000"/>
                      </a:lnTo>
                      <a:cubicBezTo>
                        <a:pt x="120000" y="120000"/>
                        <a:pt x="108000"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89" name="Shape 1189"/>
                <p:cNvSpPr/>
                <p:nvPr/>
              </p:nvSpPr>
              <p:spPr>
                <a:xfrm>
                  <a:off x="10787063" y="1530476"/>
                  <a:ext cx="30161" cy="1231"/>
                </a:xfrm>
                <a:custGeom>
                  <a:pathLst>
                    <a:path extrusionOk="0" h="120000" w="120000">
                      <a:moveTo>
                        <a:pt x="0" y="0"/>
                      </a:moveTo>
                      <a:lnTo>
                        <a:pt x="0" y="0"/>
                      </a:lnTo>
                      <a:cubicBezTo>
                        <a:pt x="42580" y="0"/>
                        <a:pt x="81290" y="0"/>
                        <a:pt x="120000" y="120000"/>
                      </a:cubicBezTo>
                      <a:cubicBezTo>
                        <a:pt x="108387" y="0"/>
                        <a:pt x="100645" y="0"/>
                        <a:pt x="104516" y="0"/>
                      </a:cubicBezTo>
                      <a:lnTo>
                        <a:pt x="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0" name="Shape 1190"/>
                <p:cNvSpPr/>
                <p:nvPr/>
              </p:nvSpPr>
              <p:spPr>
                <a:xfrm>
                  <a:off x="4092575" y="1552633"/>
                  <a:ext cx="20636" cy="2462"/>
                </a:xfrm>
                <a:custGeom>
                  <a:pathLst>
                    <a:path extrusionOk="0" h="120000" w="120000">
                      <a:moveTo>
                        <a:pt x="120000" y="0"/>
                      </a:moveTo>
                      <a:lnTo>
                        <a:pt x="120000" y="0"/>
                      </a:lnTo>
                      <a:lnTo>
                        <a:pt x="99130" y="0"/>
                      </a:lnTo>
                      <a:cubicBezTo>
                        <a:pt x="0" y="120000"/>
                        <a:pt x="41739" y="6000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1" name="Shape 1191"/>
                <p:cNvSpPr/>
                <p:nvPr/>
              </p:nvSpPr>
              <p:spPr>
                <a:xfrm>
                  <a:off x="8528050" y="1567404"/>
                  <a:ext cx="3174" cy="1231"/>
                </a:xfrm>
                <a:custGeom>
                  <a:pathLst>
                    <a:path extrusionOk="0" h="120000" w="120000">
                      <a:moveTo>
                        <a:pt x="40000" y="120000"/>
                      </a:moveTo>
                      <a:lnTo>
                        <a:pt x="40000" y="120000"/>
                      </a:lnTo>
                      <a:lnTo>
                        <a:pt x="120000" y="0"/>
                      </a:lnTo>
                      <a:lnTo>
                        <a:pt x="0" y="0"/>
                      </a:lnTo>
                      <a:lnTo>
                        <a:pt x="4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2" name="Shape 1192"/>
                <p:cNvSpPr/>
                <p:nvPr/>
              </p:nvSpPr>
              <p:spPr>
                <a:xfrm>
                  <a:off x="8461375" y="1556325"/>
                  <a:ext cx="66674" cy="14771"/>
                </a:xfrm>
                <a:custGeom>
                  <a:pathLst>
                    <a:path extrusionOk="0" h="120000" w="120000">
                      <a:moveTo>
                        <a:pt x="0" y="120000"/>
                      </a:moveTo>
                      <a:lnTo>
                        <a:pt x="0" y="120000"/>
                      </a:lnTo>
                      <a:cubicBezTo>
                        <a:pt x="52173" y="77647"/>
                        <a:pt x="81739" y="84705"/>
                        <a:pt x="120000" y="91764"/>
                      </a:cubicBezTo>
                      <a:lnTo>
                        <a:pt x="80000"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3" name="Shape 1193"/>
                <p:cNvSpPr/>
                <p:nvPr/>
              </p:nvSpPr>
              <p:spPr>
                <a:xfrm>
                  <a:off x="1562100" y="1514475"/>
                  <a:ext cx="9563100" cy="64008"/>
                </a:xfrm>
                <a:custGeom>
                  <a:pathLst>
                    <a:path extrusionOk="0" h="120000" w="120000">
                      <a:moveTo>
                        <a:pt x="29539" y="19200"/>
                      </a:moveTo>
                      <a:lnTo>
                        <a:pt x="29539" y="19200"/>
                      </a:lnTo>
                      <a:lnTo>
                        <a:pt x="29694" y="20800"/>
                      </a:lnTo>
                      <a:cubicBezTo>
                        <a:pt x="29347" y="24000"/>
                        <a:pt x="29443" y="20800"/>
                        <a:pt x="29539" y="19200"/>
                      </a:cubicBezTo>
                      <a:close/>
                      <a:moveTo>
                        <a:pt x="114317" y="40000"/>
                      </a:moveTo>
                      <a:lnTo>
                        <a:pt x="114317" y="40000"/>
                      </a:lnTo>
                      <a:cubicBezTo>
                        <a:pt x="114400" y="38400"/>
                        <a:pt x="114388" y="36800"/>
                        <a:pt x="114364" y="36800"/>
                      </a:cubicBezTo>
                      <a:cubicBezTo>
                        <a:pt x="114305" y="38400"/>
                        <a:pt x="114125" y="38400"/>
                        <a:pt x="113922" y="38400"/>
                      </a:cubicBezTo>
                      <a:cubicBezTo>
                        <a:pt x="113982" y="40000"/>
                        <a:pt x="114089" y="41600"/>
                        <a:pt x="114317" y="40000"/>
                      </a:cubicBezTo>
                      <a:close/>
                      <a:moveTo>
                        <a:pt x="113527" y="36800"/>
                      </a:moveTo>
                      <a:lnTo>
                        <a:pt x="113527" y="36800"/>
                      </a:lnTo>
                      <a:lnTo>
                        <a:pt x="113515" y="36800"/>
                      </a:lnTo>
                      <a:cubicBezTo>
                        <a:pt x="113132" y="33600"/>
                        <a:pt x="113264" y="35200"/>
                        <a:pt x="113527" y="36800"/>
                      </a:cubicBezTo>
                      <a:close/>
                      <a:moveTo>
                        <a:pt x="76283" y="80000"/>
                      </a:moveTo>
                      <a:lnTo>
                        <a:pt x="76283" y="80000"/>
                      </a:lnTo>
                      <a:cubicBezTo>
                        <a:pt x="76151" y="83200"/>
                        <a:pt x="75960" y="81600"/>
                        <a:pt x="75732" y="78400"/>
                      </a:cubicBezTo>
                      <a:cubicBezTo>
                        <a:pt x="75900" y="78400"/>
                        <a:pt x="76079" y="78400"/>
                        <a:pt x="76283" y="80000"/>
                      </a:cubicBezTo>
                      <a:close/>
                      <a:moveTo>
                        <a:pt x="62907" y="96000"/>
                      </a:moveTo>
                      <a:lnTo>
                        <a:pt x="62907" y="96000"/>
                      </a:lnTo>
                      <a:cubicBezTo>
                        <a:pt x="62739" y="97600"/>
                        <a:pt x="62404" y="102400"/>
                        <a:pt x="62273" y="97600"/>
                      </a:cubicBezTo>
                      <a:cubicBezTo>
                        <a:pt x="62476" y="88000"/>
                        <a:pt x="62620" y="92800"/>
                        <a:pt x="62907" y="96000"/>
                      </a:cubicBezTo>
                      <a:close/>
                      <a:moveTo>
                        <a:pt x="54113" y="97600"/>
                      </a:moveTo>
                      <a:lnTo>
                        <a:pt x="54113" y="97600"/>
                      </a:lnTo>
                      <a:lnTo>
                        <a:pt x="54699" y="104000"/>
                      </a:lnTo>
                      <a:cubicBezTo>
                        <a:pt x="53994" y="113600"/>
                        <a:pt x="53479" y="110400"/>
                        <a:pt x="54029" y="120000"/>
                      </a:cubicBezTo>
                      <a:cubicBezTo>
                        <a:pt x="54113" y="97600"/>
                        <a:pt x="56315" y="118400"/>
                        <a:pt x="56398" y="96000"/>
                      </a:cubicBezTo>
                      <a:lnTo>
                        <a:pt x="56793" y="100800"/>
                      </a:lnTo>
                      <a:cubicBezTo>
                        <a:pt x="56673" y="100800"/>
                        <a:pt x="56662" y="102400"/>
                        <a:pt x="56554" y="102400"/>
                      </a:cubicBezTo>
                      <a:cubicBezTo>
                        <a:pt x="57308" y="112000"/>
                        <a:pt x="57116" y="86400"/>
                        <a:pt x="58085" y="89600"/>
                      </a:cubicBezTo>
                      <a:cubicBezTo>
                        <a:pt x="58420" y="91200"/>
                        <a:pt x="58660" y="94400"/>
                        <a:pt x="58432" y="97600"/>
                      </a:cubicBezTo>
                      <a:lnTo>
                        <a:pt x="59186" y="91200"/>
                      </a:lnTo>
                      <a:cubicBezTo>
                        <a:pt x="59401" y="92800"/>
                        <a:pt x="59353" y="96000"/>
                        <a:pt x="59126" y="96000"/>
                      </a:cubicBezTo>
                      <a:lnTo>
                        <a:pt x="60287" y="94400"/>
                      </a:lnTo>
                      <a:lnTo>
                        <a:pt x="60275" y="94400"/>
                      </a:lnTo>
                      <a:cubicBezTo>
                        <a:pt x="60442" y="91200"/>
                        <a:pt x="60813" y="86400"/>
                        <a:pt x="60993" y="83200"/>
                      </a:cubicBezTo>
                      <a:cubicBezTo>
                        <a:pt x="61280" y="86400"/>
                        <a:pt x="60849" y="86400"/>
                        <a:pt x="60921" y="89600"/>
                      </a:cubicBezTo>
                      <a:lnTo>
                        <a:pt x="61555" y="83200"/>
                      </a:lnTo>
                      <a:cubicBezTo>
                        <a:pt x="61818" y="89600"/>
                        <a:pt x="61292" y="94400"/>
                        <a:pt x="60849" y="94400"/>
                      </a:cubicBezTo>
                      <a:cubicBezTo>
                        <a:pt x="61447" y="116800"/>
                        <a:pt x="61375" y="88000"/>
                        <a:pt x="62667" y="102400"/>
                      </a:cubicBezTo>
                      <a:lnTo>
                        <a:pt x="62057" y="104000"/>
                      </a:lnTo>
                      <a:cubicBezTo>
                        <a:pt x="62452" y="116800"/>
                        <a:pt x="62919" y="112000"/>
                        <a:pt x="63601" y="120000"/>
                      </a:cubicBezTo>
                      <a:cubicBezTo>
                        <a:pt x="63433" y="116800"/>
                        <a:pt x="62237" y="100800"/>
                        <a:pt x="62931" y="96000"/>
                      </a:cubicBezTo>
                      <a:cubicBezTo>
                        <a:pt x="63122" y="97600"/>
                        <a:pt x="63385" y="97600"/>
                        <a:pt x="63756" y="94400"/>
                      </a:cubicBezTo>
                      <a:cubicBezTo>
                        <a:pt x="63756" y="100800"/>
                        <a:pt x="64115" y="99200"/>
                        <a:pt x="64582" y="99200"/>
                      </a:cubicBezTo>
                      <a:lnTo>
                        <a:pt x="64546" y="110400"/>
                      </a:lnTo>
                      <a:cubicBezTo>
                        <a:pt x="65036" y="107200"/>
                        <a:pt x="65000" y="102400"/>
                        <a:pt x="65288" y="97600"/>
                      </a:cubicBezTo>
                      <a:cubicBezTo>
                        <a:pt x="65838" y="97600"/>
                        <a:pt x="65958" y="105600"/>
                        <a:pt x="66077" y="113600"/>
                      </a:cubicBezTo>
                      <a:cubicBezTo>
                        <a:pt x="66963" y="115200"/>
                        <a:pt x="65479" y="100800"/>
                        <a:pt x="66520" y="99200"/>
                      </a:cubicBezTo>
                      <a:cubicBezTo>
                        <a:pt x="67250" y="102400"/>
                        <a:pt x="67764" y="99200"/>
                        <a:pt x="68638" y="92800"/>
                      </a:cubicBezTo>
                      <a:cubicBezTo>
                        <a:pt x="69152" y="96000"/>
                        <a:pt x="68554" y="99200"/>
                        <a:pt x="68733" y="102400"/>
                      </a:cubicBezTo>
                      <a:lnTo>
                        <a:pt x="69188" y="94400"/>
                      </a:lnTo>
                      <a:cubicBezTo>
                        <a:pt x="69296" y="94400"/>
                        <a:pt x="69260" y="96000"/>
                        <a:pt x="69248" y="97600"/>
                      </a:cubicBezTo>
                      <a:cubicBezTo>
                        <a:pt x="69631" y="94400"/>
                        <a:pt x="69272" y="88000"/>
                        <a:pt x="69882" y="84800"/>
                      </a:cubicBezTo>
                      <a:cubicBezTo>
                        <a:pt x="70037" y="73600"/>
                        <a:pt x="71114" y="102400"/>
                        <a:pt x="71856" y="89600"/>
                      </a:cubicBezTo>
                      <a:cubicBezTo>
                        <a:pt x="72035" y="92800"/>
                        <a:pt x="71772" y="96000"/>
                        <a:pt x="71820" y="99200"/>
                      </a:cubicBezTo>
                      <a:cubicBezTo>
                        <a:pt x="72849" y="91200"/>
                        <a:pt x="72705" y="94400"/>
                        <a:pt x="73543" y="83200"/>
                      </a:cubicBezTo>
                      <a:lnTo>
                        <a:pt x="74249" y="89600"/>
                      </a:lnTo>
                      <a:cubicBezTo>
                        <a:pt x="73734" y="81600"/>
                        <a:pt x="74404" y="72000"/>
                        <a:pt x="74991" y="65600"/>
                      </a:cubicBezTo>
                      <a:cubicBezTo>
                        <a:pt x="74799" y="60800"/>
                        <a:pt x="74644" y="57600"/>
                        <a:pt x="74536" y="56000"/>
                      </a:cubicBezTo>
                      <a:lnTo>
                        <a:pt x="75469" y="51200"/>
                      </a:lnTo>
                      <a:cubicBezTo>
                        <a:pt x="75589" y="52800"/>
                        <a:pt x="75493" y="56000"/>
                        <a:pt x="75337" y="60800"/>
                      </a:cubicBezTo>
                      <a:lnTo>
                        <a:pt x="75505" y="57600"/>
                      </a:lnTo>
                      <a:cubicBezTo>
                        <a:pt x="75840" y="62400"/>
                        <a:pt x="75672" y="68800"/>
                        <a:pt x="75433" y="73600"/>
                      </a:cubicBezTo>
                      <a:lnTo>
                        <a:pt x="75098" y="67200"/>
                      </a:lnTo>
                      <a:cubicBezTo>
                        <a:pt x="74859" y="73600"/>
                        <a:pt x="74644" y="80000"/>
                        <a:pt x="74691" y="86400"/>
                      </a:cubicBezTo>
                      <a:cubicBezTo>
                        <a:pt x="74751" y="84800"/>
                        <a:pt x="74871" y="84800"/>
                        <a:pt x="75002" y="83200"/>
                      </a:cubicBezTo>
                      <a:cubicBezTo>
                        <a:pt x="74943" y="84800"/>
                        <a:pt x="74907" y="86400"/>
                        <a:pt x="74931" y="88000"/>
                      </a:cubicBezTo>
                      <a:cubicBezTo>
                        <a:pt x="74967" y="89600"/>
                        <a:pt x="75062" y="86400"/>
                        <a:pt x="75218" y="84800"/>
                      </a:cubicBezTo>
                      <a:lnTo>
                        <a:pt x="75421" y="96000"/>
                      </a:lnTo>
                      <a:lnTo>
                        <a:pt x="75481" y="91200"/>
                      </a:lnTo>
                      <a:lnTo>
                        <a:pt x="76701" y="99200"/>
                      </a:lnTo>
                      <a:cubicBezTo>
                        <a:pt x="77587" y="88000"/>
                        <a:pt x="78340" y="70400"/>
                        <a:pt x="79740" y="65600"/>
                      </a:cubicBezTo>
                      <a:cubicBezTo>
                        <a:pt x="79393" y="75200"/>
                        <a:pt x="79668" y="80000"/>
                        <a:pt x="79645" y="89600"/>
                      </a:cubicBezTo>
                      <a:cubicBezTo>
                        <a:pt x="79262" y="80000"/>
                        <a:pt x="78568" y="94400"/>
                        <a:pt x="77850" y="92800"/>
                      </a:cubicBezTo>
                      <a:cubicBezTo>
                        <a:pt x="78221" y="92800"/>
                        <a:pt x="78137" y="97600"/>
                        <a:pt x="78041" y="99200"/>
                      </a:cubicBezTo>
                      <a:lnTo>
                        <a:pt x="79333" y="91200"/>
                      </a:lnTo>
                      <a:cubicBezTo>
                        <a:pt x="79298" y="99200"/>
                        <a:pt x="79609" y="96000"/>
                        <a:pt x="79944" y="100800"/>
                      </a:cubicBezTo>
                      <a:cubicBezTo>
                        <a:pt x="79680" y="83200"/>
                        <a:pt x="80901" y="89600"/>
                        <a:pt x="81427" y="84800"/>
                      </a:cubicBezTo>
                      <a:cubicBezTo>
                        <a:pt x="81451" y="89600"/>
                        <a:pt x="81332" y="96000"/>
                        <a:pt x="80685" y="94400"/>
                      </a:cubicBezTo>
                      <a:cubicBezTo>
                        <a:pt x="81391" y="107200"/>
                        <a:pt x="81607" y="75200"/>
                        <a:pt x="82301" y="86400"/>
                      </a:cubicBezTo>
                      <a:cubicBezTo>
                        <a:pt x="82133" y="86400"/>
                        <a:pt x="82049" y="84800"/>
                        <a:pt x="81990" y="88000"/>
                      </a:cubicBezTo>
                      <a:cubicBezTo>
                        <a:pt x="82360" y="83200"/>
                        <a:pt x="83246" y="88000"/>
                        <a:pt x="83042" y="92800"/>
                      </a:cubicBezTo>
                      <a:lnTo>
                        <a:pt x="82887" y="92800"/>
                      </a:lnTo>
                      <a:cubicBezTo>
                        <a:pt x="83916" y="94400"/>
                        <a:pt x="86033" y="92800"/>
                        <a:pt x="86189" y="80000"/>
                      </a:cubicBezTo>
                      <a:cubicBezTo>
                        <a:pt x="86201" y="81600"/>
                        <a:pt x="86057" y="96000"/>
                        <a:pt x="85998" y="99200"/>
                      </a:cubicBezTo>
                      <a:lnTo>
                        <a:pt x="87840" y="52800"/>
                      </a:lnTo>
                      <a:cubicBezTo>
                        <a:pt x="87684" y="65600"/>
                        <a:pt x="88307" y="92800"/>
                        <a:pt x="87445" y="99200"/>
                      </a:cubicBezTo>
                      <a:cubicBezTo>
                        <a:pt x="87696" y="100800"/>
                        <a:pt x="87996" y="104000"/>
                        <a:pt x="88522" y="99200"/>
                      </a:cubicBezTo>
                      <a:cubicBezTo>
                        <a:pt x="88354" y="97600"/>
                        <a:pt x="88103" y="81600"/>
                        <a:pt x="88331" y="81600"/>
                      </a:cubicBezTo>
                      <a:cubicBezTo>
                        <a:pt x="88965" y="94400"/>
                        <a:pt x="88773" y="88000"/>
                        <a:pt x="89551" y="99200"/>
                      </a:cubicBezTo>
                      <a:cubicBezTo>
                        <a:pt x="89288" y="97600"/>
                        <a:pt x="89575" y="78400"/>
                        <a:pt x="89970" y="80000"/>
                      </a:cubicBezTo>
                      <a:cubicBezTo>
                        <a:pt x="89910" y="81600"/>
                        <a:pt x="90005" y="97600"/>
                        <a:pt x="89862" y="99200"/>
                      </a:cubicBezTo>
                      <a:lnTo>
                        <a:pt x="90855" y="81600"/>
                      </a:lnTo>
                      <a:cubicBezTo>
                        <a:pt x="90604" y="84800"/>
                        <a:pt x="90807" y="97600"/>
                        <a:pt x="91034" y="102400"/>
                      </a:cubicBezTo>
                      <a:cubicBezTo>
                        <a:pt x="90927" y="99200"/>
                        <a:pt x="91884" y="102400"/>
                        <a:pt x="92147" y="100800"/>
                      </a:cubicBezTo>
                      <a:lnTo>
                        <a:pt x="91728" y="97600"/>
                      </a:lnTo>
                      <a:cubicBezTo>
                        <a:pt x="92853" y="100800"/>
                        <a:pt x="92841" y="72000"/>
                        <a:pt x="93954" y="73600"/>
                      </a:cubicBezTo>
                      <a:cubicBezTo>
                        <a:pt x="93822" y="76800"/>
                        <a:pt x="93619" y="96000"/>
                        <a:pt x="94181" y="99200"/>
                      </a:cubicBezTo>
                      <a:cubicBezTo>
                        <a:pt x="94444" y="89600"/>
                        <a:pt x="95330" y="54400"/>
                        <a:pt x="96311" y="46400"/>
                      </a:cubicBezTo>
                      <a:lnTo>
                        <a:pt x="96502" y="52800"/>
                      </a:lnTo>
                      <a:lnTo>
                        <a:pt x="97256" y="46400"/>
                      </a:lnTo>
                      <a:cubicBezTo>
                        <a:pt x="96789" y="60800"/>
                        <a:pt x="95473" y="89600"/>
                        <a:pt x="94743" y="100800"/>
                      </a:cubicBezTo>
                      <a:cubicBezTo>
                        <a:pt x="95162" y="105600"/>
                        <a:pt x="94863" y="107200"/>
                        <a:pt x="95497" y="107200"/>
                      </a:cubicBezTo>
                      <a:cubicBezTo>
                        <a:pt x="95712" y="112000"/>
                        <a:pt x="95150" y="115200"/>
                        <a:pt x="94971" y="115200"/>
                      </a:cubicBezTo>
                      <a:lnTo>
                        <a:pt x="96430" y="118400"/>
                      </a:lnTo>
                      <a:cubicBezTo>
                        <a:pt x="96358" y="107200"/>
                        <a:pt x="97543" y="107200"/>
                        <a:pt x="97495" y="99200"/>
                      </a:cubicBezTo>
                      <a:lnTo>
                        <a:pt x="95904" y="108800"/>
                      </a:lnTo>
                      <a:cubicBezTo>
                        <a:pt x="95844" y="99200"/>
                        <a:pt x="96825" y="78400"/>
                        <a:pt x="97854" y="81600"/>
                      </a:cubicBezTo>
                      <a:cubicBezTo>
                        <a:pt x="98117" y="84800"/>
                        <a:pt x="97663" y="100800"/>
                        <a:pt x="97686" y="104000"/>
                      </a:cubicBezTo>
                      <a:cubicBezTo>
                        <a:pt x="97818" y="100800"/>
                        <a:pt x="98667" y="97600"/>
                        <a:pt x="98763" y="99200"/>
                      </a:cubicBezTo>
                      <a:lnTo>
                        <a:pt x="98321" y="105600"/>
                      </a:lnTo>
                      <a:cubicBezTo>
                        <a:pt x="98895" y="110400"/>
                        <a:pt x="99266" y="91200"/>
                        <a:pt x="99960" y="102400"/>
                      </a:cubicBezTo>
                      <a:cubicBezTo>
                        <a:pt x="100199" y="102400"/>
                        <a:pt x="100666" y="116800"/>
                        <a:pt x="100713" y="110400"/>
                      </a:cubicBezTo>
                      <a:cubicBezTo>
                        <a:pt x="100319" y="97600"/>
                        <a:pt x="100247" y="59200"/>
                        <a:pt x="100510" y="49600"/>
                      </a:cubicBezTo>
                      <a:cubicBezTo>
                        <a:pt x="100594" y="49600"/>
                        <a:pt x="101754" y="60800"/>
                        <a:pt x="102029" y="67200"/>
                      </a:cubicBezTo>
                      <a:cubicBezTo>
                        <a:pt x="102424" y="76800"/>
                        <a:pt x="101443" y="91200"/>
                        <a:pt x="101778" y="99200"/>
                      </a:cubicBezTo>
                      <a:cubicBezTo>
                        <a:pt x="101790" y="96000"/>
                        <a:pt x="102005" y="92800"/>
                        <a:pt x="102101" y="91200"/>
                      </a:cubicBezTo>
                      <a:cubicBezTo>
                        <a:pt x="102352" y="94400"/>
                        <a:pt x="101994" y="100800"/>
                        <a:pt x="102544" y="99200"/>
                      </a:cubicBezTo>
                      <a:cubicBezTo>
                        <a:pt x="102628" y="88000"/>
                        <a:pt x="103657" y="100800"/>
                        <a:pt x="102795" y="89600"/>
                      </a:cubicBezTo>
                      <a:cubicBezTo>
                        <a:pt x="103333" y="88000"/>
                        <a:pt x="103369" y="92800"/>
                        <a:pt x="103992" y="92800"/>
                      </a:cubicBezTo>
                      <a:cubicBezTo>
                        <a:pt x="103788" y="84800"/>
                        <a:pt x="104554" y="68800"/>
                        <a:pt x="105092" y="65600"/>
                      </a:cubicBezTo>
                      <a:cubicBezTo>
                        <a:pt x="105056" y="67200"/>
                        <a:pt x="105176" y="72000"/>
                        <a:pt x="105236" y="73600"/>
                      </a:cubicBezTo>
                      <a:cubicBezTo>
                        <a:pt x="106336" y="75200"/>
                        <a:pt x="106923" y="80000"/>
                        <a:pt x="107940" y="80000"/>
                      </a:cubicBezTo>
                      <a:cubicBezTo>
                        <a:pt x="108035" y="83200"/>
                        <a:pt x="108526" y="86400"/>
                        <a:pt x="108323" y="91200"/>
                      </a:cubicBezTo>
                      <a:cubicBezTo>
                        <a:pt x="108466" y="89600"/>
                        <a:pt x="108598" y="84800"/>
                        <a:pt x="108909" y="84800"/>
                      </a:cubicBezTo>
                      <a:cubicBezTo>
                        <a:pt x="109519" y="94400"/>
                        <a:pt x="108215" y="86400"/>
                        <a:pt x="108681" y="97600"/>
                      </a:cubicBezTo>
                      <a:cubicBezTo>
                        <a:pt x="108717" y="91200"/>
                        <a:pt x="109495" y="89600"/>
                        <a:pt x="109938" y="84800"/>
                      </a:cubicBezTo>
                      <a:cubicBezTo>
                        <a:pt x="109806" y="75200"/>
                        <a:pt x="108909" y="83200"/>
                        <a:pt x="108454" y="86400"/>
                      </a:cubicBezTo>
                      <a:cubicBezTo>
                        <a:pt x="108454" y="73600"/>
                        <a:pt x="109232" y="59200"/>
                        <a:pt x="110297" y="52800"/>
                      </a:cubicBezTo>
                      <a:cubicBezTo>
                        <a:pt x="111146" y="49600"/>
                        <a:pt x="110667" y="62400"/>
                        <a:pt x="110811" y="60800"/>
                      </a:cubicBezTo>
                      <a:cubicBezTo>
                        <a:pt x="112402" y="62400"/>
                        <a:pt x="112175" y="36800"/>
                        <a:pt x="113491" y="46400"/>
                      </a:cubicBezTo>
                      <a:cubicBezTo>
                        <a:pt x="114017" y="56000"/>
                        <a:pt x="113515" y="64000"/>
                        <a:pt x="113635" y="70400"/>
                      </a:cubicBezTo>
                      <a:cubicBezTo>
                        <a:pt x="112941" y="73600"/>
                        <a:pt x="112570" y="64000"/>
                        <a:pt x="112103" y="64000"/>
                      </a:cubicBezTo>
                      <a:lnTo>
                        <a:pt x="112677" y="68800"/>
                      </a:lnTo>
                      <a:cubicBezTo>
                        <a:pt x="112462" y="72000"/>
                        <a:pt x="111996" y="73600"/>
                        <a:pt x="111744" y="72000"/>
                      </a:cubicBezTo>
                      <a:cubicBezTo>
                        <a:pt x="112187" y="80000"/>
                        <a:pt x="114436" y="73600"/>
                        <a:pt x="115668" y="81600"/>
                      </a:cubicBezTo>
                      <a:cubicBezTo>
                        <a:pt x="115884" y="78400"/>
                        <a:pt x="116267" y="75200"/>
                        <a:pt x="116087" y="72000"/>
                      </a:cubicBezTo>
                      <a:lnTo>
                        <a:pt x="115692" y="72000"/>
                      </a:lnTo>
                      <a:cubicBezTo>
                        <a:pt x="115333" y="65600"/>
                        <a:pt x="116434" y="62400"/>
                        <a:pt x="115932" y="59200"/>
                      </a:cubicBezTo>
                      <a:cubicBezTo>
                        <a:pt x="116458" y="54400"/>
                        <a:pt x="117044" y="46400"/>
                        <a:pt x="117774" y="51200"/>
                      </a:cubicBezTo>
                      <a:lnTo>
                        <a:pt x="117918" y="60800"/>
                      </a:lnTo>
                      <a:cubicBezTo>
                        <a:pt x="117894" y="57600"/>
                        <a:pt x="117439" y="56000"/>
                        <a:pt x="117224" y="57600"/>
                      </a:cubicBezTo>
                      <a:cubicBezTo>
                        <a:pt x="117535" y="54400"/>
                        <a:pt x="118348" y="72000"/>
                        <a:pt x="118683" y="59200"/>
                      </a:cubicBezTo>
                      <a:lnTo>
                        <a:pt x="118169" y="51200"/>
                      </a:lnTo>
                      <a:cubicBezTo>
                        <a:pt x="118695" y="46400"/>
                        <a:pt x="119341" y="36800"/>
                        <a:pt x="120000" y="40000"/>
                      </a:cubicBezTo>
                      <a:cubicBezTo>
                        <a:pt x="119700" y="30400"/>
                        <a:pt x="119844" y="41600"/>
                        <a:pt x="119389" y="28800"/>
                      </a:cubicBezTo>
                      <a:cubicBezTo>
                        <a:pt x="119784" y="43200"/>
                        <a:pt x="117714" y="28800"/>
                        <a:pt x="118360" y="43200"/>
                      </a:cubicBezTo>
                      <a:cubicBezTo>
                        <a:pt x="117894" y="30400"/>
                        <a:pt x="117547" y="38400"/>
                        <a:pt x="116925" y="25600"/>
                      </a:cubicBezTo>
                      <a:cubicBezTo>
                        <a:pt x="116937" y="28800"/>
                        <a:pt x="117140" y="32000"/>
                        <a:pt x="116602" y="30400"/>
                      </a:cubicBezTo>
                      <a:cubicBezTo>
                        <a:pt x="116566" y="32000"/>
                        <a:pt x="116518" y="33600"/>
                        <a:pt x="116470" y="33600"/>
                      </a:cubicBezTo>
                      <a:lnTo>
                        <a:pt x="116434" y="33600"/>
                      </a:lnTo>
                      <a:lnTo>
                        <a:pt x="116470" y="33600"/>
                      </a:lnTo>
                      <a:cubicBezTo>
                        <a:pt x="116446" y="33600"/>
                        <a:pt x="116446" y="35200"/>
                        <a:pt x="116482" y="33600"/>
                      </a:cubicBezTo>
                      <a:cubicBezTo>
                        <a:pt x="116614" y="35200"/>
                        <a:pt x="116721" y="36800"/>
                        <a:pt x="116757" y="38400"/>
                      </a:cubicBezTo>
                      <a:cubicBezTo>
                        <a:pt x="116482" y="46400"/>
                        <a:pt x="115621" y="46400"/>
                        <a:pt x="115322" y="49600"/>
                      </a:cubicBezTo>
                      <a:cubicBezTo>
                        <a:pt x="114999" y="48000"/>
                        <a:pt x="115465" y="46400"/>
                        <a:pt x="115286" y="43200"/>
                      </a:cubicBezTo>
                      <a:lnTo>
                        <a:pt x="114843" y="48000"/>
                      </a:lnTo>
                      <a:cubicBezTo>
                        <a:pt x="114807" y="41600"/>
                        <a:pt x="113982" y="36800"/>
                        <a:pt x="114747" y="32000"/>
                      </a:cubicBezTo>
                      <a:lnTo>
                        <a:pt x="114065" y="32000"/>
                      </a:lnTo>
                      <a:cubicBezTo>
                        <a:pt x="113659" y="27200"/>
                        <a:pt x="113096" y="25600"/>
                        <a:pt x="112761" y="28800"/>
                      </a:cubicBezTo>
                      <a:cubicBezTo>
                        <a:pt x="112438" y="27200"/>
                        <a:pt x="111936" y="36800"/>
                        <a:pt x="112223" y="30400"/>
                      </a:cubicBezTo>
                      <a:lnTo>
                        <a:pt x="111146" y="35200"/>
                      </a:lnTo>
                      <a:lnTo>
                        <a:pt x="111134" y="33600"/>
                      </a:lnTo>
                      <a:cubicBezTo>
                        <a:pt x="110069" y="32000"/>
                        <a:pt x="108945" y="44800"/>
                        <a:pt x="107724" y="32000"/>
                      </a:cubicBezTo>
                      <a:cubicBezTo>
                        <a:pt x="107365" y="33600"/>
                        <a:pt x="107006" y="35200"/>
                        <a:pt x="106396" y="33600"/>
                      </a:cubicBezTo>
                      <a:lnTo>
                        <a:pt x="106289" y="27200"/>
                      </a:lnTo>
                      <a:cubicBezTo>
                        <a:pt x="105822" y="28800"/>
                        <a:pt x="104901" y="20800"/>
                        <a:pt x="104709" y="27200"/>
                      </a:cubicBezTo>
                      <a:cubicBezTo>
                        <a:pt x="104207" y="11200"/>
                        <a:pt x="102472" y="22400"/>
                        <a:pt x="101670" y="19200"/>
                      </a:cubicBezTo>
                      <a:lnTo>
                        <a:pt x="101635" y="27200"/>
                      </a:lnTo>
                      <a:cubicBezTo>
                        <a:pt x="101084" y="27200"/>
                        <a:pt x="100546" y="28800"/>
                        <a:pt x="99852" y="32000"/>
                      </a:cubicBezTo>
                      <a:lnTo>
                        <a:pt x="99900" y="40000"/>
                      </a:lnTo>
                      <a:cubicBezTo>
                        <a:pt x="99302" y="44800"/>
                        <a:pt x="98368" y="33600"/>
                        <a:pt x="97423" y="35200"/>
                      </a:cubicBezTo>
                      <a:cubicBezTo>
                        <a:pt x="97495" y="32000"/>
                        <a:pt x="97734" y="32000"/>
                        <a:pt x="97902" y="33600"/>
                      </a:cubicBezTo>
                      <a:cubicBezTo>
                        <a:pt x="96777" y="17600"/>
                        <a:pt x="95521" y="44800"/>
                        <a:pt x="94504" y="33600"/>
                      </a:cubicBezTo>
                      <a:cubicBezTo>
                        <a:pt x="94253" y="35200"/>
                        <a:pt x="94061" y="35200"/>
                        <a:pt x="93894" y="33600"/>
                      </a:cubicBezTo>
                      <a:cubicBezTo>
                        <a:pt x="93918" y="33600"/>
                        <a:pt x="93930" y="33600"/>
                        <a:pt x="93954" y="32000"/>
                      </a:cubicBezTo>
                      <a:lnTo>
                        <a:pt x="93846" y="32000"/>
                      </a:lnTo>
                      <a:lnTo>
                        <a:pt x="93499" y="28800"/>
                      </a:lnTo>
                      <a:cubicBezTo>
                        <a:pt x="93595" y="30400"/>
                        <a:pt x="93702" y="32000"/>
                        <a:pt x="93786" y="32000"/>
                      </a:cubicBezTo>
                      <a:cubicBezTo>
                        <a:pt x="93595" y="32000"/>
                        <a:pt x="93296" y="33600"/>
                        <a:pt x="93008" y="35200"/>
                      </a:cubicBezTo>
                      <a:lnTo>
                        <a:pt x="92877" y="27200"/>
                      </a:lnTo>
                      <a:lnTo>
                        <a:pt x="92817" y="27200"/>
                      </a:lnTo>
                      <a:cubicBezTo>
                        <a:pt x="92530" y="24000"/>
                        <a:pt x="92590" y="30400"/>
                        <a:pt x="92733" y="36800"/>
                      </a:cubicBezTo>
                      <a:cubicBezTo>
                        <a:pt x="92590" y="38400"/>
                        <a:pt x="92458" y="40000"/>
                        <a:pt x="92350" y="41600"/>
                      </a:cubicBezTo>
                      <a:cubicBezTo>
                        <a:pt x="92123" y="28800"/>
                        <a:pt x="91585" y="46400"/>
                        <a:pt x="91274" y="32000"/>
                      </a:cubicBezTo>
                      <a:cubicBezTo>
                        <a:pt x="91070" y="38400"/>
                        <a:pt x="89802" y="36800"/>
                        <a:pt x="89647" y="51200"/>
                      </a:cubicBezTo>
                      <a:cubicBezTo>
                        <a:pt x="89635" y="48000"/>
                        <a:pt x="89551" y="48000"/>
                        <a:pt x="89706" y="48000"/>
                      </a:cubicBezTo>
                      <a:cubicBezTo>
                        <a:pt x="89383" y="46400"/>
                        <a:pt x="89060" y="44800"/>
                        <a:pt x="88773" y="48000"/>
                      </a:cubicBezTo>
                      <a:lnTo>
                        <a:pt x="88630" y="38400"/>
                      </a:lnTo>
                      <a:lnTo>
                        <a:pt x="87924" y="51200"/>
                      </a:lnTo>
                      <a:cubicBezTo>
                        <a:pt x="87493" y="44800"/>
                        <a:pt x="87314" y="41600"/>
                        <a:pt x="87744" y="33600"/>
                      </a:cubicBezTo>
                      <a:cubicBezTo>
                        <a:pt x="86703" y="44800"/>
                        <a:pt x="86895" y="38400"/>
                        <a:pt x="86021" y="49600"/>
                      </a:cubicBezTo>
                      <a:lnTo>
                        <a:pt x="86069" y="43200"/>
                      </a:lnTo>
                      <a:cubicBezTo>
                        <a:pt x="85746" y="43200"/>
                        <a:pt x="85244" y="51200"/>
                        <a:pt x="85052" y="46400"/>
                      </a:cubicBezTo>
                      <a:cubicBezTo>
                        <a:pt x="84358" y="33600"/>
                        <a:pt x="81583" y="43200"/>
                        <a:pt x="79776" y="32000"/>
                      </a:cubicBezTo>
                      <a:cubicBezTo>
                        <a:pt x="80123" y="51200"/>
                        <a:pt x="78939" y="22400"/>
                        <a:pt x="78867" y="38400"/>
                      </a:cubicBezTo>
                      <a:cubicBezTo>
                        <a:pt x="78759" y="33600"/>
                        <a:pt x="78508" y="30400"/>
                        <a:pt x="78795" y="27200"/>
                      </a:cubicBezTo>
                      <a:cubicBezTo>
                        <a:pt x="77874" y="30400"/>
                        <a:pt x="77419" y="19200"/>
                        <a:pt x="76785" y="32000"/>
                      </a:cubicBezTo>
                      <a:cubicBezTo>
                        <a:pt x="76677" y="27200"/>
                        <a:pt x="76977" y="25600"/>
                        <a:pt x="76881" y="22400"/>
                      </a:cubicBezTo>
                      <a:cubicBezTo>
                        <a:pt x="76809" y="22400"/>
                        <a:pt x="76594" y="25600"/>
                        <a:pt x="76498" y="24000"/>
                      </a:cubicBezTo>
                      <a:cubicBezTo>
                        <a:pt x="76402" y="20800"/>
                        <a:pt x="76630" y="19200"/>
                        <a:pt x="76773" y="17600"/>
                      </a:cubicBezTo>
                      <a:cubicBezTo>
                        <a:pt x="75840" y="17600"/>
                        <a:pt x="75744" y="32000"/>
                        <a:pt x="75672" y="44800"/>
                      </a:cubicBezTo>
                      <a:cubicBezTo>
                        <a:pt x="75194" y="38400"/>
                        <a:pt x="74955" y="40000"/>
                        <a:pt x="74608" y="48000"/>
                      </a:cubicBezTo>
                      <a:cubicBezTo>
                        <a:pt x="74452" y="43200"/>
                        <a:pt x="74165" y="38400"/>
                        <a:pt x="74751" y="38400"/>
                      </a:cubicBezTo>
                      <a:cubicBezTo>
                        <a:pt x="74428" y="36800"/>
                        <a:pt x="72741" y="30400"/>
                        <a:pt x="72717" y="41600"/>
                      </a:cubicBezTo>
                      <a:cubicBezTo>
                        <a:pt x="72610" y="38400"/>
                        <a:pt x="72251" y="40000"/>
                        <a:pt x="72167" y="41600"/>
                      </a:cubicBezTo>
                      <a:cubicBezTo>
                        <a:pt x="71425" y="40000"/>
                        <a:pt x="71365" y="40000"/>
                        <a:pt x="70636" y="40000"/>
                      </a:cubicBezTo>
                      <a:lnTo>
                        <a:pt x="70839" y="41600"/>
                      </a:lnTo>
                      <a:cubicBezTo>
                        <a:pt x="70552" y="54400"/>
                        <a:pt x="70241" y="44800"/>
                        <a:pt x="69655" y="46400"/>
                      </a:cubicBezTo>
                      <a:lnTo>
                        <a:pt x="69666" y="44800"/>
                      </a:lnTo>
                      <a:cubicBezTo>
                        <a:pt x="68327" y="35200"/>
                        <a:pt x="69092" y="49600"/>
                        <a:pt x="67776" y="38400"/>
                      </a:cubicBezTo>
                      <a:lnTo>
                        <a:pt x="67848" y="46400"/>
                      </a:lnTo>
                      <a:cubicBezTo>
                        <a:pt x="67716" y="62400"/>
                        <a:pt x="66675" y="35200"/>
                        <a:pt x="65910" y="41600"/>
                      </a:cubicBezTo>
                      <a:lnTo>
                        <a:pt x="66185" y="46400"/>
                      </a:lnTo>
                      <a:cubicBezTo>
                        <a:pt x="65766" y="52800"/>
                        <a:pt x="65012" y="24000"/>
                        <a:pt x="64594" y="20800"/>
                      </a:cubicBezTo>
                      <a:cubicBezTo>
                        <a:pt x="64498" y="19200"/>
                        <a:pt x="64737" y="19200"/>
                        <a:pt x="64869" y="17600"/>
                      </a:cubicBezTo>
                      <a:cubicBezTo>
                        <a:pt x="63768" y="9600"/>
                        <a:pt x="64725" y="27200"/>
                        <a:pt x="63900" y="30400"/>
                      </a:cubicBezTo>
                      <a:cubicBezTo>
                        <a:pt x="63744" y="24000"/>
                        <a:pt x="64091" y="16000"/>
                        <a:pt x="63541" y="14400"/>
                      </a:cubicBezTo>
                      <a:cubicBezTo>
                        <a:pt x="63266" y="11200"/>
                        <a:pt x="61938" y="32000"/>
                        <a:pt x="61184" y="20800"/>
                      </a:cubicBezTo>
                      <a:cubicBezTo>
                        <a:pt x="61351" y="25600"/>
                        <a:pt x="61519" y="30400"/>
                        <a:pt x="61136" y="33600"/>
                      </a:cubicBezTo>
                      <a:cubicBezTo>
                        <a:pt x="60550" y="33600"/>
                        <a:pt x="59557" y="16000"/>
                        <a:pt x="59030" y="30400"/>
                      </a:cubicBezTo>
                      <a:cubicBezTo>
                        <a:pt x="58959" y="28800"/>
                        <a:pt x="58923" y="27200"/>
                        <a:pt x="58923" y="25600"/>
                      </a:cubicBezTo>
                      <a:cubicBezTo>
                        <a:pt x="58480" y="30400"/>
                        <a:pt x="57475" y="32000"/>
                        <a:pt x="57200" y="38400"/>
                      </a:cubicBezTo>
                      <a:cubicBezTo>
                        <a:pt x="56793" y="12800"/>
                        <a:pt x="54424" y="51200"/>
                        <a:pt x="54436" y="25600"/>
                      </a:cubicBezTo>
                      <a:lnTo>
                        <a:pt x="53060" y="27200"/>
                      </a:lnTo>
                      <a:lnTo>
                        <a:pt x="53096" y="24000"/>
                      </a:lnTo>
                      <a:cubicBezTo>
                        <a:pt x="52223" y="22400"/>
                        <a:pt x="51912" y="28800"/>
                        <a:pt x="51601" y="35200"/>
                      </a:cubicBezTo>
                      <a:cubicBezTo>
                        <a:pt x="51397" y="32000"/>
                        <a:pt x="51553" y="30400"/>
                        <a:pt x="51565" y="28800"/>
                      </a:cubicBezTo>
                      <a:cubicBezTo>
                        <a:pt x="50285" y="24000"/>
                        <a:pt x="50153" y="24000"/>
                        <a:pt x="49076" y="36800"/>
                      </a:cubicBezTo>
                      <a:lnTo>
                        <a:pt x="48969" y="28800"/>
                      </a:lnTo>
                      <a:cubicBezTo>
                        <a:pt x="48669" y="33600"/>
                        <a:pt x="47114" y="16000"/>
                        <a:pt x="45858" y="24000"/>
                      </a:cubicBezTo>
                      <a:cubicBezTo>
                        <a:pt x="45870" y="24000"/>
                        <a:pt x="45894" y="22400"/>
                        <a:pt x="45990" y="20800"/>
                      </a:cubicBezTo>
                      <a:cubicBezTo>
                        <a:pt x="44578" y="30400"/>
                        <a:pt x="42604" y="0"/>
                        <a:pt x="42089" y="27200"/>
                      </a:cubicBezTo>
                      <a:lnTo>
                        <a:pt x="41144" y="33600"/>
                      </a:lnTo>
                      <a:cubicBezTo>
                        <a:pt x="42352" y="36800"/>
                        <a:pt x="40965" y="46400"/>
                        <a:pt x="41467" y="51200"/>
                      </a:cubicBezTo>
                      <a:cubicBezTo>
                        <a:pt x="40989" y="52800"/>
                        <a:pt x="40235" y="43200"/>
                        <a:pt x="40821" y="41600"/>
                      </a:cubicBezTo>
                      <a:lnTo>
                        <a:pt x="40917" y="43200"/>
                      </a:lnTo>
                      <a:cubicBezTo>
                        <a:pt x="41132" y="27200"/>
                        <a:pt x="39409" y="36800"/>
                        <a:pt x="39445" y="25600"/>
                      </a:cubicBezTo>
                      <a:cubicBezTo>
                        <a:pt x="37064" y="27200"/>
                        <a:pt x="34743" y="17600"/>
                        <a:pt x="32518" y="16000"/>
                      </a:cubicBezTo>
                      <a:lnTo>
                        <a:pt x="32781" y="28800"/>
                      </a:lnTo>
                      <a:lnTo>
                        <a:pt x="32003" y="27200"/>
                      </a:lnTo>
                      <a:cubicBezTo>
                        <a:pt x="31800" y="24000"/>
                        <a:pt x="31728" y="17600"/>
                        <a:pt x="32279" y="19200"/>
                      </a:cubicBezTo>
                      <a:cubicBezTo>
                        <a:pt x="31992" y="12800"/>
                        <a:pt x="31345" y="24000"/>
                        <a:pt x="31333" y="27200"/>
                      </a:cubicBezTo>
                      <a:cubicBezTo>
                        <a:pt x="30245" y="22400"/>
                        <a:pt x="31764" y="14400"/>
                        <a:pt x="31429" y="14400"/>
                      </a:cubicBezTo>
                      <a:lnTo>
                        <a:pt x="30975" y="14400"/>
                      </a:lnTo>
                      <a:lnTo>
                        <a:pt x="31070" y="14400"/>
                      </a:lnTo>
                      <a:cubicBezTo>
                        <a:pt x="30711" y="19200"/>
                        <a:pt x="30675" y="24000"/>
                        <a:pt x="30005" y="24000"/>
                      </a:cubicBezTo>
                      <a:cubicBezTo>
                        <a:pt x="29587" y="20800"/>
                        <a:pt x="29790" y="16000"/>
                        <a:pt x="29623" y="16000"/>
                      </a:cubicBezTo>
                      <a:cubicBezTo>
                        <a:pt x="29635" y="16000"/>
                        <a:pt x="29575" y="14400"/>
                        <a:pt x="29371" y="16000"/>
                      </a:cubicBezTo>
                      <a:lnTo>
                        <a:pt x="28390" y="14400"/>
                      </a:lnTo>
                      <a:lnTo>
                        <a:pt x="28785" y="24000"/>
                      </a:lnTo>
                      <a:cubicBezTo>
                        <a:pt x="28354" y="28800"/>
                        <a:pt x="27864" y="24000"/>
                        <a:pt x="28319" y="33600"/>
                      </a:cubicBezTo>
                      <a:cubicBezTo>
                        <a:pt x="27649" y="17600"/>
                        <a:pt x="24669" y="27200"/>
                        <a:pt x="24263" y="22400"/>
                      </a:cubicBezTo>
                      <a:cubicBezTo>
                        <a:pt x="23653" y="28800"/>
                        <a:pt x="23054" y="28800"/>
                        <a:pt x="22301" y="27200"/>
                      </a:cubicBezTo>
                      <a:cubicBezTo>
                        <a:pt x="22492" y="30400"/>
                        <a:pt x="22600" y="40000"/>
                        <a:pt x="21966" y="38400"/>
                      </a:cubicBezTo>
                      <a:cubicBezTo>
                        <a:pt x="22193" y="17600"/>
                        <a:pt x="20781" y="28800"/>
                        <a:pt x="20267" y="14400"/>
                      </a:cubicBezTo>
                      <a:cubicBezTo>
                        <a:pt x="20733" y="24000"/>
                        <a:pt x="18448" y="16000"/>
                        <a:pt x="19178" y="30400"/>
                      </a:cubicBezTo>
                      <a:cubicBezTo>
                        <a:pt x="18640" y="28800"/>
                        <a:pt x="19142" y="22400"/>
                        <a:pt x="18735" y="17600"/>
                      </a:cubicBezTo>
                      <a:cubicBezTo>
                        <a:pt x="17467" y="25600"/>
                        <a:pt x="15924" y="12800"/>
                        <a:pt x="14356" y="14400"/>
                      </a:cubicBezTo>
                      <a:cubicBezTo>
                        <a:pt x="14333" y="17600"/>
                        <a:pt x="14596" y="20800"/>
                        <a:pt x="14261" y="25600"/>
                      </a:cubicBezTo>
                      <a:lnTo>
                        <a:pt x="13423" y="12800"/>
                      </a:lnTo>
                      <a:cubicBezTo>
                        <a:pt x="13112" y="14400"/>
                        <a:pt x="13136" y="27200"/>
                        <a:pt x="12574" y="17600"/>
                      </a:cubicBezTo>
                      <a:cubicBezTo>
                        <a:pt x="12658" y="20800"/>
                        <a:pt x="12777" y="24000"/>
                        <a:pt x="12562" y="24000"/>
                      </a:cubicBezTo>
                      <a:cubicBezTo>
                        <a:pt x="9475" y="11200"/>
                        <a:pt x="6269" y="35200"/>
                        <a:pt x="3134" y="11200"/>
                      </a:cubicBezTo>
                      <a:cubicBezTo>
                        <a:pt x="3553" y="14400"/>
                        <a:pt x="3278" y="16000"/>
                        <a:pt x="2955" y="16000"/>
                      </a:cubicBezTo>
                      <a:cubicBezTo>
                        <a:pt x="3158" y="17600"/>
                        <a:pt x="2943" y="22400"/>
                        <a:pt x="2991" y="27200"/>
                      </a:cubicBezTo>
                      <a:lnTo>
                        <a:pt x="1674" y="16000"/>
                      </a:lnTo>
                      <a:cubicBezTo>
                        <a:pt x="1435" y="27200"/>
                        <a:pt x="275" y="16000"/>
                        <a:pt x="131" y="27200"/>
                      </a:cubicBezTo>
                      <a:lnTo>
                        <a:pt x="550" y="24000"/>
                      </a:lnTo>
                      <a:cubicBezTo>
                        <a:pt x="0" y="36800"/>
                        <a:pt x="1328" y="51200"/>
                        <a:pt x="1244" y="67200"/>
                      </a:cubicBezTo>
                      <a:cubicBezTo>
                        <a:pt x="1866" y="52800"/>
                        <a:pt x="2871" y="88000"/>
                        <a:pt x="3888" y="68800"/>
                      </a:cubicBezTo>
                      <a:cubicBezTo>
                        <a:pt x="4115" y="72000"/>
                        <a:pt x="3696" y="73600"/>
                        <a:pt x="3816" y="76800"/>
                      </a:cubicBezTo>
                      <a:cubicBezTo>
                        <a:pt x="4067" y="70400"/>
                        <a:pt x="4378" y="68800"/>
                        <a:pt x="4953" y="72000"/>
                      </a:cubicBezTo>
                      <a:lnTo>
                        <a:pt x="4893" y="73600"/>
                      </a:lnTo>
                      <a:cubicBezTo>
                        <a:pt x="6508" y="72000"/>
                        <a:pt x="7202" y="78400"/>
                        <a:pt x="9020" y="83200"/>
                      </a:cubicBezTo>
                      <a:lnTo>
                        <a:pt x="8877" y="75200"/>
                      </a:lnTo>
                      <a:cubicBezTo>
                        <a:pt x="9272" y="76800"/>
                        <a:pt x="9355" y="78400"/>
                        <a:pt x="9535" y="80000"/>
                      </a:cubicBezTo>
                      <a:cubicBezTo>
                        <a:pt x="9990" y="68800"/>
                        <a:pt x="8446" y="80000"/>
                        <a:pt x="8853" y="67200"/>
                      </a:cubicBezTo>
                      <a:cubicBezTo>
                        <a:pt x="9367" y="83200"/>
                        <a:pt x="11605" y="67200"/>
                        <a:pt x="11952" y="84800"/>
                      </a:cubicBezTo>
                      <a:cubicBezTo>
                        <a:pt x="12550" y="86400"/>
                        <a:pt x="11772" y="76800"/>
                        <a:pt x="12370" y="76800"/>
                      </a:cubicBezTo>
                      <a:lnTo>
                        <a:pt x="12538" y="81600"/>
                      </a:lnTo>
                      <a:lnTo>
                        <a:pt x="12681" y="75200"/>
                      </a:lnTo>
                      <a:cubicBezTo>
                        <a:pt x="13076" y="76800"/>
                        <a:pt x="13280" y="83200"/>
                        <a:pt x="13292" y="86400"/>
                      </a:cubicBezTo>
                      <a:cubicBezTo>
                        <a:pt x="13196" y="86400"/>
                        <a:pt x="13016" y="88000"/>
                        <a:pt x="12921" y="88000"/>
                      </a:cubicBezTo>
                      <a:cubicBezTo>
                        <a:pt x="13423" y="94400"/>
                        <a:pt x="14356" y="86400"/>
                        <a:pt x="14536" y="88000"/>
                      </a:cubicBezTo>
                      <a:lnTo>
                        <a:pt x="13950" y="84800"/>
                      </a:lnTo>
                      <a:cubicBezTo>
                        <a:pt x="15589" y="80000"/>
                        <a:pt x="17587" y="88000"/>
                        <a:pt x="19178" y="78400"/>
                      </a:cubicBezTo>
                      <a:lnTo>
                        <a:pt x="19058" y="73600"/>
                      </a:lnTo>
                      <a:cubicBezTo>
                        <a:pt x="20267" y="67200"/>
                        <a:pt x="20027" y="78400"/>
                        <a:pt x="21343" y="75200"/>
                      </a:cubicBezTo>
                      <a:lnTo>
                        <a:pt x="21296" y="76800"/>
                      </a:lnTo>
                      <a:cubicBezTo>
                        <a:pt x="21571" y="72000"/>
                        <a:pt x="21918" y="70400"/>
                        <a:pt x="22289" y="72000"/>
                      </a:cubicBezTo>
                      <a:cubicBezTo>
                        <a:pt x="21954" y="75200"/>
                        <a:pt x="22911" y="80000"/>
                        <a:pt x="22480" y="84800"/>
                      </a:cubicBezTo>
                      <a:cubicBezTo>
                        <a:pt x="23784" y="76800"/>
                        <a:pt x="23126" y="78400"/>
                        <a:pt x="23988" y="65600"/>
                      </a:cubicBezTo>
                      <a:lnTo>
                        <a:pt x="24191" y="72000"/>
                      </a:lnTo>
                      <a:cubicBezTo>
                        <a:pt x="24478" y="65600"/>
                        <a:pt x="24502" y="64000"/>
                        <a:pt x="25172" y="62400"/>
                      </a:cubicBezTo>
                      <a:cubicBezTo>
                        <a:pt x="24622" y="67200"/>
                        <a:pt x="25591" y="70400"/>
                        <a:pt x="24981" y="78400"/>
                      </a:cubicBezTo>
                      <a:cubicBezTo>
                        <a:pt x="26380" y="91200"/>
                        <a:pt x="27050" y="65600"/>
                        <a:pt x="27684" y="84800"/>
                      </a:cubicBezTo>
                      <a:cubicBezTo>
                        <a:pt x="28331" y="67200"/>
                        <a:pt x="26488" y="75200"/>
                        <a:pt x="26847" y="72000"/>
                      </a:cubicBezTo>
                      <a:cubicBezTo>
                        <a:pt x="26548" y="65600"/>
                        <a:pt x="27373" y="59200"/>
                        <a:pt x="27804" y="60800"/>
                      </a:cubicBezTo>
                      <a:cubicBezTo>
                        <a:pt x="28247" y="60800"/>
                        <a:pt x="28558" y="81600"/>
                        <a:pt x="29682" y="81600"/>
                      </a:cubicBezTo>
                      <a:cubicBezTo>
                        <a:pt x="29563" y="81600"/>
                        <a:pt x="29563" y="83200"/>
                        <a:pt x="29443" y="83200"/>
                      </a:cubicBezTo>
                      <a:cubicBezTo>
                        <a:pt x="29862" y="88000"/>
                        <a:pt x="30269" y="76800"/>
                        <a:pt x="30783" y="84800"/>
                      </a:cubicBezTo>
                      <a:cubicBezTo>
                        <a:pt x="31070" y="75200"/>
                        <a:pt x="31441" y="84800"/>
                        <a:pt x="31525" y="72000"/>
                      </a:cubicBezTo>
                      <a:lnTo>
                        <a:pt x="30508" y="75200"/>
                      </a:lnTo>
                      <a:cubicBezTo>
                        <a:pt x="31082" y="72000"/>
                        <a:pt x="31633" y="57600"/>
                        <a:pt x="32590" y="64000"/>
                      </a:cubicBezTo>
                      <a:cubicBezTo>
                        <a:pt x="32518" y="67200"/>
                        <a:pt x="32231" y="70400"/>
                        <a:pt x="32027" y="72000"/>
                      </a:cubicBezTo>
                      <a:cubicBezTo>
                        <a:pt x="32315" y="76800"/>
                        <a:pt x="32566" y="70400"/>
                        <a:pt x="32865" y="73600"/>
                      </a:cubicBezTo>
                      <a:cubicBezTo>
                        <a:pt x="32781" y="86400"/>
                        <a:pt x="31621" y="76800"/>
                        <a:pt x="30999" y="86400"/>
                      </a:cubicBezTo>
                      <a:cubicBezTo>
                        <a:pt x="31298" y="91200"/>
                        <a:pt x="32171" y="76800"/>
                        <a:pt x="31860" y="91200"/>
                      </a:cubicBezTo>
                      <a:cubicBezTo>
                        <a:pt x="32303" y="73600"/>
                        <a:pt x="32961" y="92800"/>
                        <a:pt x="33714" y="80000"/>
                      </a:cubicBezTo>
                      <a:lnTo>
                        <a:pt x="33666" y="88000"/>
                      </a:lnTo>
                      <a:cubicBezTo>
                        <a:pt x="33786" y="86400"/>
                        <a:pt x="34037" y="83200"/>
                        <a:pt x="34253" y="83200"/>
                      </a:cubicBezTo>
                      <a:lnTo>
                        <a:pt x="33858" y="92800"/>
                      </a:lnTo>
                      <a:cubicBezTo>
                        <a:pt x="34468" y="84800"/>
                        <a:pt x="35030" y="100800"/>
                        <a:pt x="35617" y="96000"/>
                      </a:cubicBezTo>
                      <a:cubicBezTo>
                        <a:pt x="34396" y="96000"/>
                        <a:pt x="35341" y="86400"/>
                        <a:pt x="34827" y="81600"/>
                      </a:cubicBezTo>
                      <a:cubicBezTo>
                        <a:pt x="36346" y="72000"/>
                        <a:pt x="35700" y="102400"/>
                        <a:pt x="37399" y="99200"/>
                      </a:cubicBezTo>
                      <a:cubicBezTo>
                        <a:pt x="37172" y="99200"/>
                        <a:pt x="36538" y="92800"/>
                        <a:pt x="36897" y="89600"/>
                      </a:cubicBezTo>
                      <a:cubicBezTo>
                        <a:pt x="37220" y="91200"/>
                        <a:pt x="37639" y="94400"/>
                        <a:pt x="37842" y="99200"/>
                      </a:cubicBezTo>
                      <a:cubicBezTo>
                        <a:pt x="38967" y="97600"/>
                        <a:pt x="37674" y="91200"/>
                        <a:pt x="38153" y="86400"/>
                      </a:cubicBezTo>
                      <a:cubicBezTo>
                        <a:pt x="38536" y="96000"/>
                        <a:pt x="38703" y="83200"/>
                        <a:pt x="39194" y="80000"/>
                      </a:cubicBezTo>
                      <a:lnTo>
                        <a:pt x="39194" y="88000"/>
                      </a:lnTo>
                      <a:cubicBezTo>
                        <a:pt x="40486" y="92800"/>
                        <a:pt x="39541" y="72000"/>
                        <a:pt x="40689" y="78400"/>
                      </a:cubicBezTo>
                      <a:lnTo>
                        <a:pt x="40211" y="88000"/>
                      </a:lnTo>
                      <a:lnTo>
                        <a:pt x="40809" y="86400"/>
                      </a:lnTo>
                      <a:lnTo>
                        <a:pt x="40677" y="94400"/>
                      </a:lnTo>
                      <a:cubicBezTo>
                        <a:pt x="41335" y="88000"/>
                        <a:pt x="41539" y="89600"/>
                        <a:pt x="42185" y="92800"/>
                      </a:cubicBezTo>
                      <a:cubicBezTo>
                        <a:pt x="42029" y="86400"/>
                        <a:pt x="42269" y="78400"/>
                        <a:pt x="42831" y="78400"/>
                      </a:cubicBezTo>
                      <a:cubicBezTo>
                        <a:pt x="43226" y="83200"/>
                        <a:pt x="42616" y="86400"/>
                        <a:pt x="43429" y="84800"/>
                      </a:cubicBezTo>
                      <a:cubicBezTo>
                        <a:pt x="43238" y="89600"/>
                        <a:pt x="43046" y="96000"/>
                        <a:pt x="42687" y="88000"/>
                      </a:cubicBezTo>
                      <a:cubicBezTo>
                        <a:pt x="42652" y="91200"/>
                        <a:pt x="42508" y="92800"/>
                        <a:pt x="42472" y="96000"/>
                      </a:cubicBezTo>
                      <a:cubicBezTo>
                        <a:pt x="42891" y="100800"/>
                        <a:pt x="43525" y="97600"/>
                        <a:pt x="43812" y="97600"/>
                      </a:cubicBezTo>
                      <a:cubicBezTo>
                        <a:pt x="43704" y="97600"/>
                        <a:pt x="43573" y="96000"/>
                        <a:pt x="43501" y="96000"/>
                      </a:cubicBezTo>
                      <a:lnTo>
                        <a:pt x="44673" y="84800"/>
                      </a:lnTo>
                      <a:cubicBezTo>
                        <a:pt x="44853" y="88000"/>
                        <a:pt x="44709" y="89600"/>
                        <a:pt x="44566" y="92800"/>
                      </a:cubicBezTo>
                      <a:cubicBezTo>
                        <a:pt x="44793" y="91200"/>
                        <a:pt x="44961" y="88000"/>
                        <a:pt x="45308" y="88000"/>
                      </a:cubicBezTo>
                      <a:cubicBezTo>
                        <a:pt x="45224" y="94400"/>
                        <a:pt x="45236" y="100800"/>
                        <a:pt x="44745" y="104000"/>
                      </a:cubicBezTo>
                      <a:lnTo>
                        <a:pt x="45858" y="96000"/>
                      </a:lnTo>
                      <a:cubicBezTo>
                        <a:pt x="45930" y="99200"/>
                        <a:pt x="46432" y="104000"/>
                        <a:pt x="46289" y="107200"/>
                      </a:cubicBezTo>
                      <a:cubicBezTo>
                        <a:pt x="46899" y="110400"/>
                        <a:pt x="47796" y="94400"/>
                        <a:pt x="48622" y="99200"/>
                      </a:cubicBezTo>
                      <a:cubicBezTo>
                        <a:pt x="48658" y="99200"/>
                        <a:pt x="48741" y="97600"/>
                        <a:pt x="48921" y="96000"/>
                      </a:cubicBezTo>
                      <a:cubicBezTo>
                        <a:pt x="49686" y="99200"/>
                        <a:pt x="50368" y="107200"/>
                        <a:pt x="51278" y="97600"/>
                      </a:cubicBezTo>
                      <a:lnTo>
                        <a:pt x="51792" y="108800"/>
                      </a:lnTo>
                      <a:cubicBezTo>
                        <a:pt x="52510" y="107200"/>
                        <a:pt x="51098" y="94400"/>
                        <a:pt x="52283" y="91200"/>
                      </a:cubicBezTo>
                      <a:cubicBezTo>
                        <a:pt x="53120" y="88000"/>
                        <a:pt x="52594" y="100800"/>
                        <a:pt x="52893" y="104000"/>
                      </a:cubicBezTo>
                      <a:cubicBezTo>
                        <a:pt x="53312" y="99200"/>
                        <a:pt x="54041" y="86400"/>
                        <a:pt x="54807" y="96000"/>
                      </a:cubicBezTo>
                      <a:cubicBezTo>
                        <a:pt x="54556" y="99200"/>
                        <a:pt x="54352" y="96000"/>
                        <a:pt x="54113" y="976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4" name="Shape 1194"/>
                <p:cNvSpPr/>
                <p:nvPr/>
              </p:nvSpPr>
              <p:spPr>
                <a:xfrm>
                  <a:off x="7508875" y="1560020"/>
                  <a:ext cx="11112" cy="3692"/>
                </a:xfrm>
                <a:custGeom>
                  <a:pathLst>
                    <a:path extrusionOk="0" h="120000" w="120000">
                      <a:moveTo>
                        <a:pt x="120000" y="120000"/>
                      </a:moveTo>
                      <a:lnTo>
                        <a:pt x="120000" y="120000"/>
                      </a:lnTo>
                      <a:cubicBezTo>
                        <a:pt x="80000" y="80000"/>
                        <a:pt x="70000" y="40000"/>
                        <a:pt x="60000" y="0"/>
                      </a:cubicBezTo>
                      <a:cubicBezTo>
                        <a:pt x="10000" y="40000"/>
                        <a:pt x="0"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5" name="Shape 1195"/>
                <p:cNvSpPr/>
                <p:nvPr/>
              </p:nvSpPr>
              <p:spPr>
                <a:xfrm>
                  <a:off x="5434012" y="1567404"/>
                  <a:ext cx="4762" cy="1231"/>
                </a:xfrm>
                <a:custGeom>
                  <a:pathLst>
                    <a:path extrusionOk="0" h="120000" w="120000">
                      <a:moveTo>
                        <a:pt x="120000" y="120000"/>
                      </a:moveTo>
                      <a:lnTo>
                        <a:pt x="120000" y="120000"/>
                      </a:lnTo>
                      <a:lnTo>
                        <a:pt x="72000" y="0"/>
                      </a:lnTo>
                      <a:cubicBezTo>
                        <a:pt x="24000" y="120000"/>
                        <a:pt x="24000" y="120000"/>
                        <a:pt x="0" y="120000"/>
                      </a:cubicBez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6" name="Shape 1196"/>
                <p:cNvSpPr/>
                <p:nvPr/>
              </p:nvSpPr>
              <p:spPr>
                <a:xfrm>
                  <a:off x="9672638" y="1567404"/>
                  <a:ext cx="25399" cy="2462"/>
                </a:xfrm>
                <a:custGeom>
                  <a:pathLst>
                    <a:path extrusionOk="0" h="120000" w="120000">
                      <a:moveTo>
                        <a:pt x="120000" y="120000"/>
                      </a:moveTo>
                      <a:lnTo>
                        <a:pt x="120000" y="120000"/>
                      </a:lnTo>
                      <a:cubicBezTo>
                        <a:pt x="57777" y="80000"/>
                        <a:pt x="26666" y="40000"/>
                        <a:pt x="4444" y="0"/>
                      </a:cubicBezTo>
                      <a:cubicBezTo>
                        <a:pt x="0" y="40000"/>
                        <a:pt x="26666" y="8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7" name="Shape 1197"/>
                <p:cNvSpPr/>
                <p:nvPr/>
              </p:nvSpPr>
              <p:spPr>
                <a:xfrm>
                  <a:off x="10966450" y="1529245"/>
                  <a:ext cx="39687" cy="2462"/>
                </a:xfrm>
                <a:custGeom>
                  <a:pathLst>
                    <a:path extrusionOk="0" h="120000" w="120000">
                      <a:moveTo>
                        <a:pt x="120000" y="0"/>
                      </a:moveTo>
                      <a:lnTo>
                        <a:pt x="120000" y="0"/>
                      </a:lnTo>
                      <a:lnTo>
                        <a:pt x="0" y="40000"/>
                      </a:lnTo>
                      <a:cubicBezTo>
                        <a:pt x="57142" y="40000"/>
                        <a:pt x="77142" y="80000"/>
                        <a:pt x="108571" y="120000"/>
                      </a:cubicBezTo>
                      <a:cubicBezTo>
                        <a:pt x="105714" y="80000"/>
                        <a:pt x="82857" y="0"/>
                        <a:pt x="12000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8" name="Shape 1198"/>
                <p:cNvSpPr/>
                <p:nvPr/>
              </p:nvSpPr>
              <p:spPr>
                <a:xfrm>
                  <a:off x="11329988" y="1552633"/>
                  <a:ext cx="44450" cy="2462"/>
                </a:xfrm>
                <a:custGeom>
                  <a:pathLst>
                    <a:path extrusionOk="0" h="120000" w="120000">
                      <a:moveTo>
                        <a:pt x="70434" y="120000"/>
                      </a:moveTo>
                      <a:lnTo>
                        <a:pt x="70434" y="120000"/>
                      </a:lnTo>
                      <a:cubicBezTo>
                        <a:pt x="86086" y="80000"/>
                        <a:pt x="104347" y="120000"/>
                        <a:pt x="120000" y="80000"/>
                      </a:cubicBezTo>
                      <a:lnTo>
                        <a:pt x="114782" y="0"/>
                      </a:lnTo>
                      <a:cubicBezTo>
                        <a:pt x="46956" y="0"/>
                        <a:pt x="0" y="80000"/>
                        <a:pt x="70434"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99" name="Shape 1199"/>
                <p:cNvSpPr/>
                <p:nvPr/>
              </p:nvSpPr>
              <p:spPr>
                <a:xfrm>
                  <a:off x="11042650" y="1540325"/>
                  <a:ext cx="60324" cy="6154"/>
                </a:xfrm>
                <a:custGeom>
                  <a:pathLst>
                    <a:path extrusionOk="0" h="120000" w="120000">
                      <a:moveTo>
                        <a:pt x="0" y="51428"/>
                      </a:moveTo>
                      <a:lnTo>
                        <a:pt x="0" y="51428"/>
                      </a:lnTo>
                      <a:cubicBezTo>
                        <a:pt x="5714" y="119999"/>
                        <a:pt x="57142" y="102857"/>
                        <a:pt x="114285" y="85714"/>
                      </a:cubicBezTo>
                      <a:lnTo>
                        <a:pt x="102857" y="85714"/>
                      </a:lnTo>
                      <a:cubicBezTo>
                        <a:pt x="120000" y="0"/>
                        <a:pt x="59047" y="17142"/>
                        <a:pt x="0" y="51428"/>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0" name="Shape 1200"/>
                <p:cNvSpPr/>
                <p:nvPr/>
              </p:nvSpPr>
              <p:spPr>
                <a:xfrm>
                  <a:off x="11106150" y="1542787"/>
                  <a:ext cx="28575" cy="1231"/>
                </a:xfrm>
                <a:custGeom>
                  <a:pathLst>
                    <a:path extrusionOk="0" h="120000" w="120000">
                      <a:moveTo>
                        <a:pt x="0" y="120000"/>
                      </a:moveTo>
                      <a:lnTo>
                        <a:pt x="0" y="120000"/>
                      </a:lnTo>
                      <a:cubicBezTo>
                        <a:pt x="38709" y="120000"/>
                        <a:pt x="73548" y="120000"/>
                        <a:pt x="108387" y="120000"/>
                      </a:cubicBezTo>
                      <a:cubicBezTo>
                        <a:pt x="120000" y="0"/>
                        <a:pt x="65806" y="12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1" name="Shape 1201"/>
                <p:cNvSpPr/>
                <p:nvPr/>
              </p:nvSpPr>
              <p:spPr>
                <a:xfrm>
                  <a:off x="10679113" y="1525554"/>
                  <a:ext cx="103186" cy="9846"/>
                </a:xfrm>
                <a:custGeom>
                  <a:pathLst>
                    <a:path extrusionOk="0" h="120000" w="120000">
                      <a:moveTo>
                        <a:pt x="84770" y="90000"/>
                      </a:moveTo>
                      <a:lnTo>
                        <a:pt x="84770" y="90000"/>
                      </a:lnTo>
                      <a:cubicBezTo>
                        <a:pt x="100183" y="100000"/>
                        <a:pt x="94678" y="40000"/>
                        <a:pt x="103486" y="60000"/>
                      </a:cubicBezTo>
                      <a:cubicBezTo>
                        <a:pt x="120000" y="0"/>
                        <a:pt x="0" y="120000"/>
                        <a:pt x="84770" y="9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2" name="Shape 1202"/>
                <p:cNvSpPr/>
                <p:nvPr/>
              </p:nvSpPr>
              <p:spPr>
                <a:xfrm>
                  <a:off x="11039475" y="1550171"/>
                  <a:ext cx="26987" cy="4924"/>
                </a:xfrm>
                <a:custGeom>
                  <a:pathLst>
                    <a:path extrusionOk="0" h="120000" w="120000">
                      <a:moveTo>
                        <a:pt x="120000" y="120000"/>
                      </a:moveTo>
                      <a:lnTo>
                        <a:pt x="120000" y="120000"/>
                      </a:lnTo>
                      <a:lnTo>
                        <a:pt x="71111" y="0"/>
                      </a:lnTo>
                      <a:lnTo>
                        <a:pt x="0" y="96000"/>
                      </a:lnTo>
                      <a:lnTo>
                        <a:pt x="12000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3" name="Shape 1203"/>
                <p:cNvSpPr/>
                <p:nvPr/>
              </p:nvSpPr>
              <p:spPr>
                <a:xfrm>
                  <a:off x="10841038" y="1548941"/>
                  <a:ext cx="58737" cy="2462"/>
                </a:xfrm>
                <a:custGeom>
                  <a:pathLst>
                    <a:path extrusionOk="0" h="120000" w="120000">
                      <a:moveTo>
                        <a:pt x="1967" y="80000"/>
                      </a:moveTo>
                      <a:lnTo>
                        <a:pt x="1967" y="80000"/>
                      </a:lnTo>
                      <a:lnTo>
                        <a:pt x="96393" y="120000"/>
                      </a:lnTo>
                      <a:cubicBezTo>
                        <a:pt x="94426" y="80000"/>
                        <a:pt x="106229" y="80000"/>
                        <a:pt x="120000" y="80000"/>
                      </a:cubicBezTo>
                      <a:cubicBezTo>
                        <a:pt x="62950" y="40000"/>
                        <a:pt x="0" y="0"/>
                        <a:pt x="1967" y="8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4" name="Shape 1204"/>
                <p:cNvSpPr/>
                <p:nvPr/>
              </p:nvSpPr>
              <p:spPr>
                <a:xfrm>
                  <a:off x="10899775" y="1550171"/>
                  <a:ext cx="36512" cy="1231"/>
                </a:xfrm>
                <a:custGeom>
                  <a:pathLst>
                    <a:path extrusionOk="0" h="120000" w="120000">
                      <a:moveTo>
                        <a:pt x="0" y="120000"/>
                      </a:moveTo>
                      <a:lnTo>
                        <a:pt x="0" y="120000"/>
                      </a:lnTo>
                      <a:cubicBezTo>
                        <a:pt x="47368" y="120000"/>
                        <a:pt x="94736" y="120000"/>
                        <a:pt x="120000" y="0"/>
                      </a:cubicBezTo>
                      <a:cubicBezTo>
                        <a:pt x="94736" y="0"/>
                        <a:pt x="37894" y="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5" name="Shape 1205"/>
                <p:cNvSpPr/>
                <p:nvPr/>
              </p:nvSpPr>
              <p:spPr>
                <a:xfrm>
                  <a:off x="10958513" y="1555095"/>
                  <a:ext cx="46036" cy="0"/>
                </a:xfrm>
                <a:custGeom>
                  <a:pathLst>
                    <a:path extrusionOk="0" h="120000" w="120000">
                      <a:moveTo>
                        <a:pt x="120000" y="0"/>
                      </a:moveTo>
                      <a:lnTo>
                        <a:pt x="120000" y="0"/>
                      </a:lnTo>
                      <a:lnTo>
                        <a:pt x="84255" y="0"/>
                      </a:lnTo>
                      <a:lnTo>
                        <a:pt x="0" y="0"/>
                      </a:lnTo>
                      <a:lnTo>
                        <a:pt x="120000" y="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6" name="Shape 1206"/>
                <p:cNvSpPr/>
                <p:nvPr/>
              </p:nvSpPr>
              <p:spPr>
                <a:xfrm>
                  <a:off x="10304463" y="1548941"/>
                  <a:ext cx="61912" cy="3692"/>
                </a:xfrm>
                <a:custGeom>
                  <a:pathLst>
                    <a:path extrusionOk="0" h="120000" w="120000">
                      <a:moveTo>
                        <a:pt x="105230" y="0"/>
                      </a:moveTo>
                      <a:lnTo>
                        <a:pt x="105230" y="0"/>
                      </a:lnTo>
                      <a:lnTo>
                        <a:pt x="9230" y="30000"/>
                      </a:lnTo>
                      <a:cubicBezTo>
                        <a:pt x="0" y="90000"/>
                        <a:pt x="25846" y="120000"/>
                        <a:pt x="60923" y="120000"/>
                      </a:cubicBezTo>
                      <a:cubicBezTo>
                        <a:pt x="83076" y="60000"/>
                        <a:pt x="120000" y="60000"/>
                        <a:pt x="10523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7" name="Shape 1207"/>
                <p:cNvSpPr/>
                <p:nvPr/>
              </p:nvSpPr>
              <p:spPr>
                <a:xfrm>
                  <a:off x="10483850" y="1557558"/>
                  <a:ext cx="23812" cy="6154"/>
                </a:xfrm>
                <a:custGeom>
                  <a:pathLst>
                    <a:path extrusionOk="0" h="120000" w="120000">
                      <a:moveTo>
                        <a:pt x="120000" y="68571"/>
                      </a:moveTo>
                      <a:lnTo>
                        <a:pt x="120000" y="68571"/>
                      </a:lnTo>
                      <a:cubicBezTo>
                        <a:pt x="52800" y="51428"/>
                        <a:pt x="48000" y="34285"/>
                        <a:pt x="9600" y="0"/>
                      </a:cubicBezTo>
                      <a:lnTo>
                        <a:pt x="0" y="119999"/>
                      </a:lnTo>
                      <a:lnTo>
                        <a:pt x="120000" y="68571"/>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8" name="Shape 1208"/>
                <p:cNvSpPr/>
                <p:nvPr/>
              </p:nvSpPr>
              <p:spPr>
                <a:xfrm>
                  <a:off x="10291763" y="1563712"/>
                  <a:ext cx="117474" cy="2462"/>
                </a:xfrm>
                <a:custGeom>
                  <a:pathLst>
                    <a:path extrusionOk="0" h="120000" w="120000">
                      <a:moveTo>
                        <a:pt x="73170" y="0"/>
                      </a:moveTo>
                      <a:lnTo>
                        <a:pt x="73170" y="0"/>
                      </a:lnTo>
                      <a:cubicBezTo>
                        <a:pt x="68292" y="30000"/>
                        <a:pt x="0" y="120000"/>
                        <a:pt x="64390" y="120000"/>
                      </a:cubicBezTo>
                      <a:cubicBezTo>
                        <a:pt x="69268" y="60000"/>
                        <a:pt x="120000" y="30000"/>
                        <a:pt x="73170" y="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9" name="Shape 1209"/>
                <p:cNvSpPr/>
                <p:nvPr/>
              </p:nvSpPr>
              <p:spPr>
                <a:xfrm>
                  <a:off x="9621838" y="1546479"/>
                  <a:ext cx="11112" cy="8617"/>
                </a:xfrm>
                <a:custGeom>
                  <a:pathLst>
                    <a:path extrusionOk="0" h="120000" w="120000">
                      <a:moveTo>
                        <a:pt x="0" y="120000"/>
                      </a:moveTo>
                      <a:lnTo>
                        <a:pt x="0" y="120000"/>
                      </a:lnTo>
                      <a:lnTo>
                        <a:pt x="120000" y="120000"/>
                      </a:lnTo>
                      <a:lnTo>
                        <a:pt x="110769" y="0"/>
                      </a:lnTo>
                      <a:lnTo>
                        <a:pt x="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10" name="Shape 1210"/>
                <p:cNvSpPr/>
                <p:nvPr/>
              </p:nvSpPr>
              <p:spPr>
                <a:xfrm>
                  <a:off x="8951913" y="1568636"/>
                  <a:ext cx="96836" cy="8617"/>
                </a:xfrm>
                <a:custGeom>
                  <a:pathLst>
                    <a:path extrusionOk="0" h="120000" w="120000">
                      <a:moveTo>
                        <a:pt x="19009" y="96000"/>
                      </a:moveTo>
                      <a:lnTo>
                        <a:pt x="19009" y="96000"/>
                      </a:lnTo>
                      <a:cubicBezTo>
                        <a:pt x="92673" y="120000"/>
                        <a:pt x="36831" y="12000"/>
                        <a:pt x="102178" y="48000"/>
                      </a:cubicBezTo>
                      <a:cubicBezTo>
                        <a:pt x="120000" y="24000"/>
                        <a:pt x="48712" y="24000"/>
                        <a:pt x="66534" y="0"/>
                      </a:cubicBezTo>
                      <a:cubicBezTo>
                        <a:pt x="22574" y="24000"/>
                        <a:pt x="0" y="12000"/>
                        <a:pt x="19009" y="96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11" name="Shape 1211"/>
                <p:cNvSpPr/>
                <p:nvPr/>
              </p:nvSpPr>
              <p:spPr>
                <a:xfrm>
                  <a:off x="9005888" y="1566174"/>
                  <a:ext cx="17461" cy="2462"/>
                </a:xfrm>
                <a:custGeom>
                  <a:pathLst>
                    <a:path extrusionOk="0" h="120000" w="120000">
                      <a:moveTo>
                        <a:pt x="0" y="120000"/>
                      </a:moveTo>
                      <a:lnTo>
                        <a:pt x="0" y="120000"/>
                      </a:lnTo>
                      <a:lnTo>
                        <a:pt x="120000" y="0"/>
                      </a:lnTo>
                      <a:cubicBezTo>
                        <a:pt x="50526" y="60000"/>
                        <a:pt x="18947" y="60000"/>
                        <a:pt x="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12" name="Shape 1212"/>
                <p:cNvSpPr/>
                <p:nvPr/>
              </p:nvSpPr>
              <p:spPr>
                <a:xfrm>
                  <a:off x="1587500" y="1516937"/>
                  <a:ext cx="38099" cy="3692"/>
                </a:xfrm>
                <a:custGeom>
                  <a:pathLst>
                    <a:path extrusionOk="0" h="120000" w="120000">
                      <a:moveTo>
                        <a:pt x="120000" y="60000"/>
                      </a:moveTo>
                      <a:lnTo>
                        <a:pt x="120000" y="60000"/>
                      </a:lnTo>
                      <a:lnTo>
                        <a:pt x="0" y="0"/>
                      </a:lnTo>
                      <a:lnTo>
                        <a:pt x="76923" y="120000"/>
                      </a:lnTo>
                      <a:lnTo>
                        <a:pt x="120000" y="6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13" name="Shape 1213"/>
                <p:cNvSpPr/>
                <p:nvPr/>
              </p:nvSpPr>
              <p:spPr>
                <a:xfrm>
                  <a:off x="1522412" y="1519399"/>
                  <a:ext cx="30161" cy="4924"/>
                </a:xfrm>
                <a:custGeom>
                  <a:pathLst>
                    <a:path extrusionOk="0" h="120000" w="120000">
                      <a:moveTo>
                        <a:pt x="120000" y="120000"/>
                      </a:moveTo>
                      <a:lnTo>
                        <a:pt x="120000" y="120000"/>
                      </a:lnTo>
                      <a:lnTo>
                        <a:pt x="86250" y="0"/>
                      </a:lnTo>
                      <a:lnTo>
                        <a:pt x="0" y="100000"/>
                      </a:lnTo>
                      <a:cubicBezTo>
                        <a:pt x="30000" y="100000"/>
                        <a:pt x="97500" y="100000"/>
                        <a:pt x="120000" y="120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14" name="Shape 1214"/>
                <p:cNvSpPr/>
                <p:nvPr/>
              </p:nvSpPr>
              <p:spPr>
                <a:xfrm>
                  <a:off x="6650038" y="1573558"/>
                  <a:ext cx="33336" cy="3692"/>
                </a:xfrm>
                <a:custGeom>
                  <a:pathLst>
                    <a:path extrusionOk="0" h="120000" w="120000">
                      <a:moveTo>
                        <a:pt x="109411" y="120000"/>
                      </a:moveTo>
                      <a:lnTo>
                        <a:pt x="109411" y="120000"/>
                      </a:lnTo>
                      <a:lnTo>
                        <a:pt x="120000" y="60000"/>
                      </a:lnTo>
                      <a:cubicBezTo>
                        <a:pt x="98823" y="30000"/>
                        <a:pt x="63529" y="30000"/>
                        <a:pt x="0" y="0"/>
                      </a:cubicBezTo>
                      <a:lnTo>
                        <a:pt x="109411"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15" name="Shape 1215"/>
                <p:cNvSpPr/>
                <p:nvPr/>
              </p:nvSpPr>
              <p:spPr>
                <a:xfrm>
                  <a:off x="6162675" y="1566174"/>
                  <a:ext cx="15875" cy="4924"/>
                </a:xfrm>
                <a:custGeom>
                  <a:pathLst>
                    <a:path extrusionOk="0" h="120000" w="120000">
                      <a:moveTo>
                        <a:pt x="56470" y="120000"/>
                      </a:moveTo>
                      <a:lnTo>
                        <a:pt x="56470" y="120000"/>
                      </a:lnTo>
                      <a:lnTo>
                        <a:pt x="120000" y="120000"/>
                      </a:lnTo>
                      <a:lnTo>
                        <a:pt x="0" y="0"/>
                      </a:lnTo>
                      <a:lnTo>
                        <a:pt x="56470" y="120000"/>
                      </a:ln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16" name="Shape 1216"/>
                <p:cNvSpPr/>
                <p:nvPr/>
              </p:nvSpPr>
              <p:spPr>
                <a:xfrm>
                  <a:off x="5738812" y="1571096"/>
                  <a:ext cx="60324" cy="6154"/>
                </a:xfrm>
                <a:custGeom>
                  <a:pathLst>
                    <a:path extrusionOk="0" h="120000" w="120000">
                      <a:moveTo>
                        <a:pt x="9523" y="105000"/>
                      </a:moveTo>
                      <a:lnTo>
                        <a:pt x="9523" y="105000"/>
                      </a:lnTo>
                      <a:cubicBezTo>
                        <a:pt x="43809" y="120000"/>
                        <a:pt x="85714" y="90000"/>
                        <a:pt x="120000" y="105000"/>
                      </a:cubicBezTo>
                      <a:cubicBezTo>
                        <a:pt x="43809" y="120000"/>
                        <a:pt x="0" y="0"/>
                        <a:pt x="9523" y="105000"/>
                      </a:cubicBezTo>
                      <a:close/>
                    </a:path>
                  </a:pathLst>
                </a:custGeom>
                <a:solidFill>
                  <a:schemeClr val="accent1"/>
                </a:solidFill>
                <a:ln>
                  <a:noFill/>
                </a:ln>
              </p:spPr>
              <p:txBody>
                <a:bodyPr anchorCtr="0" anchor="t" bIns="45700" lIns="91425" rIns="91425"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grpSp>
      </p:grpSp>
      <p:sp>
        <p:nvSpPr>
          <p:cNvPr id="1217" name="Shape 1217"/>
          <p:cNvSpPr txBox="1"/>
          <p:nvPr>
            <p:ph type="title"/>
          </p:nvPr>
        </p:nvSpPr>
        <p:spPr>
          <a:xfrm>
            <a:off x="1522413" y="274637"/>
            <a:ext cx="9143998" cy="1020762"/>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1218" name="Shape 1218"/>
          <p:cNvSpPr/>
          <p:nvPr>
            <p:ph idx="2" type="pic"/>
          </p:nvPr>
        </p:nvSpPr>
        <p:spPr>
          <a:xfrm>
            <a:off x="1745838" y="1884310"/>
            <a:ext cx="5669280" cy="4041648"/>
          </a:xfrm>
          <a:prstGeom prst="rect">
            <a:avLst/>
          </a:prstGeom>
          <a:solidFill>
            <a:schemeClr val="dk1"/>
          </a:solidFill>
          <a:ln>
            <a:noFill/>
          </a:ln>
        </p:spPr>
        <p:txBody>
          <a:bodyPr anchorCtr="0" anchor="t" bIns="91425" lIns="91425" rIns="91425" tIns="91425"/>
          <a:lstStyle>
            <a:lvl1pPr indent="0" lvl="0" marL="0" marR="0" rtl="0" algn="ctr">
              <a:lnSpc>
                <a:spcPct val="90000"/>
              </a:lnSpc>
              <a:spcBef>
                <a:spcPts val="1800"/>
              </a:spcBef>
              <a:spcAft>
                <a:spcPts val="0"/>
              </a:spcAft>
              <a:buClr>
                <a:schemeClr val="lt1"/>
              </a:buClr>
              <a:buFont typeface="Arial"/>
              <a:buNone/>
              <a:defRPr b="0" i="0" sz="2400" u="none" cap="none" strike="noStrike">
                <a:solidFill>
                  <a:schemeClr val="lt1"/>
                </a:solidFill>
                <a:latin typeface="Calibri"/>
                <a:ea typeface="Calibri"/>
                <a:cs typeface="Calibri"/>
                <a:sym typeface="Calibri"/>
              </a:defRPr>
            </a:lvl1pPr>
            <a:lvl2pPr indent="0" lvl="1" marL="457200" marR="0" rtl="0" algn="l">
              <a:lnSpc>
                <a:spcPct val="90000"/>
              </a:lnSpc>
              <a:spcBef>
                <a:spcPts val="600"/>
              </a:spcBef>
              <a:spcAft>
                <a:spcPts val="0"/>
              </a:spcAft>
              <a:buClr>
                <a:schemeClr val="lt1"/>
              </a:buClr>
              <a:buFont typeface="Consolas"/>
              <a:buNone/>
              <a:defRPr b="0" i="0" sz="28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spcAft>
                <a:spcPts val="0"/>
              </a:spcAft>
              <a:buClr>
                <a:schemeClr val="lt1"/>
              </a:buClr>
              <a:buFont typeface="Arial"/>
              <a:buNone/>
              <a:defRPr b="0" i="0" sz="24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spcAft>
                <a:spcPts val="0"/>
              </a:spcAft>
              <a:buClr>
                <a:schemeClr val="lt1"/>
              </a:buClr>
              <a:buFont typeface="Consolas"/>
              <a:buNone/>
              <a:defRPr b="0" i="0" sz="20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spcAft>
                <a:spcPts val="0"/>
              </a:spcAft>
              <a:buClr>
                <a:schemeClr val="lt1"/>
              </a:buClr>
              <a:buFont typeface="Arial"/>
              <a:buNone/>
              <a:defRPr b="0" i="0" sz="2000" u="none" cap="none" strike="noStrike">
                <a:solidFill>
                  <a:schemeClr val="lt1"/>
                </a:solidFill>
                <a:latin typeface="Calibri"/>
                <a:ea typeface="Calibri"/>
                <a:cs typeface="Calibri"/>
                <a:sym typeface="Calibri"/>
              </a:defRPr>
            </a:lvl5pPr>
            <a:lvl6pPr indent="0" lvl="5" marL="2286000" marR="0" rtl="0" algn="l">
              <a:lnSpc>
                <a:spcPct val="90000"/>
              </a:lnSpc>
              <a:spcBef>
                <a:spcPts val="600"/>
              </a:spcBef>
              <a:buClr>
                <a:schemeClr val="lt1"/>
              </a:buClr>
              <a:buFont typeface="Consolas"/>
              <a:buNone/>
              <a:defRPr b="0" i="0" sz="2000" u="none" cap="none" strike="noStrike">
                <a:solidFill>
                  <a:schemeClr val="lt1"/>
                </a:solidFill>
                <a:latin typeface="Calibri"/>
                <a:ea typeface="Calibri"/>
                <a:cs typeface="Calibri"/>
                <a:sym typeface="Calibri"/>
              </a:defRPr>
            </a:lvl6pPr>
            <a:lvl7pPr indent="0" lvl="6" marL="2743200" marR="0" rtl="0" algn="l">
              <a:lnSpc>
                <a:spcPct val="90000"/>
              </a:lnSpc>
              <a:spcBef>
                <a:spcPts val="600"/>
              </a:spcBef>
              <a:buClr>
                <a:schemeClr val="lt1"/>
              </a:buClr>
              <a:buFont typeface="Arial"/>
              <a:buNone/>
              <a:defRPr b="0" i="0" sz="2000" u="none" cap="none" strike="noStrike">
                <a:solidFill>
                  <a:schemeClr val="lt1"/>
                </a:solidFill>
                <a:latin typeface="Calibri"/>
                <a:ea typeface="Calibri"/>
                <a:cs typeface="Calibri"/>
                <a:sym typeface="Calibri"/>
              </a:defRPr>
            </a:lvl7pPr>
            <a:lvl8pPr indent="0" lvl="7" marL="3200400" marR="0" rtl="0" algn="l">
              <a:lnSpc>
                <a:spcPct val="90000"/>
              </a:lnSpc>
              <a:spcBef>
                <a:spcPts val="600"/>
              </a:spcBef>
              <a:buClr>
                <a:schemeClr val="lt1"/>
              </a:buClr>
              <a:buFont typeface="Consolas"/>
              <a:buNone/>
              <a:defRPr b="0" i="0" sz="2000" u="none" cap="none" strike="noStrike">
                <a:solidFill>
                  <a:schemeClr val="lt1"/>
                </a:solidFill>
                <a:latin typeface="Calibri"/>
                <a:ea typeface="Calibri"/>
                <a:cs typeface="Calibri"/>
                <a:sym typeface="Calibri"/>
              </a:defRPr>
            </a:lvl8pPr>
            <a:lvl9pPr indent="0" lvl="8" marL="3657600" marR="0" rtl="0" algn="l">
              <a:lnSpc>
                <a:spcPct val="90000"/>
              </a:lnSpc>
              <a:spcBef>
                <a:spcPts val="600"/>
              </a:spcBef>
              <a:buClr>
                <a:schemeClr val="lt1"/>
              </a:buClr>
              <a:buFont typeface="Arial"/>
              <a:buNone/>
              <a:defRPr b="0" i="0" sz="2000" u="none" cap="none" strike="noStrike">
                <a:solidFill>
                  <a:schemeClr val="lt1"/>
                </a:solidFill>
                <a:latin typeface="Calibri"/>
                <a:ea typeface="Calibri"/>
                <a:cs typeface="Calibri"/>
                <a:sym typeface="Calibri"/>
              </a:defRPr>
            </a:lvl9pPr>
          </a:lstStyle>
          <a:p/>
        </p:txBody>
      </p:sp>
      <p:sp>
        <p:nvSpPr>
          <p:cNvPr id="1219" name="Shape 1219"/>
          <p:cNvSpPr txBox="1"/>
          <p:nvPr>
            <p:ph idx="1" type="body"/>
          </p:nvPr>
        </p:nvSpPr>
        <p:spPr>
          <a:xfrm>
            <a:off x="7905959" y="3411748"/>
            <a:ext cx="2743199" cy="2743199"/>
          </a:xfrm>
          <a:prstGeom prst="rect">
            <a:avLst/>
          </a:prstGeom>
          <a:noFill/>
          <a:ln>
            <a:noFill/>
          </a:ln>
        </p:spPr>
        <p:txBody>
          <a:bodyPr anchorCtr="0" anchor="b" bIns="91425" lIns="91425" rIns="91425" tIns="91425"/>
          <a:lstStyle>
            <a:lvl1pPr indent="0" lvl="0" marL="0" marR="0" rtl="0" algn="l">
              <a:lnSpc>
                <a:spcPct val="90000"/>
              </a:lnSpc>
              <a:spcBef>
                <a:spcPts val="1200"/>
              </a:spcBef>
              <a:spcAft>
                <a:spcPts val="0"/>
              </a:spcAft>
              <a:buClr>
                <a:schemeClr val="lt1"/>
              </a:buClr>
              <a:buFont typeface="Arial"/>
              <a:buNone/>
              <a:defRPr b="0" i="0" sz="1600" u="none" cap="none" strike="noStrike">
                <a:solidFill>
                  <a:schemeClr val="lt1"/>
                </a:solidFill>
                <a:latin typeface="Calibri"/>
                <a:ea typeface="Calibri"/>
                <a:cs typeface="Calibri"/>
                <a:sym typeface="Calibri"/>
              </a:defRPr>
            </a:lvl1pPr>
            <a:lvl2pPr indent="0" lvl="1" marL="457200" marR="0" rtl="0" algn="l">
              <a:lnSpc>
                <a:spcPct val="90000"/>
              </a:lnSpc>
              <a:spcBef>
                <a:spcPts val="600"/>
              </a:spcBef>
              <a:spcAft>
                <a:spcPts val="0"/>
              </a:spcAft>
              <a:buClr>
                <a:schemeClr val="lt1"/>
              </a:buClr>
              <a:buFont typeface="Consolas"/>
              <a:buNone/>
              <a:defRPr b="0" i="0" sz="1200" u="none" cap="none" strike="noStrike">
                <a:solidFill>
                  <a:schemeClr val="lt1"/>
                </a:solidFill>
                <a:latin typeface="Calibri"/>
                <a:ea typeface="Calibri"/>
                <a:cs typeface="Calibri"/>
                <a:sym typeface="Calibri"/>
              </a:defRPr>
            </a:lvl2pPr>
            <a:lvl3pPr indent="0" lvl="2" marL="914400" marR="0" rtl="0" algn="l">
              <a:lnSpc>
                <a:spcPct val="90000"/>
              </a:lnSpc>
              <a:spcBef>
                <a:spcPts val="600"/>
              </a:spcBef>
              <a:spcAft>
                <a:spcPts val="0"/>
              </a:spcAft>
              <a:buClr>
                <a:schemeClr val="lt1"/>
              </a:buClr>
              <a:buFont typeface="Arial"/>
              <a:buNone/>
              <a:defRPr b="0" i="0" sz="1000" u="none" cap="none" strike="noStrike">
                <a:solidFill>
                  <a:schemeClr val="lt1"/>
                </a:solidFill>
                <a:latin typeface="Calibri"/>
                <a:ea typeface="Calibri"/>
                <a:cs typeface="Calibri"/>
                <a:sym typeface="Calibri"/>
              </a:defRPr>
            </a:lvl3pPr>
            <a:lvl4pPr indent="0" lvl="3" marL="1371600" marR="0" rtl="0" algn="l">
              <a:lnSpc>
                <a:spcPct val="90000"/>
              </a:lnSpc>
              <a:spcBef>
                <a:spcPts val="600"/>
              </a:spcBef>
              <a:spcAft>
                <a:spcPts val="0"/>
              </a:spcAft>
              <a:buClr>
                <a:schemeClr val="lt1"/>
              </a:buClr>
              <a:buFont typeface="Consolas"/>
              <a:buNone/>
              <a:defRPr b="0" i="0" sz="900" u="none" cap="none" strike="noStrike">
                <a:solidFill>
                  <a:schemeClr val="lt1"/>
                </a:solidFill>
                <a:latin typeface="Calibri"/>
                <a:ea typeface="Calibri"/>
                <a:cs typeface="Calibri"/>
                <a:sym typeface="Calibri"/>
              </a:defRPr>
            </a:lvl4pPr>
            <a:lvl5pPr indent="0" lvl="4" marL="1828800" marR="0" rtl="0" algn="l">
              <a:lnSpc>
                <a:spcPct val="90000"/>
              </a:lnSpc>
              <a:spcBef>
                <a:spcPts val="600"/>
              </a:spcBef>
              <a:spcAft>
                <a:spcPts val="0"/>
              </a:spcAft>
              <a:buClr>
                <a:schemeClr val="lt1"/>
              </a:buClr>
              <a:buFont typeface="Arial"/>
              <a:buNone/>
              <a:defRPr b="0" i="0" sz="900" u="none" cap="none" strike="noStrike">
                <a:solidFill>
                  <a:schemeClr val="lt1"/>
                </a:solidFill>
                <a:latin typeface="Calibri"/>
                <a:ea typeface="Calibri"/>
                <a:cs typeface="Calibri"/>
                <a:sym typeface="Calibri"/>
              </a:defRPr>
            </a:lvl5pPr>
            <a:lvl6pPr indent="0" lvl="5" marL="2286000" marR="0" rtl="0" algn="l">
              <a:lnSpc>
                <a:spcPct val="90000"/>
              </a:lnSpc>
              <a:spcBef>
                <a:spcPts val="600"/>
              </a:spcBef>
              <a:buClr>
                <a:schemeClr val="lt1"/>
              </a:buClr>
              <a:buFont typeface="Consolas"/>
              <a:buNone/>
              <a:defRPr b="0" i="0" sz="900" u="none" cap="none" strike="noStrike">
                <a:solidFill>
                  <a:schemeClr val="lt1"/>
                </a:solidFill>
                <a:latin typeface="Calibri"/>
                <a:ea typeface="Calibri"/>
                <a:cs typeface="Calibri"/>
                <a:sym typeface="Calibri"/>
              </a:defRPr>
            </a:lvl6pPr>
            <a:lvl7pPr indent="0" lvl="6" marL="2743200" marR="0" rtl="0" algn="l">
              <a:lnSpc>
                <a:spcPct val="90000"/>
              </a:lnSpc>
              <a:spcBef>
                <a:spcPts val="600"/>
              </a:spcBef>
              <a:buClr>
                <a:schemeClr val="lt1"/>
              </a:buClr>
              <a:buFont typeface="Arial"/>
              <a:buNone/>
              <a:defRPr b="0" i="0" sz="900" u="none" cap="none" strike="noStrike">
                <a:solidFill>
                  <a:schemeClr val="lt1"/>
                </a:solidFill>
                <a:latin typeface="Calibri"/>
                <a:ea typeface="Calibri"/>
                <a:cs typeface="Calibri"/>
                <a:sym typeface="Calibri"/>
              </a:defRPr>
            </a:lvl7pPr>
            <a:lvl8pPr indent="0" lvl="7" marL="3200400" marR="0" rtl="0" algn="l">
              <a:lnSpc>
                <a:spcPct val="90000"/>
              </a:lnSpc>
              <a:spcBef>
                <a:spcPts val="600"/>
              </a:spcBef>
              <a:buClr>
                <a:schemeClr val="lt1"/>
              </a:buClr>
              <a:buFont typeface="Consolas"/>
              <a:buNone/>
              <a:defRPr b="0" i="0" sz="900" u="none" cap="none" strike="noStrike">
                <a:solidFill>
                  <a:schemeClr val="lt1"/>
                </a:solidFill>
                <a:latin typeface="Calibri"/>
                <a:ea typeface="Calibri"/>
                <a:cs typeface="Calibri"/>
                <a:sym typeface="Calibri"/>
              </a:defRPr>
            </a:lvl8pPr>
            <a:lvl9pPr indent="0" lvl="8" marL="3657600" marR="0" rtl="0" algn="l">
              <a:lnSpc>
                <a:spcPct val="90000"/>
              </a:lnSpc>
              <a:spcBef>
                <a:spcPts val="600"/>
              </a:spcBef>
              <a:buClr>
                <a:schemeClr val="lt1"/>
              </a:buClr>
              <a:buFont typeface="Arial"/>
              <a:buNone/>
              <a:defRPr b="0" i="0" sz="900" u="none" cap="none" strike="noStrike">
                <a:solidFill>
                  <a:schemeClr val="lt1"/>
                </a:solidFill>
                <a:latin typeface="Calibri"/>
                <a:ea typeface="Calibri"/>
                <a:cs typeface="Calibri"/>
                <a:sym typeface="Calibri"/>
              </a:defRPr>
            </a:lvl9pPr>
          </a:lstStyle>
          <a:p/>
        </p:txBody>
      </p:sp>
      <p:sp>
        <p:nvSpPr>
          <p:cNvPr id="1220" name="Shape 1220"/>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sz="1000">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221" name="Shape 1221"/>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sz="1000">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222" name="Shape 1222"/>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lang="en-US" sz="1000">
                <a:solidFill>
                  <a:srgbClr val="FFFFFF"/>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0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Shape 10"/>
          <p:cNvSpPr txBox="1"/>
          <p:nvPr>
            <p:ph type="title"/>
          </p:nvPr>
        </p:nvSpPr>
        <p:spPr>
          <a:xfrm>
            <a:off x="1522412" y="274637"/>
            <a:ext cx="9144000" cy="1020762"/>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1pPr>
            <a:lvl2pPr indent="0" lvl="1"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2pPr>
            <a:lvl3pPr indent="0" lvl="2"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3pPr>
            <a:lvl4pPr indent="0" lvl="3"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4pPr>
            <a:lvl5pPr indent="0" lvl="4" marL="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5pPr>
            <a:lvl6pPr indent="0" lvl="5" marL="4572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6pPr>
            <a:lvl7pPr indent="0" lvl="6" marL="9144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7pPr>
            <a:lvl8pPr indent="0" lvl="7" marL="13716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8pPr>
            <a:lvl9pPr indent="0" lvl="8" marL="1828800" marR="0" rtl="0" algn="l">
              <a:lnSpc>
                <a:spcPct val="90000"/>
              </a:lnSpc>
              <a:spcBef>
                <a:spcPts val="0"/>
              </a:spcBef>
              <a:spcAft>
                <a:spcPts val="0"/>
              </a:spcAft>
              <a:buNone/>
              <a:defRPr b="0" i="0" sz="3200" u="none" cap="none" strike="noStrike">
                <a:solidFill>
                  <a:schemeClr val="lt1"/>
                </a:solidFill>
                <a:latin typeface="Consolas"/>
                <a:ea typeface="Consolas"/>
                <a:cs typeface="Consolas"/>
                <a:sym typeface="Consolas"/>
              </a:defRPr>
            </a:lvl9pPr>
          </a:lstStyle>
          <a:p/>
        </p:txBody>
      </p:sp>
      <p:sp>
        <p:nvSpPr>
          <p:cNvPr id="11" name="Shape 11"/>
          <p:cNvSpPr txBox="1"/>
          <p:nvPr>
            <p:ph idx="1" type="body"/>
          </p:nvPr>
        </p:nvSpPr>
        <p:spPr>
          <a:xfrm>
            <a:off x="1522412" y="1905000"/>
            <a:ext cx="9144000" cy="4267199"/>
          </a:xfrm>
          <a:prstGeom prst="rect">
            <a:avLst/>
          </a:prstGeom>
          <a:noFill/>
          <a:ln>
            <a:noFill/>
          </a:ln>
        </p:spPr>
        <p:txBody>
          <a:bodyPr anchorCtr="0" anchor="t" bIns="91425" lIns="91425" rIns="91425" tIns="91425"/>
          <a:lstStyle>
            <a:lvl1pPr indent="-120650" lvl="0" marL="273050" marR="0" rtl="0" algn="l">
              <a:lnSpc>
                <a:spcPct val="90000"/>
              </a:lnSpc>
              <a:spcBef>
                <a:spcPts val="18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1pPr>
            <a:lvl2pPr indent="-155575" lvl="1" marL="574675" marR="0" rtl="0" algn="l">
              <a:lnSpc>
                <a:spcPct val="90000"/>
              </a:lnSpc>
              <a:spcBef>
                <a:spcPts val="600"/>
              </a:spcBef>
              <a:spcAft>
                <a:spcPts val="0"/>
              </a:spcAft>
              <a:buClr>
                <a:schemeClr val="lt1"/>
              </a:buClr>
              <a:buSzPct val="100000"/>
              <a:buFont typeface="Consolas"/>
              <a:buChar char="–"/>
              <a:defRPr b="0" i="0" sz="2000" u="none" cap="none" strike="noStrike">
                <a:solidFill>
                  <a:schemeClr val="lt1"/>
                </a:solidFill>
                <a:latin typeface="Calibri"/>
                <a:ea typeface="Calibri"/>
                <a:cs typeface="Calibri"/>
                <a:sym typeface="Calibri"/>
              </a:defRPr>
            </a:lvl2pPr>
            <a:lvl3pPr indent="-79375" lvl="2" marL="803275" marR="0" rtl="0" algn="l">
              <a:lnSpc>
                <a:spcPct val="90000"/>
              </a:lnSpc>
              <a:spcBef>
                <a:spcPts val="600"/>
              </a:spcBef>
              <a:spcAft>
                <a:spcPts val="0"/>
              </a:spcAft>
              <a:buClr>
                <a:schemeClr val="lt1"/>
              </a:buClr>
              <a:buSzPct val="100000"/>
              <a:buFont typeface="Arial"/>
              <a:buChar char="▪"/>
              <a:defRPr b="0" i="0" sz="2400" u="none" cap="none" strike="noStrike">
                <a:solidFill>
                  <a:schemeClr val="lt1"/>
                </a:solidFill>
                <a:latin typeface="Calibri"/>
                <a:ea typeface="Calibri"/>
                <a:cs typeface="Calibri"/>
                <a:sym typeface="Calibri"/>
              </a:defRPr>
            </a:lvl3pPr>
            <a:lvl4pPr indent="-130175" lvl="3" marL="1031875" marR="0" rtl="0" algn="l">
              <a:lnSpc>
                <a:spcPct val="90000"/>
              </a:lnSpc>
              <a:spcBef>
                <a:spcPts val="600"/>
              </a:spcBef>
              <a:spcAft>
                <a:spcPts val="0"/>
              </a:spcAft>
              <a:buClr>
                <a:schemeClr val="lt1"/>
              </a:buClr>
              <a:buSzPct val="100000"/>
              <a:buFont typeface="Consolas"/>
              <a:buChar char="–"/>
              <a:defRPr b="0" i="0" sz="1600" u="none" cap="none" strike="noStrike">
                <a:solidFill>
                  <a:schemeClr val="lt1"/>
                </a:solidFill>
                <a:latin typeface="Calibri"/>
                <a:ea typeface="Calibri"/>
                <a:cs typeface="Calibri"/>
                <a:sym typeface="Calibri"/>
              </a:defRPr>
            </a:lvl4pPr>
            <a:lvl5pPr indent="-130175" lvl="4" marL="1260475" marR="0" rtl="0" algn="l">
              <a:lnSpc>
                <a:spcPct val="90000"/>
              </a:lnSpc>
              <a:spcBef>
                <a:spcPts val="600"/>
              </a:spcBef>
              <a:spcAft>
                <a:spcPts val="0"/>
              </a:spcAft>
              <a:buClr>
                <a:schemeClr val="lt1"/>
              </a:buClr>
              <a:buSzPct val="100000"/>
              <a:buFont typeface="Arial"/>
              <a:buChar char="▪"/>
              <a:defRPr b="0" i="0" sz="1600" u="none" cap="none" strike="noStrike">
                <a:solidFill>
                  <a:schemeClr val="lt1"/>
                </a:solidFill>
                <a:latin typeface="Calibri"/>
                <a:ea typeface="Calibri"/>
                <a:cs typeface="Calibri"/>
                <a:sym typeface="Calibri"/>
              </a:defRPr>
            </a:lvl5pPr>
            <a:lvl6pPr indent="-131572" lvl="5" marL="1490472"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6pPr>
            <a:lvl7pPr indent="-131572" lvl="6" marL="1719072"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7pPr>
            <a:lvl8pPr indent="-131572" lvl="7" marL="1947672" marR="0" rtl="0" algn="l">
              <a:lnSpc>
                <a:spcPct val="90000"/>
              </a:lnSpc>
              <a:spcBef>
                <a:spcPts val="600"/>
              </a:spcBef>
              <a:buClr>
                <a:schemeClr val="lt1"/>
              </a:buClr>
              <a:buSzPct val="100000"/>
              <a:buFont typeface="Consolas"/>
              <a:buChar char="–"/>
              <a:defRPr b="0" i="0" sz="1600" u="none" cap="none" strike="noStrike">
                <a:solidFill>
                  <a:schemeClr val="lt1"/>
                </a:solidFill>
                <a:latin typeface="Calibri"/>
                <a:ea typeface="Calibri"/>
                <a:cs typeface="Calibri"/>
                <a:sym typeface="Calibri"/>
              </a:defRPr>
            </a:lvl8pPr>
            <a:lvl9pPr indent="-131572" lvl="8" marL="2176272" marR="0" rtl="0" algn="l">
              <a:lnSpc>
                <a:spcPct val="90000"/>
              </a:lnSpc>
              <a:spcBef>
                <a:spcPts val="600"/>
              </a:spcBef>
              <a:buClr>
                <a:schemeClr val="lt1"/>
              </a:buClr>
              <a:buSzPct val="100000"/>
              <a:buFont typeface="Arial"/>
              <a:buChar char="▪"/>
              <a:defRPr b="0" i="0" sz="16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075613" y="6400800"/>
            <a:ext cx="1244599" cy="276224"/>
          </a:xfrm>
          <a:prstGeom prst="rect">
            <a:avLst/>
          </a:prstGeom>
          <a:noFill/>
          <a:ln>
            <a:noFill/>
          </a:ln>
        </p:spPr>
        <p:txBody>
          <a:bodyPr anchorCtr="0" anchor="ctr" bIns="91425" lIns="91425" rIns="91425" tIns="91425"/>
          <a:lstStyle>
            <a:lvl1pPr indent="0" lvl="0" marL="0" marR="0" rtl="0" algn="r">
              <a:spcBef>
                <a:spcPts val="0"/>
              </a:spcBef>
              <a:spcAft>
                <a:spcPts val="0"/>
              </a:spcAft>
              <a:buNone/>
              <a:defRPr b="0" i="0" sz="1000" u="none" cap="none" strike="noStrike">
                <a:solidFill>
                  <a:srgbClr val="FFFFFF"/>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3" name="Shape 13"/>
          <p:cNvSpPr txBox="1"/>
          <p:nvPr>
            <p:ph idx="11" type="ftr"/>
          </p:nvPr>
        </p:nvSpPr>
        <p:spPr>
          <a:xfrm>
            <a:off x="1522412" y="6400800"/>
            <a:ext cx="6324600" cy="276224"/>
          </a:xfrm>
          <a:prstGeom prst="rect">
            <a:avLst/>
          </a:prstGeom>
          <a:noFill/>
          <a:ln>
            <a:noFill/>
          </a:ln>
        </p:spPr>
        <p:txBody>
          <a:bodyPr anchorCtr="0" anchor="ctr" bIns="91425" lIns="91425" rIns="91425" tIns="91425"/>
          <a:lstStyle>
            <a:lvl1pPr indent="0" lvl="0" marL="0" marR="0" rtl="0" algn="l">
              <a:spcBef>
                <a:spcPts val="0"/>
              </a:spcBef>
              <a:spcAft>
                <a:spcPts val="0"/>
              </a:spcAft>
              <a:buNone/>
              <a:defRPr b="0" i="0" sz="1000" u="none" cap="none" strike="noStrike">
                <a:solidFill>
                  <a:schemeClr val="lt1"/>
                </a:solidFill>
                <a:latin typeface="Calibri"/>
                <a:ea typeface="Calibri"/>
                <a:cs typeface="Calibri"/>
                <a:sym typeface="Calibri"/>
              </a:defRPr>
            </a:lvl1pPr>
            <a:lvl2pPr indent="0" lvl="1" marL="457200" marR="0" rtl="0" algn="l">
              <a:spcBef>
                <a:spcPts val="0"/>
              </a:spcBef>
              <a:spcAft>
                <a:spcPts val="0"/>
              </a:spcAft>
              <a:buNone/>
              <a:defRPr b="0" i="0" sz="1800" u="none" cap="none" strike="noStrike">
                <a:solidFill>
                  <a:schemeClr val="lt1"/>
                </a:solidFill>
                <a:latin typeface="Arial"/>
                <a:ea typeface="Arial"/>
                <a:cs typeface="Arial"/>
                <a:sym typeface="Arial"/>
              </a:defRPr>
            </a:lvl2pPr>
            <a:lvl3pPr indent="0" lvl="2" marL="914400" marR="0" rtl="0" algn="l">
              <a:spcBef>
                <a:spcPts val="0"/>
              </a:spcBef>
              <a:spcAft>
                <a:spcPts val="0"/>
              </a:spcAft>
              <a:buNone/>
              <a:defRPr b="0" i="0" sz="1800" u="none" cap="none" strike="noStrike">
                <a:solidFill>
                  <a:schemeClr val="lt1"/>
                </a:solidFill>
                <a:latin typeface="Arial"/>
                <a:ea typeface="Arial"/>
                <a:cs typeface="Arial"/>
                <a:sym typeface="Arial"/>
              </a:defRPr>
            </a:lvl3pPr>
            <a:lvl4pPr indent="0" lvl="3" marL="1371600" marR="0" rtl="0" algn="l">
              <a:spcBef>
                <a:spcPts val="0"/>
              </a:spcBef>
              <a:spcAft>
                <a:spcPts val="0"/>
              </a:spcAft>
              <a:buNone/>
              <a:defRPr b="0" i="0" sz="1800" u="none" cap="none" strike="noStrike">
                <a:solidFill>
                  <a:schemeClr val="lt1"/>
                </a:solidFill>
                <a:latin typeface="Arial"/>
                <a:ea typeface="Arial"/>
                <a:cs typeface="Arial"/>
                <a:sym typeface="Arial"/>
              </a:defRPr>
            </a:lvl4pPr>
            <a:lvl5pPr indent="0" lvl="4" marL="1828800" marR="0" rtl="0" algn="l">
              <a:spcBef>
                <a:spcPts val="0"/>
              </a:spcBef>
              <a:spcAft>
                <a:spcPts val="0"/>
              </a:spcAft>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14" name="Shape 14"/>
          <p:cNvSpPr txBox="1"/>
          <p:nvPr>
            <p:ph idx="12" type="sldNum"/>
          </p:nvPr>
        </p:nvSpPr>
        <p:spPr>
          <a:xfrm>
            <a:off x="9523413" y="6400800"/>
            <a:ext cx="1143000" cy="276224"/>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SzPct val="25000"/>
              <a:buNone/>
            </a:pPr>
            <a:fld id="{00000000-1234-1234-1234-123412341234}" type="slidenum">
              <a:rPr b="0" i="0" lang="en-US" sz="1000" u="none" cap="none" strike="noStrike">
                <a:solidFill>
                  <a:srgbClr val="FFFFFF"/>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5.png"/><Relationship Id="rId4" Type="http://schemas.openxmlformats.org/officeDocument/2006/relationships/image" Target="../media/image0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5.png"/><Relationship Id="rId4" Type="http://schemas.openxmlformats.org/officeDocument/2006/relationships/image" Target="../media/image0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3.png"/><Relationship Id="rId4" Type="http://schemas.openxmlformats.org/officeDocument/2006/relationships/image" Target="../media/image0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8" name="Shape 1388"/>
        <p:cNvGrpSpPr/>
        <p:nvPr/>
      </p:nvGrpSpPr>
      <p:grpSpPr>
        <a:xfrm>
          <a:off x="0" y="0"/>
          <a:ext cx="0" cy="0"/>
          <a:chOff x="0" y="0"/>
          <a:chExt cx="0" cy="0"/>
        </a:xfrm>
      </p:grpSpPr>
      <p:sp>
        <p:nvSpPr>
          <p:cNvPr id="1389" name="Shape 1389"/>
          <p:cNvSpPr/>
          <p:nvPr/>
        </p:nvSpPr>
        <p:spPr>
          <a:xfrm>
            <a:off x="3179486" y="556525"/>
            <a:ext cx="8228100" cy="3999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US" sz="2400" u="none" cap="none" strike="noStrike">
                <a:solidFill>
                  <a:schemeClr val="lt1"/>
                </a:solidFill>
                <a:latin typeface="Times New Roman"/>
                <a:ea typeface="Times New Roman"/>
                <a:cs typeface="Times New Roman"/>
                <a:sym typeface="Times New Roman"/>
              </a:rPr>
              <a:t>CALIFORNIA STATE UNIVERSITY, SACRAMENTO</a:t>
            </a:r>
          </a:p>
        </p:txBody>
      </p:sp>
      <p:sp>
        <p:nvSpPr>
          <p:cNvPr id="1390" name="Shape 1390"/>
          <p:cNvSpPr/>
          <p:nvPr/>
        </p:nvSpPr>
        <p:spPr>
          <a:xfrm>
            <a:off x="4893474" y="1137625"/>
            <a:ext cx="4571999" cy="7080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US" sz="2400" u="none" cap="none" strike="noStrike">
                <a:solidFill>
                  <a:srgbClr val="1F9BCD"/>
                </a:solidFill>
                <a:latin typeface="Times New Roman"/>
                <a:ea typeface="Times New Roman"/>
                <a:cs typeface="Times New Roman"/>
                <a:sym typeface="Times New Roman"/>
              </a:rPr>
              <a:t>PRESENTATION </a:t>
            </a:r>
          </a:p>
          <a:p>
            <a:pPr indent="0" lvl="0" marL="0" marR="0" rtl="0" algn="ctr">
              <a:spcBef>
                <a:spcPts val="0"/>
              </a:spcBef>
              <a:spcAft>
                <a:spcPts val="0"/>
              </a:spcAft>
              <a:buSzPct val="25000"/>
              <a:buNone/>
            </a:pPr>
            <a:r>
              <a:rPr b="1" i="0" lang="en-US" sz="2400" u="none" cap="none" strike="noStrike">
                <a:solidFill>
                  <a:srgbClr val="1F9BCD"/>
                </a:solidFill>
                <a:latin typeface="Times New Roman"/>
                <a:ea typeface="Times New Roman"/>
                <a:cs typeface="Times New Roman"/>
                <a:sym typeface="Times New Roman"/>
              </a:rPr>
              <a:t>on</a:t>
            </a:r>
          </a:p>
        </p:txBody>
      </p:sp>
      <p:sp>
        <p:nvSpPr>
          <p:cNvPr id="1391" name="Shape 1391"/>
          <p:cNvSpPr/>
          <p:nvPr/>
        </p:nvSpPr>
        <p:spPr>
          <a:xfrm>
            <a:off x="2871660" y="1913287"/>
            <a:ext cx="8229600" cy="4617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US" sz="2400" u="none" cap="none" strike="noStrike">
                <a:solidFill>
                  <a:srgbClr val="2FE552"/>
                </a:solidFill>
                <a:latin typeface="Times New Roman"/>
                <a:ea typeface="Times New Roman"/>
                <a:cs typeface="Times New Roman"/>
                <a:sym typeface="Times New Roman"/>
              </a:rPr>
              <a:t>            RESEARCH PAPER AND PROJECT PROPOSAL</a:t>
            </a:r>
          </a:p>
        </p:txBody>
      </p:sp>
      <p:sp>
        <p:nvSpPr>
          <p:cNvPr id="1392" name="Shape 1392"/>
          <p:cNvSpPr/>
          <p:nvPr/>
        </p:nvSpPr>
        <p:spPr>
          <a:xfrm>
            <a:off x="5350937" y="2564187"/>
            <a:ext cx="2779799" cy="3699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US" sz="1800" u="none" cap="none" strike="noStrike">
                <a:solidFill>
                  <a:schemeClr val="lt1"/>
                </a:solidFill>
                <a:latin typeface="Times New Roman"/>
                <a:ea typeface="Times New Roman"/>
                <a:cs typeface="Times New Roman"/>
                <a:sym typeface="Times New Roman"/>
              </a:rPr>
              <a:t>               Presented by  </a:t>
            </a:r>
          </a:p>
        </p:txBody>
      </p:sp>
      <p:sp>
        <p:nvSpPr>
          <p:cNvPr id="1393" name="Shape 1393"/>
          <p:cNvSpPr/>
          <p:nvPr/>
        </p:nvSpPr>
        <p:spPr>
          <a:xfrm>
            <a:off x="4016937" y="3123275"/>
            <a:ext cx="6553199" cy="64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US" sz="2400" u="none" cap="none" strike="noStrike">
                <a:solidFill>
                  <a:schemeClr val="lt1"/>
                </a:solidFill>
                <a:latin typeface="Times New Roman"/>
                <a:ea typeface="Times New Roman"/>
                <a:cs typeface="Times New Roman"/>
                <a:sym typeface="Times New Roman"/>
              </a:rPr>
              <a:t>DEVESH BINJOLA</a:t>
            </a:r>
          </a:p>
          <a:p>
            <a:pPr indent="0" lvl="0" marL="0" marR="0" rtl="0" algn="ctr">
              <a:spcBef>
                <a:spcPts val="0"/>
              </a:spcBef>
              <a:spcAft>
                <a:spcPts val="0"/>
              </a:spcAft>
              <a:buSzPct val="25000"/>
              <a:buNone/>
            </a:pPr>
            <a:r>
              <a:rPr b="1" i="0" lang="en-US" sz="2400" u="none" cap="none" strike="noStrike">
                <a:solidFill>
                  <a:schemeClr val="lt1"/>
                </a:solidFill>
                <a:latin typeface="Times New Roman"/>
                <a:ea typeface="Times New Roman"/>
                <a:cs typeface="Times New Roman"/>
                <a:sym typeface="Times New Roman"/>
              </a:rPr>
              <a:t>NIC</a:t>
            </a:r>
            <a:r>
              <a:rPr b="1" lang="en-US" sz="2400">
                <a:solidFill>
                  <a:schemeClr val="lt1"/>
                </a:solidFill>
                <a:latin typeface="Times New Roman"/>
                <a:ea typeface="Times New Roman"/>
                <a:cs typeface="Times New Roman"/>
                <a:sym typeface="Times New Roman"/>
              </a:rPr>
              <a:t>HO</a:t>
            </a:r>
            <a:r>
              <a:rPr b="1" i="0" lang="en-US" sz="2400" u="none" cap="none" strike="noStrike">
                <a:solidFill>
                  <a:schemeClr val="lt1"/>
                </a:solidFill>
                <a:latin typeface="Times New Roman"/>
                <a:ea typeface="Times New Roman"/>
                <a:cs typeface="Times New Roman"/>
                <a:sym typeface="Times New Roman"/>
              </a:rPr>
              <a:t>L</a:t>
            </a:r>
            <a:r>
              <a:rPr b="1" lang="en-US" sz="2400">
                <a:solidFill>
                  <a:schemeClr val="lt1"/>
                </a:solidFill>
                <a:latin typeface="Times New Roman"/>
                <a:ea typeface="Times New Roman"/>
                <a:cs typeface="Times New Roman"/>
                <a:sym typeface="Times New Roman"/>
              </a:rPr>
              <a:t>A</a:t>
            </a:r>
            <a:r>
              <a:rPr b="1" i="0" lang="en-US" sz="2400" u="none" cap="none" strike="noStrike">
                <a:solidFill>
                  <a:schemeClr val="lt1"/>
                </a:solidFill>
                <a:latin typeface="Times New Roman"/>
                <a:ea typeface="Times New Roman"/>
                <a:cs typeface="Times New Roman"/>
                <a:sym typeface="Times New Roman"/>
              </a:rPr>
              <a:t>S HANKS</a:t>
            </a:r>
          </a:p>
        </p:txBody>
      </p:sp>
      <p:sp>
        <p:nvSpPr>
          <p:cNvPr id="1394" name="Shape 1394"/>
          <p:cNvSpPr/>
          <p:nvPr/>
        </p:nvSpPr>
        <p:spPr>
          <a:xfrm>
            <a:off x="1570037" y="4343400"/>
            <a:ext cx="2771774" cy="457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i="0" lang="en-US" sz="1800" u="none" cap="none" strike="noStrike">
                <a:solidFill>
                  <a:srgbClr val="C00000"/>
                </a:solidFill>
                <a:latin typeface="Times New Roman"/>
                <a:ea typeface="Times New Roman"/>
                <a:cs typeface="Times New Roman"/>
                <a:sym typeface="Times New Roman"/>
              </a:rPr>
              <a:t> </a:t>
            </a:r>
            <a:r>
              <a:rPr b="1" i="0" lang="en-US" sz="1800" u="none" cap="none" strike="noStrike">
                <a:solidFill>
                  <a:schemeClr val="lt2"/>
                </a:solidFill>
                <a:latin typeface="Times New Roman"/>
                <a:ea typeface="Times New Roman"/>
                <a:cs typeface="Times New Roman"/>
                <a:sym typeface="Times New Roman"/>
              </a:rPr>
              <a:t>Under the Guidance of </a:t>
            </a:r>
          </a:p>
        </p:txBody>
      </p:sp>
      <p:sp>
        <p:nvSpPr>
          <p:cNvPr id="1395" name="Shape 1395"/>
          <p:cNvSpPr/>
          <p:nvPr/>
        </p:nvSpPr>
        <p:spPr>
          <a:xfrm>
            <a:off x="1598612" y="4876800"/>
            <a:ext cx="4953000" cy="64611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i="0" lang="en-US" sz="2400" u="none" cap="none" strike="noStrike">
                <a:solidFill>
                  <a:schemeClr val="lt1"/>
                </a:solidFill>
                <a:latin typeface="Times New Roman"/>
                <a:ea typeface="Times New Roman"/>
                <a:cs typeface="Times New Roman"/>
                <a:sym typeface="Times New Roman"/>
              </a:rPr>
              <a:t>Dr. Meiliu Lu</a:t>
            </a:r>
          </a:p>
          <a:p>
            <a:pPr indent="0" lvl="0" marL="0" marR="0" rtl="0" algn="l">
              <a:spcBef>
                <a:spcPts val="0"/>
              </a:spcBef>
              <a:spcAft>
                <a:spcPts val="0"/>
              </a:spcAft>
              <a:buSzPct val="25000"/>
              <a:buNone/>
            </a:pPr>
            <a:r>
              <a:rPr b="0" i="0" lang="en-US" sz="1800" u="none" cap="none" strike="noStrike">
                <a:solidFill>
                  <a:schemeClr val="lt1"/>
                </a:solidFill>
                <a:latin typeface="Times New Roman"/>
                <a:ea typeface="Times New Roman"/>
                <a:cs typeface="Times New Roman"/>
                <a:sym typeface="Times New Roman"/>
              </a:rPr>
              <a:t>Dept of </a:t>
            </a:r>
            <a:r>
              <a:rPr lang="en-US" sz="1800">
                <a:solidFill>
                  <a:schemeClr val="lt1"/>
                </a:solidFill>
                <a:latin typeface="Times New Roman"/>
                <a:ea typeface="Times New Roman"/>
                <a:cs typeface="Times New Roman"/>
                <a:sym typeface="Times New Roman"/>
              </a:rPr>
              <a:t>Engineering And </a:t>
            </a:r>
            <a:r>
              <a:rPr b="0" i="0" lang="en-US" sz="1800" u="none" cap="none" strike="noStrike">
                <a:solidFill>
                  <a:schemeClr val="lt1"/>
                </a:solidFill>
                <a:latin typeface="Times New Roman"/>
                <a:ea typeface="Times New Roman"/>
                <a:cs typeface="Times New Roman"/>
                <a:sym typeface="Times New Roman"/>
              </a:rPr>
              <a:t>Computer Science</a:t>
            </a:r>
          </a:p>
        </p:txBody>
      </p:sp>
      <p:pic>
        <p:nvPicPr>
          <p:cNvPr id="1396" name="Shape 1396"/>
          <p:cNvPicPr preferRelativeResize="0"/>
          <p:nvPr/>
        </p:nvPicPr>
        <p:blipFill rotWithShape="1">
          <a:blip r:embed="rId3">
            <a:alphaModFix/>
          </a:blip>
          <a:srcRect b="0" l="0" r="0" t="0"/>
          <a:stretch/>
        </p:blipFill>
        <p:spPr>
          <a:xfrm>
            <a:off x="455612" y="457200"/>
            <a:ext cx="3046411" cy="2871787"/>
          </a:xfrm>
          <a:prstGeom prst="rect">
            <a:avLst/>
          </a:prstGeom>
          <a:noFill/>
          <a:ln>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5" name="Shape 1455"/>
        <p:cNvGrpSpPr/>
        <p:nvPr/>
      </p:nvGrpSpPr>
      <p:grpSpPr>
        <a:xfrm>
          <a:off x="0" y="0"/>
          <a:ext cx="0" cy="0"/>
          <a:chOff x="0" y="0"/>
          <a:chExt cx="0" cy="0"/>
        </a:xfrm>
      </p:grpSpPr>
      <p:sp>
        <p:nvSpPr>
          <p:cNvPr id="1456" name="Shape 1456"/>
          <p:cNvSpPr txBox="1"/>
          <p:nvPr>
            <p:ph type="title"/>
          </p:nvPr>
        </p:nvSpPr>
        <p:spPr>
          <a:xfrm>
            <a:off x="1571938" y="439687"/>
            <a:ext cx="9144000" cy="10209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SzPct val="25000"/>
              <a:buNone/>
            </a:pPr>
            <a:r>
              <a:rPr b="1" i="0" lang="en-US" sz="3600" u="none" cap="none" strike="noStrike">
                <a:solidFill>
                  <a:schemeClr val="lt1"/>
                </a:solidFill>
                <a:latin typeface="Times New Roman"/>
                <a:ea typeface="Times New Roman"/>
                <a:cs typeface="Times New Roman"/>
                <a:sym typeface="Times New Roman"/>
              </a:rPr>
              <a:t>OPINION ON RESEARCH PAPER</a:t>
            </a:r>
          </a:p>
        </p:txBody>
      </p:sp>
      <p:sp>
        <p:nvSpPr>
          <p:cNvPr id="1457" name="Shape 1457"/>
          <p:cNvSpPr txBox="1"/>
          <p:nvPr>
            <p:ph idx="1" type="body"/>
          </p:nvPr>
        </p:nvSpPr>
        <p:spPr>
          <a:xfrm>
            <a:off x="1522412" y="1905000"/>
            <a:ext cx="9144000" cy="4267200"/>
          </a:xfrm>
          <a:prstGeom prst="rect">
            <a:avLst/>
          </a:prstGeom>
        </p:spPr>
        <p:txBody>
          <a:bodyPr anchorCtr="0" anchor="t" bIns="91425" lIns="91425" rIns="91425" tIns="91425">
            <a:noAutofit/>
          </a:bodyPr>
          <a:lstStyle/>
          <a:p>
            <a:pPr lvl="0">
              <a:spcBef>
                <a:spcPts val="0"/>
              </a:spcBef>
              <a:buNone/>
            </a:pPr>
            <a:r>
              <a:rPr lang="en-US">
                <a:latin typeface="Times New Roman"/>
                <a:ea typeface="Times New Roman"/>
                <a:cs typeface="Times New Roman"/>
                <a:sym typeface="Times New Roman"/>
              </a:rPr>
              <a:t>A good study on how to gather and mine video game data from widely available web services.  Video game player data can be difficult to obtain for casual researchers and those without industry connections.  Given adequate resources, this study could be scaled to handle a larger volume of data, as well as more investment into discovering other problems that could be solved using data mining techniques.</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1" name="Shape 1461"/>
        <p:cNvGrpSpPr/>
        <p:nvPr/>
      </p:nvGrpSpPr>
      <p:grpSpPr>
        <a:xfrm>
          <a:off x="0" y="0"/>
          <a:ext cx="0" cy="0"/>
          <a:chOff x="0" y="0"/>
          <a:chExt cx="0" cy="0"/>
        </a:xfrm>
      </p:grpSpPr>
      <p:sp>
        <p:nvSpPr>
          <p:cNvPr id="1462" name="Shape 1462"/>
          <p:cNvSpPr txBox="1"/>
          <p:nvPr>
            <p:ph type="title"/>
          </p:nvPr>
        </p:nvSpPr>
        <p:spPr>
          <a:xfrm>
            <a:off x="1522412" y="82550"/>
            <a:ext cx="9902825" cy="1497013"/>
          </a:xfrm>
          <a:prstGeom prst="rect">
            <a:avLst/>
          </a:prstGeom>
          <a:noFill/>
          <a:ln>
            <a:noFill/>
          </a:ln>
        </p:spPr>
        <p:txBody>
          <a:bodyPr anchorCtr="0" anchor="b" bIns="45700" lIns="91425" rIns="91425" tIns="45700">
            <a:noAutofit/>
          </a:bodyPr>
          <a:lstStyle/>
          <a:p>
            <a:pPr lvl="0" rtl="0" algn="ctr">
              <a:lnSpc>
                <a:spcPct val="115000"/>
              </a:lnSpc>
              <a:spcBef>
                <a:spcPts val="0"/>
              </a:spcBef>
              <a:buSzPct val="30555"/>
              <a:buNone/>
            </a:pPr>
            <a:r>
              <a:t/>
            </a:r>
            <a:endParaRPr b="1" sz="3600">
              <a:latin typeface="Arial"/>
              <a:ea typeface="Arial"/>
              <a:cs typeface="Arial"/>
              <a:sym typeface="Arial"/>
            </a:endParaRPr>
          </a:p>
          <a:p>
            <a:pPr lvl="0" rtl="0" algn="ctr">
              <a:lnSpc>
                <a:spcPct val="115000"/>
              </a:lnSpc>
              <a:spcBef>
                <a:spcPts val="0"/>
              </a:spcBef>
              <a:buSzPct val="30555"/>
              <a:buNone/>
            </a:pPr>
            <a:r>
              <a:rPr b="1" lang="en-US" sz="3600">
                <a:latin typeface="Times New Roman"/>
                <a:ea typeface="Times New Roman"/>
                <a:cs typeface="Times New Roman"/>
                <a:sym typeface="Times New Roman"/>
              </a:rPr>
              <a:t>DATA MINING PROJECT PROPOSAL</a:t>
            </a:r>
          </a:p>
        </p:txBody>
      </p:sp>
      <p:pic>
        <p:nvPicPr>
          <p:cNvPr id="1463" name="Shape 1463"/>
          <p:cNvPicPr preferRelativeResize="0"/>
          <p:nvPr/>
        </p:nvPicPr>
        <p:blipFill rotWithShape="1">
          <a:blip r:embed="rId3">
            <a:alphaModFix/>
          </a:blip>
          <a:srcRect b="0" l="0" r="0" t="0"/>
          <a:stretch/>
        </p:blipFill>
        <p:spPr>
          <a:xfrm>
            <a:off x="1674813" y="1917700"/>
            <a:ext cx="6019799" cy="1511299"/>
          </a:xfrm>
          <a:prstGeom prst="rect">
            <a:avLst/>
          </a:prstGeom>
          <a:noFill/>
          <a:ln>
            <a:noFill/>
          </a:ln>
        </p:spPr>
      </p:pic>
      <p:pic>
        <p:nvPicPr>
          <p:cNvPr id="1464" name="Shape 1464"/>
          <p:cNvPicPr preferRelativeResize="0"/>
          <p:nvPr/>
        </p:nvPicPr>
        <p:blipFill rotWithShape="1">
          <a:blip r:embed="rId4">
            <a:alphaModFix/>
          </a:blip>
          <a:srcRect b="0" l="0" r="0" t="0"/>
          <a:stretch/>
        </p:blipFill>
        <p:spPr>
          <a:xfrm>
            <a:off x="5130800" y="5241925"/>
            <a:ext cx="152399" cy="215899"/>
          </a:xfrm>
          <a:prstGeom prst="rect">
            <a:avLst/>
          </a:prstGeom>
          <a:noFill/>
          <a:ln>
            <a:noFill/>
          </a:ln>
        </p:spPr>
      </p:pic>
      <p:sp>
        <p:nvSpPr>
          <p:cNvPr id="1465" name="Shape 1465"/>
          <p:cNvSpPr/>
          <p:nvPr/>
        </p:nvSpPr>
        <p:spPr>
          <a:xfrm>
            <a:off x="1522412" y="1981200"/>
            <a:ext cx="9829799" cy="369888"/>
          </a:xfrm>
          <a:prstGeom prst="rect">
            <a:avLst/>
          </a:prstGeom>
          <a:noFill/>
          <a:ln>
            <a:noFill/>
          </a:ln>
        </p:spPr>
        <p:txBody>
          <a:bodyPr anchorCtr="0" anchor="t" bIns="45700" lIns="91425" rIns="91425" tIns="45700">
            <a:noAutofit/>
          </a:bodyPr>
          <a:lstStyle/>
          <a:p>
            <a:pPr lvl="0" rtl="0">
              <a:lnSpc>
                <a:spcPct val="115000"/>
              </a:lnSpc>
              <a:spcBef>
                <a:spcPts val="0"/>
              </a:spcBef>
              <a:buClr>
                <a:schemeClr val="dk1"/>
              </a:buClr>
              <a:buSzPct val="45833"/>
              <a:buFont typeface="Arial"/>
              <a:buNone/>
            </a:pPr>
            <a:r>
              <a:rPr lang="en-US" sz="2400">
                <a:solidFill>
                  <a:srgbClr val="00FFFF"/>
                </a:solidFill>
              </a:rPr>
              <a:t>     “STOCK MARKET PREDICTION USING DATA MINING”</a:t>
            </a:r>
          </a:p>
          <a:p>
            <a:pPr indent="0" lvl="0" marL="0" marR="0" rtl="0" algn="ctr">
              <a:spcBef>
                <a:spcPts val="0"/>
              </a:spcBef>
              <a:spcAft>
                <a:spcPts val="0"/>
              </a:spcAft>
              <a:buNone/>
            </a:pPr>
            <a:r>
              <a:t/>
            </a:r>
            <a:endParaRPr b="1" sz="2400">
              <a:solidFill>
                <a:srgbClr val="00B0F0"/>
              </a:solidFill>
              <a:latin typeface="Times New Roman"/>
              <a:ea typeface="Times New Roman"/>
              <a:cs typeface="Times New Roman"/>
              <a:sym typeface="Times New Roman"/>
            </a:endParaRPr>
          </a:p>
        </p:txBody>
      </p:sp>
      <p:sp>
        <p:nvSpPr>
          <p:cNvPr id="1466" name="Shape 1466"/>
          <p:cNvSpPr/>
          <p:nvPr/>
        </p:nvSpPr>
        <p:spPr>
          <a:xfrm>
            <a:off x="1522412" y="2414588"/>
            <a:ext cx="7618412" cy="922337"/>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None/>
            </a:pPr>
            <a:r>
              <a:t/>
            </a:r>
            <a:endParaRPr sz="1800">
              <a:solidFill>
                <a:srgbClr val="C8F537"/>
              </a:solidFill>
              <a:latin typeface="Arial"/>
              <a:ea typeface="Arial"/>
              <a:cs typeface="Arial"/>
              <a:sym typeface="Arial"/>
            </a:endParaRPr>
          </a:p>
          <a:p>
            <a:pPr indent="0" lvl="0" marL="0" marR="0" rtl="0" algn="just">
              <a:spcBef>
                <a:spcPts val="0"/>
              </a:spcBef>
              <a:spcAft>
                <a:spcPts val="0"/>
              </a:spcAft>
              <a:buNone/>
            </a:pPr>
            <a:r>
              <a:t/>
            </a:r>
            <a:endParaRPr sz="1800">
              <a:solidFill>
                <a:srgbClr val="C8F537"/>
              </a:solidFill>
              <a:latin typeface="Arial"/>
              <a:ea typeface="Arial"/>
              <a:cs typeface="Arial"/>
              <a:sym typeface="Arial"/>
            </a:endParaRPr>
          </a:p>
          <a:p>
            <a:pPr indent="0" lvl="0" marL="0" marR="0" rtl="0" algn="just">
              <a:spcBef>
                <a:spcPts val="0"/>
              </a:spcBef>
              <a:spcAft>
                <a:spcPts val="0"/>
              </a:spcAft>
              <a:buSzPct val="25000"/>
              <a:buNone/>
            </a:pPr>
            <a:r>
              <a:rPr b="1" lang="en-US" sz="2400">
                <a:solidFill>
                  <a:srgbClr val="C8F537"/>
                </a:solidFill>
                <a:latin typeface="Times New Roman"/>
                <a:ea typeface="Times New Roman"/>
                <a:cs typeface="Times New Roman"/>
                <a:sym typeface="Times New Roman"/>
              </a:rPr>
              <a:t>PROJECT TEAM :</a:t>
            </a:r>
          </a:p>
        </p:txBody>
      </p:sp>
      <p:sp>
        <p:nvSpPr>
          <p:cNvPr id="1467" name="Shape 1467"/>
          <p:cNvSpPr/>
          <p:nvPr/>
        </p:nvSpPr>
        <p:spPr>
          <a:xfrm>
            <a:off x="1903413" y="3517900"/>
            <a:ext cx="6092825" cy="64611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FFFF00"/>
                </a:solidFill>
                <a:latin typeface="Times New Roman"/>
                <a:ea typeface="Times New Roman"/>
                <a:cs typeface="Times New Roman"/>
                <a:sym typeface="Times New Roman"/>
              </a:rPr>
              <a:t>DEVESH BINJOLA</a:t>
            </a:r>
          </a:p>
          <a:p>
            <a:pPr indent="0" lvl="0" marL="0" marR="0" rtl="0" algn="ctr">
              <a:spcBef>
                <a:spcPts val="0"/>
              </a:spcBef>
              <a:spcAft>
                <a:spcPts val="0"/>
              </a:spcAft>
              <a:buSzPct val="25000"/>
              <a:buNone/>
            </a:pPr>
            <a:r>
              <a:rPr b="1" lang="en-US" sz="2400">
                <a:solidFill>
                  <a:srgbClr val="FFFF00"/>
                </a:solidFill>
                <a:latin typeface="Times New Roman"/>
                <a:ea typeface="Times New Roman"/>
                <a:cs typeface="Times New Roman"/>
                <a:sym typeface="Times New Roman"/>
              </a:rPr>
              <a:t>NICHOLAS HANKS</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2" name="Shape 1472"/>
        <p:cNvGrpSpPr/>
        <p:nvPr/>
      </p:nvGrpSpPr>
      <p:grpSpPr>
        <a:xfrm>
          <a:off x="0" y="0"/>
          <a:ext cx="0" cy="0"/>
          <a:chOff x="0" y="0"/>
          <a:chExt cx="0" cy="0"/>
        </a:xfrm>
      </p:grpSpPr>
      <p:sp>
        <p:nvSpPr>
          <p:cNvPr id="1473" name="Shape 1473"/>
          <p:cNvSpPr txBox="1"/>
          <p:nvPr>
            <p:ph type="title"/>
          </p:nvPr>
        </p:nvSpPr>
        <p:spPr>
          <a:xfrm>
            <a:off x="1522413" y="274637"/>
            <a:ext cx="9144000" cy="1020900"/>
          </a:xfrm>
          <a:prstGeom prst="rect">
            <a:avLst/>
          </a:prstGeom>
        </p:spPr>
        <p:txBody>
          <a:bodyPr anchorCtr="0" anchor="b" bIns="91425" lIns="91425" rIns="91425" tIns="91425">
            <a:noAutofit/>
          </a:bodyPr>
          <a:lstStyle/>
          <a:p>
            <a:pPr lvl="0" algn="ctr">
              <a:spcBef>
                <a:spcPts val="0"/>
              </a:spcBef>
              <a:buNone/>
            </a:pPr>
            <a:r>
              <a:rPr b="1" lang="en-US">
                <a:latin typeface="Times New Roman"/>
                <a:ea typeface="Times New Roman"/>
                <a:cs typeface="Times New Roman"/>
                <a:sym typeface="Times New Roman"/>
              </a:rPr>
              <a:t>OBJECTIVE</a:t>
            </a:r>
          </a:p>
        </p:txBody>
      </p:sp>
      <p:sp>
        <p:nvSpPr>
          <p:cNvPr id="1474" name="Shape 1474"/>
          <p:cNvSpPr txBox="1"/>
          <p:nvPr>
            <p:ph idx="1" type="body"/>
          </p:nvPr>
        </p:nvSpPr>
        <p:spPr>
          <a:xfrm>
            <a:off x="1522412" y="1905000"/>
            <a:ext cx="9144000" cy="4267200"/>
          </a:xfrm>
          <a:prstGeom prst="rect">
            <a:avLst/>
          </a:prstGeom>
        </p:spPr>
        <p:txBody>
          <a:bodyPr anchorCtr="0" anchor="t" bIns="91425" lIns="91425" rIns="91425" tIns="91425">
            <a:noAutofit/>
          </a:bodyPr>
          <a:lstStyle/>
          <a:p>
            <a:pPr indent="-69850" lvl="0" marL="0" rtl="0">
              <a:lnSpc>
                <a:spcPct val="115000"/>
              </a:lnSpc>
              <a:spcBef>
                <a:spcPts val="0"/>
              </a:spcBef>
              <a:buClr>
                <a:schemeClr val="dk1"/>
              </a:buClr>
              <a:buSzPct val="45833"/>
              <a:buFont typeface="Arial"/>
              <a:buNone/>
            </a:pPr>
            <a:r>
              <a:rPr lang="en-US">
                <a:latin typeface="Arial"/>
                <a:ea typeface="Arial"/>
                <a:cs typeface="Arial"/>
                <a:sym typeface="Arial"/>
              </a:rPr>
              <a:t>The goal of this data mining project is to predict the behavior of the stock market and to trace out the trend such as high price, low price, volume etc. To understand these large data sets we make use of clustering algorithms.</a:t>
            </a:r>
          </a:p>
          <a:p>
            <a:pPr indent="-69850" lvl="0" marL="0" rtl="0">
              <a:lnSpc>
                <a:spcPct val="115000"/>
              </a:lnSpc>
              <a:spcBef>
                <a:spcPts val="0"/>
              </a:spcBef>
              <a:buClr>
                <a:schemeClr val="dk1"/>
              </a:buClr>
              <a:buSzPct val="45833"/>
              <a:buFont typeface="Arial"/>
              <a:buNone/>
            </a:pPr>
            <a:r>
              <a:rPr lang="en-US">
                <a:latin typeface="Arial"/>
                <a:ea typeface="Arial"/>
                <a:cs typeface="Arial"/>
                <a:sym typeface="Arial"/>
              </a:rPr>
              <a:t>	The algorithm used here is K-means. This project’s aim is to find the best cluster since cluster points change whenever the application is executed. This is done by using the multiple random normalizations where it chooses the best initial clusters.</a:t>
            </a:r>
          </a:p>
          <a:p>
            <a:pPr lvl="0">
              <a:spcBef>
                <a:spcPts val="0"/>
              </a:spcBef>
              <a:buNone/>
            </a:pPr>
            <a:r>
              <a:t/>
            </a:r>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9" name="Shape 1479"/>
        <p:cNvGrpSpPr/>
        <p:nvPr/>
      </p:nvGrpSpPr>
      <p:grpSpPr>
        <a:xfrm>
          <a:off x="0" y="0"/>
          <a:ext cx="0" cy="0"/>
          <a:chOff x="0" y="0"/>
          <a:chExt cx="0" cy="0"/>
        </a:xfrm>
      </p:grpSpPr>
      <p:sp>
        <p:nvSpPr>
          <p:cNvPr id="1480" name="Shape 1480"/>
          <p:cNvSpPr txBox="1"/>
          <p:nvPr>
            <p:ph type="title"/>
          </p:nvPr>
        </p:nvSpPr>
        <p:spPr>
          <a:xfrm>
            <a:off x="1522413" y="274637"/>
            <a:ext cx="9144000" cy="1020900"/>
          </a:xfrm>
          <a:prstGeom prst="rect">
            <a:avLst/>
          </a:prstGeom>
        </p:spPr>
        <p:txBody>
          <a:bodyPr anchorCtr="0" anchor="b" bIns="91425" lIns="91425" rIns="91425" tIns="91425">
            <a:noAutofit/>
          </a:bodyPr>
          <a:lstStyle/>
          <a:p>
            <a:pPr lvl="0" algn="ctr">
              <a:spcBef>
                <a:spcPts val="0"/>
              </a:spcBef>
              <a:buNone/>
            </a:pPr>
            <a:r>
              <a:rPr b="1" lang="en-US" sz="3600">
                <a:latin typeface="Times New Roman"/>
                <a:ea typeface="Times New Roman"/>
                <a:cs typeface="Times New Roman"/>
                <a:sym typeface="Times New Roman"/>
              </a:rPr>
              <a:t>SCHEDULE</a:t>
            </a:r>
          </a:p>
        </p:txBody>
      </p:sp>
      <p:sp>
        <p:nvSpPr>
          <p:cNvPr id="1481" name="Shape 1481"/>
          <p:cNvSpPr txBox="1"/>
          <p:nvPr>
            <p:ph idx="1" type="body"/>
          </p:nvPr>
        </p:nvSpPr>
        <p:spPr>
          <a:xfrm>
            <a:off x="1522412" y="1905000"/>
            <a:ext cx="9144000" cy="4267200"/>
          </a:xfrm>
          <a:prstGeom prst="rect">
            <a:avLst/>
          </a:prstGeom>
        </p:spPr>
        <p:txBody>
          <a:bodyPr anchorCtr="0" anchor="t" bIns="91425" lIns="91425" rIns="91425" tIns="91425">
            <a:noAutofit/>
          </a:bodyPr>
          <a:lstStyle/>
          <a:p>
            <a:pPr indent="0" lvl="0" marL="0" rtl="0" algn="just">
              <a:lnSpc>
                <a:spcPct val="115000"/>
              </a:lnSpc>
              <a:spcBef>
                <a:spcPts val="0"/>
              </a:spcBef>
              <a:buNone/>
            </a:pPr>
            <a:r>
              <a:rPr lang="en-US">
                <a:latin typeface="Arial"/>
                <a:ea typeface="Arial"/>
                <a:cs typeface="Arial"/>
                <a:sym typeface="Arial"/>
              </a:rPr>
              <a:t>Total working of data mining may take up to a week. The tentative schedule would be like as follows.</a:t>
            </a:r>
          </a:p>
          <a:p>
            <a:pPr indent="0" lvl="0" marL="0" rtl="0" algn="just">
              <a:lnSpc>
                <a:spcPct val="115000"/>
              </a:lnSpc>
              <a:spcBef>
                <a:spcPts val="0"/>
              </a:spcBef>
              <a:buNone/>
            </a:pPr>
            <a:r>
              <a:t/>
            </a:r>
            <a:endParaRPr>
              <a:latin typeface="Arial"/>
              <a:ea typeface="Arial"/>
              <a:cs typeface="Arial"/>
              <a:sym typeface="Arial"/>
            </a:endParaRPr>
          </a:p>
          <a:p>
            <a:pPr indent="-69850" lvl="0" marL="0" rtl="0" algn="just">
              <a:lnSpc>
                <a:spcPct val="115000"/>
              </a:lnSpc>
              <a:spcBef>
                <a:spcPts val="0"/>
              </a:spcBef>
              <a:buClr>
                <a:schemeClr val="dk1"/>
              </a:buClr>
              <a:buSzPct val="45833"/>
              <a:buFont typeface="Arial"/>
              <a:buNone/>
            </a:pPr>
            <a:r>
              <a:t/>
            </a:r>
            <a:endParaRPr>
              <a:latin typeface="Arial"/>
              <a:ea typeface="Arial"/>
              <a:cs typeface="Arial"/>
              <a:sym typeface="Arial"/>
            </a:endParaRPr>
          </a:p>
          <a:p>
            <a:pPr indent="-69850" lvl="0" marL="0" rtl="0" algn="just">
              <a:lnSpc>
                <a:spcPct val="115000"/>
              </a:lnSpc>
              <a:spcBef>
                <a:spcPts val="0"/>
              </a:spcBef>
              <a:buClr>
                <a:schemeClr val="dk1"/>
              </a:buClr>
              <a:buSzPct val="45833"/>
              <a:buFont typeface="Arial"/>
              <a:buNone/>
            </a:pPr>
            <a:r>
              <a:rPr lang="en-US">
                <a:latin typeface="Consolas"/>
                <a:ea typeface="Consolas"/>
                <a:cs typeface="Consolas"/>
                <a:sym typeface="Consolas"/>
              </a:rPr>
              <a:t>1.</a:t>
            </a:r>
            <a:r>
              <a:rPr lang="en-US">
                <a:latin typeface="Arial"/>
                <a:ea typeface="Arial"/>
                <a:cs typeface="Arial"/>
                <a:sym typeface="Arial"/>
              </a:rPr>
              <a:t>Stock data collection – 2 days</a:t>
            </a:r>
          </a:p>
          <a:p>
            <a:pPr indent="-69850" lvl="0" marL="0" rtl="0" algn="just">
              <a:lnSpc>
                <a:spcPct val="115000"/>
              </a:lnSpc>
              <a:spcBef>
                <a:spcPts val="0"/>
              </a:spcBef>
              <a:buClr>
                <a:schemeClr val="dk1"/>
              </a:buClr>
              <a:buSzPct val="45833"/>
              <a:buFont typeface="Arial"/>
              <a:buNone/>
            </a:pPr>
            <a:r>
              <a:rPr lang="en-US">
                <a:latin typeface="Consolas"/>
                <a:ea typeface="Consolas"/>
                <a:cs typeface="Consolas"/>
                <a:sym typeface="Consolas"/>
              </a:rPr>
              <a:t>2.</a:t>
            </a:r>
            <a:r>
              <a:rPr lang="en-US">
                <a:latin typeface="Arial"/>
                <a:ea typeface="Arial"/>
                <a:cs typeface="Arial"/>
                <a:sym typeface="Arial"/>
              </a:rPr>
              <a:t>Implementing the algorithm – 2 days</a:t>
            </a:r>
          </a:p>
          <a:p>
            <a:pPr indent="-69850" lvl="0" marL="0" rtl="0" algn="just">
              <a:lnSpc>
                <a:spcPct val="115000"/>
              </a:lnSpc>
              <a:spcBef>
                <a:spcPts val="0"/>
              </a:spcBef>
              <a:buClr>
                <a:schemeClr val="dk1"/>
              </a:buClr>
              <a:buSzPct val="45833"/>
              <a:buFont typeface="Arial"/>
              <a:buNone/>
            </a:pPr>
            <a:r>
              <a:rPr lang="en-US">
                <a:latin typeface="Consolas"/>
                <a:ea typeface="Consolas"/>
                <a:cs typeface="Consolas"/>
                <a:sym typeface="Consolas"/>
              </a:rPr>
              <a:t>3.</a:t>
            </a:r>
            <a:r>
              <a:rPr lang="en-US">
                <a:latin typeface="Arial"/>
                <a:ea typeface="Arial"/>
                <a:cs typeface="Arial"/>
                <a:sym typeface="Arial"/>
              </a:rPr>
              <a:t>Analysis – 2 days</a:t>
            </a:r>
          </a:p>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6" name="Shape 1486"/>
        <p:cNvGrpSpPr/>
        <p:nvPr/>
      </p:nvGrpSpPr>
      <p:grpSpPr>
        <a:xfrm>
          <a:off x="0" y="0"/>
          <a:ext cx="0" cy="0"/>
          <a:chOff x="0" y="0"/>
          <a:chExt cx="0" cy="0"/>
        </a:xfrm>
      </p:grpSpPr>
      <p:sp>
        <p:nvSpPr>
          <p:cNvPr id="1487" name="Shape 1487"/>
          <p:cNvSpPr txBox="1"/>
          <p:nvPr>
            <p:ph type="title"/>
          </p:nvPr>
        </p:nvSpPr>
        <p:spPr>
          <a:xfrm>
            <a:off x="1522413" y="274637"/>
            <a:ext cx="9144000" cy="1020900"/>
          </a:xfrm>
          <a:prstGeom prst="rect">
            <a:avLst/>
          </a:prstGeom>
        </p:spPr>
        <p:txBody>
          <a:bodyPr anchorCtr="0" anchor="b" bIns="91425" lIns="91425" rIns="91425" tIns="91425">
            <a:noAutofit/>
          </a:bodyPr>
          <a:lstStyle/>
          <a:p>
            <a:pPr lvl="0" algn="ctr">
              <a:spcBef>
                <a:spcPts val="0"/>
              </a:spcBef>
              <a:buNone/>
            </a:pPr>
            <a:r>
              <a:rPr b="1" lang="en-US" sz="3600">
                <a:latin typeface="Times New Roman"/>
                <a:ea typeface="Times New Roman"/>
                <a:cs typeface="Times New Roman"/>
                <a:sym typeface="Times New Roman"/>
              </a:rPr>
              <a:t>ALGORITHM USED</a:t>
            </a:r>
          </a:p>
        </p:txBody>
      </p:sp>
      <p:sp>
        <p:nvSpPr>
          <p:cNvPr id="1488" name="Shape 1488"/>
          <p:cNvSpPr txBox="1"/>
          <p:nvPr>
            <p:ph idx="1" type="body"/>
          </p:nvPr>
        </p:nvSpPr>
        <p:spPr>
          <a:xfrm>
            <a:off x="1522412" y="1905000"/>
            <a:ext cx="9144000" cy="4267200"/>
          </a:xfrm>
          <a:prstGeom prst="rect">
            <a:avLst/>
          </a:prstGeom>
        </p:spPr>
        <p:txBody>
          <a:bodyPr anchorCtr="0" anchor="t" bIns="91425" lIns="91425" rIns="91425" tIns="91425">
            <a:noAutofit/>
          </a:bodyPr>
          <a:lstStyle/>
          <a:p>
            <a:pPr indent="-69850" lvl="0" marL="0" rtl="0" algn="just">
              <a:lnSpc>
                <a:spcPct val="115000"/>
              </a:lnSpc>
              <a:spcBef>
                <a:spcPts val="0"/>
              </a:spcBef>
              <a:buClr>
                <a:schemeClr val="dk1"/>
              </a:buClr>
              <a:buSzPct val="39285"/>
              <a:buFont typeface="Arial"/>
              <a:buNone/>
            </a:pPr>
            <a:r>
              <a:rPr lang="en-US" sz="2800">
                <a:solidFill>
                  <a:srgbClr val="FFFFFF"/>
                </a:solidFill>
                <a:latin typeface="Arial"/>
                <a:ea typeface="Arial"/>
                <a:cs typeface="Arial"/>
                <a:sym typeface="Arial"/>
              </a:rPr>
              <a:t>  The algorithm used here is K-means. This project’s aim is to find the best cluster since cluster points change whenever the application is executed. This is done by using the multiple random normalizations where it chooses the best initial clusters. </a:t>
            </a:r>
          </a:p>
          <a:p>
            <a:pPr lvl="0">
              <a:spcBef>
                <a:spcPts val="0"/>
              </a:spcBef>
              <a:buNone/>
            </a:pPr>
            <a:r>
              <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2" name="Shape 1492"/>
        <p:cNvGrpSpPr/>
        <p:nvPr/>
      </p:nvGrpSpPr>
      <p:grpSpPr>
        <a:xfrm>
          <a:off x="0" y="0"/>
          <a:ext cx="0" cy="0"/>
          <a:chOff x="0" y="0"/>
          <a:chExt cx="0" cy="0"/>
        </a:xfrm>
      </p:grpSpPr>
      <p:sp>
        <p:nvSpPr>
          <p:cNvPr id="1493" name="Shape 1493"/>
          <p:cNvSpPr txBox="1"/>
          <p:nvPr>
            <p:ph type="title"/>
          </p:nvPr>
        </p:nvSpPr>
        <p:spPr>
          <a:xfrm>
            <a:off x="1522412" y="82550"/>
            <a:ext cx="9902700" cy="14970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SzPct val="25000"/>
              <a:buNone/>
            </a:pPr>
            <a:r>
              <a:rPr b="1" i="0" lang="en-US" sz="3600" u="none" cap="none" strike="noStrike">
                <a:solidFill>
                  <a:schemeClr val="lt1"/>
                </a:solidFill>
                <a:latin typeface="Times New Roman"/>
                <a:ea typeface="Times New Roman"/>
                <a:cs typeface="Times New Roman"/>
                <a:sym typeface="Times New Roman"/>
              </a:rPr>
              <a:t>DATA </a:t>
            </a:r>
            <a:r>
              <a:rPr b="1" lang="en-US" sz="3600">
                <a:latin typeface="Times New Roman"/>
                <a:ea typeface="Times New Roman"/>
                <a:cs typeface="Times New Roman"/>
                <a:sym typeface="Times New Roman"/>
              </a:rPr>
              <a:t>WAREHOUSING</a:t>
            </a:r>
            <a:r>
              <a:rPr b="1" i="0" lang="en-US" sz="3600" u="none" cap="none" strike="noStrike">
                <a:solidFill>
                  <a:schemeClr val="lt1"/>
                </a:solidFill>
                <a:latin typeface="Times New Roman"/>
                <a:ea typeface="Times New Roman"/>
                <a:cs typeface="Times New Roman"/>
                <a:sym typeface="Times New Roman"/>
              </a:rPr>
              <a:t> P</a:t>
            </a:r>
            <a:r>
              <a:rPr b="1" lang="en-US" sz="3600">
                <a:latin typeface="Times New Roman"/>
                <a:ea typeface="Times New Roman"/>
                <a:cs typeface="Times New Roman"/>
                <a:sym typeface="Times New Roman"/>
              </a:rPr>
              <a:t>roject</a:t>
            </a:r>
            <a:r>
              <a:rPr b="1" i="0" lang="en-US" sz="3600" u="none" cap="none" strike="noStrike">
                <a:solidFill>
                  <a:schemeClr val="lt1"/>
                </a:solidFill>
                <a:latin typeface="Times New Roman"/>
                <a:ea typeface="Times New Roman"/>
                <a:cs typeface="Times New Roman"/>
                <a:sym typeface="Times New Roman"/>
              </a:rPr>
              <a:t> P</a:t>
            </a:r>
            <a:r>
              <a:rPr b="1" lang="en-US" sz="3600">
                <a:latin typeface="Times New Roman"/>
                <a:ea typeface="Times New Roman"/>
                <a:cs typeface="Times New Roman"/>
                <a:sym typeface="Times New Roman"/>
              </a:rPr>
              <a:t>roposal</a:t>
            </a:r>
          </a:p>
        </p:txBody>
      </p:sp>
      <p:pic>
        <p:nvPicPr>
          <p:cNvPr id="1494" name="Shape 1494"/>
          <p:cNvPicPr preferRelativeResize="0"/>
          <p:nvPr/>
        </p:nvPicPr>
        <p:blipFill rotWithShape="1">
          <a:blip r:embed="rId3">
            <a:alphaModFix/>
          </a:blip>
          <a:srcRect b="0" l="0" r="0" t="0"/>
          <a:stretch/>
        </p:blipFill>
        <p:spPr>
          <a:xfrm>
            <a:off x="1674813" y="1917700"/>
            <a:ext cx="6019800" cy="1511400"/>
          </a:xfrm>
          <a:prstGeom prst="rect">
            <a:avLst/>
          </a:prstGeom>
          <a:noFill/>
          <a:ln>
            <a:noFill/>
          </a:ln>
        </p:spPr>
      </p:pic>
      <p:pic>
        <p:nvPicPr>
          <p:cNvPr id="1495" name="Shape 1495"/>
          <p:cNvPicPr preferRelativeResize="0"/>
          <p:nvPr/>
        </p:nvPicPr>
        <p:blipFill rotWithShape="1">
          <a:blip r:embed="rId4">
            <a:alphaModFix/>
          </a:blip>
          <a:srcRect b="0" l="0" r="0" t="0"/>
          <a:stretch/>
        </p:blipFill>
        <p:spPr>
          <a:xfrm>
            <a:off x="5130800" y="5241925"/>
            <a:ext cx="152400" cy="216000"/>
          </a:xfrm>
          <a:prstGeom prst="rect">
            <a:avLst/>
          </a:prstGeom>
          <a:noFill/>
          <a:ln>
            <a:noFill/>
          </a:ln>
        </p:spPr>
      </p:pic>
      <p:sp>
        <p:nvSpPr>
          <p:cNvPr id="1496" name="Shape 1496"/>
          <p:cNvSpPr/>
          <p:nvPr/>
        </p:nvSpPr>
        <p:spPr>
          <a:xfrm>
            <a:off x="1522412" y="1981200"/>
            <a:ext cx="9829800" cy="3699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00B0F0"/>
                </a:solidFill>
                <a:latin typeface="Times New Roman"/>
                <a:ea typeface="Times New Roman"/>
                <a:cs typeface="Times New Roman"/>
                <a:sym typeface="Times New Roman"/>
              </a:rPr>
              <a:t>“DATAMART FOR GOLF DATABASE ”</a:t>
            </a:r>
          </a:p>
        </p:txBody>
      </p:sp>
      <p:sp>
        <p:nvSpPr>
          <p:cNvPr id="1497" name="Shape 1497"/>
          <p:cNvSpPr/>
          <p:nvPr/>
        </p:nvSpPr>
        <p:spPr>
          <a:xfrm>
            <a:off x="1522412" y="3335400"/>
            <a:ext cx="7618500" cy="922200"/>
          </a:xfrm>
          <a:prstGeom prst="rect">
            <a:avLst/>
          </a:prstGeom>
          <a:noFill/>
          <a:ln>
            <a:noFill/>
          </a:ln>
        </p:spPr>
        <p:txBody>
          <a:bodyPr anchorCtr="0" anchor="t" bIns="45700" lIns="91425" rIns="91425" tIns="45700">
            <a:noAutofit/>
          </a:bodyPr>
          <a:lstStyle/>
          <a:p>
            <a:pPr indent="0" lvl="0" marL="0" marR="0" rtl="0" algn="just">
              <a:spcBef>
                <a:spcPts val="0"/>
              </a:spcBef>
              <a:spcAft>
                <a:spcPts val="0"/>
              </a:spcAft>
              <a:buNone/>
            </a:pPr>
            <a:r>
              <a:t/>
            </a:r>
            <a:endParaRPr sz="1800">
              <a:solidFill>
                <a:srgbClr val="C8F537"/>
              </a:solidFill>
              <a:latin typeface="Arial"/>
              <a:ea typeface="Arial"/>
              <a:cs typeface="Arial"/>
              <a:sym typeface="Arial"/>
            </a:endParaRPr>
          </a:p>
          <a:p>
            <a:pPr indent="0" lvl="0" marL="0" marR="0" rtl="0" algn="just">
              <a:spcBef>
                <a:spcPts val="0"/>
              </a:spcBef>
              <a:spcAft>
                <a:spcPts val="0"/>
              </a:spcAft>
              <a:buNone/>
            </a:pPr>
            <a:r>
              <a:t/>
            </a:r>
            <a:endParaRPr sz="1800">
              <a:solidFill>
                <a:srgbClr val="C8F537"/>
              </a:solidFill>
              <a:latin typeface="Arial"/>
              <a:ea typeface="Arial"/>
              <a:cs typeface="Arial"/>
              <a:sym typeface="Arial"/>
            </a:endParaRPr>
          </a:p>
          <a:p>
            <a:pPr indent="0" lvl="0" marL="0" marR="0" rtl="0" algn="just">
              <a:spcBef>
                <a:spcPts val="0"/>
              </a:spcBef>
              <a:spcAft>
                <a:spcPts val="0"/>
              </a:spcAft>
              <a:buSzPct val="25000"/>
              <a:buNone/>
            </a:pPr>
            <a:r>
              <a:rPr b="1" lang="en-US" sz="2400">
                <a:solidFill>
                  <a:srgbClr val="C8F537"/>
                </a:solidFill>
                <a:latin typeface="Times New Roman"/>
                <a:ea typeface="Times New Roman"/>
                <a:cs typeface="Times New Roman"/>
                <a:sym typeface="Times New Roman"/>
              </a:rPr>
              <a:t>PROJECT TEAM :</a:t>
            </a:r>
          </a:p>
        </p:txBody>
      </p:sp>
      <p:sp>
        <p:nvSpPr>
          <p:cNvPr id="1498" name="Shape 1498"/>
          <p:cNvSpPr/>
          <p:nvPr/>
        </p:nvSpPr>
        <p:spPr>
          <a:xfrm>
            <a:off x="2021388" y="4595725"/>
            <a:ext cx="6092700" cy="646200"/>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FFFF00"/>
                </a:solidFill>
                <a:latin typeface="Times New Roman"/>
                <a:ea typeface="Times New Roman"/>
                <a:cs typeface="Times New Roman"/>
                <a:sym typeface="Times New Roman"/>
              </a:rPr>
              <a:t>DEVESH BINJOLA</a:t>
            </a:r>
          </a:p>
          <a:p>
            <a:pPr indent="0" lvl="0" marL="0" marR="0" rtl="0" algn="ctr">
              <a:spcBef>
                <a:spcPts val="0"/>
              </a:spcBef>
              <a:spcAft>
                <a:spcPts val="0"/>
              </a:spcAft>
              <a:buSzPct val="25000"/>
              <a:buNone/>
            </a:pPr>
            <a:r>
              <a:rPr b="1" lang="en-US" sz="2400">
                <a:solidFill>
                  <a:srgbClr val="FFFF00"/>
                </a:solidFill>
                <a:latin typeface="Times New Roman"/>
                <a:ea typeface="Times New Roman"/>
                <a:cs typeface="Times New Roman"/>
                <a:sym typeface="Times New Roman"/>
              </a:rPr>
              <a:t>NICHOLAS HANKS</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2" name="Shape 1502"/>
        <p:cNvGrpSpPr/>
        <p:nvPr/>
      </p:nvGrpSpPr>
      <p:grpSpPr>
        <a:xfrm>
          <a:off x="0" y="0"/>
          <a:ext cx="0" cy="0"/>
          <a:chOff x="0" y="0"/>
          <a:chExt cx="0" cy="0"/>
        </a:xfrm>
      </p:grpSpPr>
      <p:sp>
        <p:nvSpPr>
          <p:cNvPr id="1503" name="Shape 1503"/>
          <p:cNvSpPr txBox="1"/>
          <p:nvPr>
            <p:ph type="title"/>
          </p:nvPr>
        </p:nvSpPr>
        <p:spPr>
          <a:xfrm>
            <a:off x="1598625" y="457200"/>
            <a:ext cx="10210800" cy="6933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SzPct val="25000"/>
              <a:buNone/>
            </a:pPr>
            <a:r>
              <a:rPr b="1" i="0" lang="en-US" sz="3600" u="none" cap="none" strike="noStrike">
                <a:solidFill>
                  <a:schemeClr val="lt1"/>
                </a:solidFill>
                <a:latin typeface="Times New Roman"/>
                <a:ea typeface="Times New Roman"/>
                <a:cs typeface="Times New Roman"/>
                <a:sym typeface="Times New Roman"/>
              </a:rPr>
              <a:t>OBJECTIVE</a:t>
            </a:r>
          </a:p>
        </p:txBody>
      </p:sp>
      <p:sp>
        <p:nvSpPr>
          <p:cNvPr id="1504" name="Shape 1504"/>
          <p:cNvSpPr txBox="1"/>
          <p:nvPr>
            <p:ph idx="1" type="body"/>
          </p:nvPr>
        </p:nvSpPr>
        <p:spPr>
          <a:xfrm>
            <a:off x="1522425" y="1489574"/>
            <a:ext cx="9144000" cy="5216099"/>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chemeClr val="lt1"/>
              </a:buClr>
              <a:buSzPct val="25000"/>
              <a:buFont typeface="Arial"/>
              <a:buNone/>
            </a:pPr>
            <a:r>
              <a:rPr b="0" i="0" lang="en-US" sz="2400" u="none" cap="none" strike="noStrike">
                <a:solidFill>
                  <a:schemeClr val="lt1"/>
                </a:solidFill>
                <a:latin typeface="Times New Roman"/>
                <a:ea typeface="Times New Roman"/>
                <a:cs typeface="Times New Roman"/>
                <a:sym typeface="Times New Roman"/>
              </a:rPr>
              <a:t>Main objective of this data warehousing project is to implement data mart which can help in searching the golf history from its beginning to till date(men’s golf history).</a:t>
            </a:r>
          </a:p>
          <a:p>
            <a:pPr indent="0" lvl="0" marL="0" marR="0" rtl="0" algn="l">
              <a:lnSpc>
                <a:spcPct val="90000"/>
              </a:lnSpc>
              <a:spcBef>
                <a:spcPts val="1800"/>
              </a:spcBef>
              <a:spcAft>
                <a:spcPts val="0"/>
              </a:spcAft>
              <a:buClr>
                <a:schemeClr val="lt1"/>
              </a:buClr>
              <a:buSzPct val="25000"/>
              <a:buFont typeface="Arial"/>
              <a:buNone/>
            </a:pPr>
            <a:r>
              <a:rPr b="0" i="0" lang="en-US" sz="2400" u="none" cap="none" strike="noStrike">
                <a:solidFill>
                  <a:schemeClr val="lt1"/>
                </a:solidFill>
                <a:latin typeface="Times New Roman"/>
                <a:ea typeface="Times New Roman"/>
                <a:cs typeface="Times New Roman"/>
                <a:sym typeface="Times New Roman"/>
              </a:rPr>
              <a:t>This data mart can help to provide answers for the queries based on the database which are derived from the golf dataset:</a:t>
            </a:r>
          </a:p>
          <a:p>
            <a:pPr indent="0" lvl="0" marL="0" marR="0" rtl="0" algn="l">
              <a:lnSpc>
                <a:spcPct val="90000"/>
              </a:lnSpc>
              <a:spcBef>
                <a:spcPts val="1800"/>
              </a:spcBef>
              <a:spcAft>
                <a:spcPts val="0"/>
              </a:spcAft>
              <a:buClr>
                <a:schemeClr val="lt1"/>
              </a:buClr>
              <a:buSzPct val="25000"/>
              <a:buFont typeface="Arial"/>
              <a:buNone/>
            </a:pPr>
            <a:r>
              <a:rPr b="0" i="0" lang="en-US" sz="2400" u="none" cap="none" strike="noStrike">
                <a:solidFill>
                  <a:schemeClr val="lt1"/>
                </a:solidFill>
                <a:latin typeface="Times New Roman"/>
                <a:ea typeface="Times New Roman"/>
                <a:cs typeface="Times New Roman"/>
                <a:sym typeface="Times New Roman"/>
              </a:rPr>
              <a:t>The queries we are planning to implementing are:</a:t>
            </a:r>
          </a:p>
          <a:p>
            <a:pPr indent="0" lvl="0" marL="0" marR="0" rtl="0" algn="l">
              <a:lnSpc>
                <a:spcPct val="90000"/>
              </a:lnSpc>
              <a:spcBef>
                <a:spcPts val="1800"/>
              </a:spcBef>
              <a:spcAft>
                <a:spcPts val="0"/>
              </a:spcAft>
              <a:buClr>
                <a:schemeClr val="lt1"/>
              </a:buClr>
              <a:buSzPct val="100000"/>
              <a:buFont typeface="Times New Roman"/>
              <a:buAutoNum type="arabicPeriod"/>
            </a:pPr>
            <a:r>
              <a:rPr b="0" i="0" lang="en-US" sz="2400" u="none" cap="none" strike="noStrike">
                <a:solidFill>
                  <a:schemeClr val="lt1"/>
                </a:solidFill>
                <a:latin typeface="Times New Roman"/>
                <a:ea typeface="Times New Roman"/>
                <a:cs typeface="Times New Roman"/>
                <a:sym typeface="Times New Roman"/>
              </a:rPr>
              <a:t>Winner of majors by year</a:t>
            </a:r>
          </a:p>
          <a:p>
            <a:pPr indent="0" lvl="0" marL="0" marR="0" rtl="0" algn="l">
              <a:lnSpc>
                <a:spcPct val="90000"/>
              </a:lnSpc>
              <a:spcBef>
                <a:spcPts val="1800"/>
              </a:spcBef>
              <a:spcAft>
                <a:spcPts val="0"/>
              </a:spcAft>
              <a:buClr>
                <a:schemeClr val="lt1"/>
              </a:buClr>
              <a:buSzPct val="100000"/>
              <a:buFont typeface="Times New Roman"/>
              <a:buAutoNum type="arabicPeriod"/>
            </a:pPr>
            <a:r>
              <a:rPr b="0" i="0" lang="en-US" sz="2400" u="none" cap="none" strike="noStrike">
                <a:solidFill>
                  <a:schemeClr val="lt1"/>
                </a:solidFill>
                <a:latin typeface="Times New Roman"/>
                <a:ea typeface="Times New Roman"/>
                <a:cs typeface="Times New Roman"/>
                <a:sym typeface="Times New Roman"/>
              </a:rPr>
              <a:t>Count of majors by player name</a:t>
            </a:r>
          </a:p>
          <a:p>
            <a:pPr indent="0" lvl="0" marL="0" marR="0" rtl="0" algn="l">
              <a:lnSpc>
                <a:spcPct val="90000"/>
              </a:lnSpc>
              <a:spcBef>
                <a:spcPts val="1800"/>
              </a:spcBef>
              <a:spcAft>
                <a:spcPts val="0"/>
              </a:spcAft>
              <a:buClr>
                <a:schemeClr val="lt1"/>
              </a:buClr>
              <a:buSzPct val="100000"/>
              <a:buFont typeface="Times New Roman"/>
              <a:buAutoNum type="arabicPeriod"/>
            </a:pPr>
            <a:r>
              <a:rPr b="0" i="0" lang="en-US" sz="2400" u="none" cap="none" strike="noStrike">
                <a:solidFill>
                  <a:schemeClr val="lt1"/>
                </a:solidFill>
                <a:latin typeface="Times New Roman"/>
                <a:ea typeface="Times New Roman"/>
                <a:cs typeface="Times New Roman"/>
                <a:sym typeface="Times New Roman"/>
              </a:rPr>
              <a:t>Count of majors by major name</a:t>
            </a:r>
          </a:p>
          <a:p>
            <a:pPr indent="0" lvl="0" marL="0" marR="0" rtl="0" algn="l">
              <a:lnSpc>
                <a:spcPct val="90000"/>
              </a:lnSpc>
              <a:spcBef>
                <a:spcPts val="1800"/>
              </a:spcBef>
              <a:spcAft>
                <a:spcPts val="0"/>
              </a:spcAft>
              <a:buClr>
                <a:schemeClr val="lt1"/>
              </a:buClr>
              <a:buSzPct val="100000"/>
              <a:buFont typeface="Times New Roman"/>
              <a:buAutoNum type="arabicPeriod"/>
            </a:pPr>
            <a:r>
              <a:rPr b="0" i="0" lang="en-US" sz="2400" u="none" cap="none" strike="noStrike">
                <a:solidFill>
                  <a:schemeClr val="lt1"/>
                </a:solidFill>
                <a:latin typeface="Times New Roman"/>
                <a:ea typeface="Times New Roman"/>
                <a:cs typeface="Times New Roman"/>
                <a:sym typeface="Times New Roman"/>
              </a:rPr>
              <a:t>Winner of majors by major name</a:t>
            </a:r>
          </a:p>
          <a:p>
            <a:pPr indent="0" lvl="0" marL="0" marR="0" rtl="0" algn="l">
              <a:lnSpc>
                <a:spcPct val="90000"/>
              </a:lnSpc>
              <a:spcBef>
                <a:spcPts val="1800"/>
              </a:spcBef>
              <a:spcAft>
                <a:spcPts val="0"/>
              </a:spcAft>
              <a:buClr>
                <a:schemeClr val="lt1"/>
              </a:buClr>
              <a:buSzPct val="100000"/>
              <a:buFont typeface="Consolas"/>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90000"/>
              </a:lnSpc>
              <a:spcBef>
                <a:spcPts val="1800"/>
              </a:spcBef>
              <a:spcAft>
                <a:spcPts val="0"/>
              </a:spcAft>
              <a:buClr>
                <a:schemeClr val="lt1"/>
              </a:buClr>
              <a:buSzPct val="100000"/>
              <a:buFont typeface="Consolas"/>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90000"/>
              </a:lnSpc>
              <a:spcBef>
                <a:spcPts val="1800"/>
              </a:spcBef>
              <a:spcAft>
                <a:spcPts val="0"/>
              </a:spcAft>
              <a:buClr>
                <a:schemeClr val="lt1"/>
              </a:buClr>
              <a:buSzPct val="250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8" name="Shape 1508"/>
        <p:cNvGrpSpPr/>
        <p:nvPr/>
      </p:nvGrpSpPr>
      <p:grpSpPr>
        <a:xfrm>
          <a:off x="0" y="0"/>
          <a:ext cx="0" cy="0"/>
          <a:chOff x="0" y="0"/>
          <a:chExt cx="0" cy="0"/>
        </a:xfrm>
      </p:grpSpPr>
      <p:sp>
        <p:nvSpPr>
          <p:cNvPr id="1509" name="Shape 1509"/>
          <p:cNvSpPr txBox="1"/>
          <p:nvPr>
            <p:ph type="title"/>
          </p:nvPr>
        </p:nvSpPr>
        <p:spPr>
          <a:xfrm>
            <a:off x="1522412" y="274637"/>
            <a:ext cx="9144000" cy="1020762"/>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SzPct val="25000"/>
              <a:buNone/>
            </a:pPr>
            <a:r>
              <a:rPr b="1" i="0" lang="en-US" sz="3600" u="none" cap="none" strike="noStrike">
                <a:solidFill>
                  <a:schemeClr val="lt1"/>
                </a:solidFill>
                <a:latin typeface="Times New Roman"/>
                <a:ea typeface="Times New Roman"/>
                <a:cs typeface="Times New Roman"/>
                <a:sym typeface="Times New Roman"/>
              </a:rPr>
              <a:t>SCHEDULE</a:t>
            </a:r>
          </a:p>
        </p:txBody>
      </p:sp>
      <p:sp>
        <p:nvSpPr>
          <p:cNvPr id="1510" name="Shape 1510"/>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0" lvl="0" marL="0" marR="0" rtl="0" algn="just">
              <a:lnSpc>
                <a:spcPct val="90000"/>
              </a:lnSpc>
              <a:spcBef>
                <a:spcPts val="0"/>
              </a:spcBef>
              <a:spcAft>
                <a:spcPts val="0"/>
              </a:spcAft>
              <a:buClr>
                <a:schemeClr val="lt1"/>
              </a:buClr>
              <a:buSzPct val="25000"/>
              <a:buFont typeface="Arial"/>
              <a:buNone/>
            </a:pPr>
            <a:r>
              <a:rPr b="0" i="0" lang="en-US" sz="2400" u="none" cap="none" strike="noStrike">
                <a:solidFill>
                  <a:schemeClr val="lt1"/>
                </a:solidFill>
                <a:latin typeface="Times New Roman"/>
                <a:ea typeface="Times New Roman"/>
                <a:cs typeface="Times New Roman"/>
                <a:sym typeface="Times New Roman"/>
              </a:rPr>
              <a:t>Total working of data ware housing may take upto </a:t>
            </a:r>
            <a:r>
              <a:rPr lang="en-US">
                <a:latin typeface="Times New Roman"/>
                <a:ea typeface="Times New Roman"/>
                <a:cs typeface="Times New Roman"/>
                <a:sym typeface="Times New Roman"/>
              </a:rPr>
              <a:t>2</a:t>
            </a:r>
            <a:r>
              <a:rPr b="0" i="0" lang="en-US" sz="2400" u="none" cap="none" strike="noStrike">
                <a:solidFill>
                  <a:schemeClr val="lt1"/>
                </a:solidFill>
                <a:latin typeface="Times New Roman"/>
                <a:ea typeface="Times New Roman"/>
                <a:cs typeface="Times New Roman"/>
                <a:sym typeface="Times New Roman"/>
              </a:rPr>
              <a:t> </a:t>
            </a:r>
            <a:r>
              <a:rPr lang="en-US">
                <a:latin typeface="Times New Roman"/>
                <a:ea typeface="Times New Roman"/>
                <a:cs typeface="Times New Roman"/>
                <a:sym typeface="Times New Roman"/>
              </a:rPr>
              <a:t>weeks</a:t>
            </a:r>
            <a:r>
              <a:rPr b="0" i="0" lang="en-US" sz="2400" u="none" cap="none" strike="noStrike">
                <a:solidFill>
                  <a:schemeClr val="lt1"/>
                </a:solidFill>
                <a:latin typeface="Times New Roman"/>
                <a:ea typeface="Times New Roman"/>
                <a:cs typeface="Times New Roman"/>
                <a:sym typeface="Times New Roman"/>
              </a:rPr>
              <a:t>. The tentative schedule would be like as follows.</a:t>
            </a:r>
          </a:p>
          <a:p>
            <a:pPr indent="0" lvl="0" marL="0" marR="0" rtl="0" algn="just">
              <a:lnSpc>
                <a:spcPct val="90000"/>
              </a:lnSpc>
              <a:spcBef>
                <a:spcPts val="1800"/>
              </a:spcBef>
              <a:spcAft>
                <a:spcPts val="0"/>
              </a:spcAft>
              <a:buClr>
                <a:schemeClr val="lt1"/>
              </a:buClr>
              <a:buSzPct val="25000"/>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just">
              <a:lnSpc>
                <a:spcPct val="90000"/>
              </a:lnSpc>
              <a:spcBef>
                <a:spcPts val="1800"/>
              </a:spcBef>
              <a:spcAft>
                <a:spcPts val="0"/>
              </a:spcAft>
              <a:buClr>
                <a:schemeClr val="lt1"/>
              </a:buClr>
              <a:buSzPct val="100000"/>
              <a:buFont typeface="Times New Roman"/>
              <a:buAutoNum type="arabicPeriod"/>
            </a:pPr>
            <a:r>
              <a:rPr b="0" i="0" lang="en-US" sz="2400" u="none" cap="none" strike="noStrike">
                <a:solidFill>
                  <a:schemeClr val="lt1"/>
                </a:solidFill>
                <a:latin typeface="Times New Roman"/>
                <a:ea typeface="Times New Roman"/>
                <a:cs typeface="Times New Roman"/>
                <a:sym typeface="Times New Roman"/>
              </a:rPr>
              <a:t>golf data collection – </a:t>
            </a:r>
            <a:r>
              <a:rPr lang="en-US">
                <a:latin typeface="Times New Roman"/>
                <a:ea typeface="Times New Roman"/>
                <a:cs typeface="Times New Roman"/>
                <a:sym typeface="Times New Roman"/>
              </a:rPr>
              <a:t>5</a:t>
            </a:r>
            <a:r>
              <a:rPr b="0" i="0" lang="en-US" sz="2400" u="none" cap="none" strike="noStrike">
                <a:solidFill>
                  <a:schemeClr val="lt1"/>
                </a:solidFill>
                <a:latin typeface="Times New Roman"/>
                <a:ea typeface="Times New Roman"/>
                <a:cs typeface="Times New Roman"/>
                <a:sym typeface="Times New Roman"/>
              </a:rPr>
              <a:t> days</a:t>
            </a:r>
          </a:p>
          <a:p>
            <a:pPr indent="0" lvl="0" marL="0" marR="0" rtl="0" algn="just">
              <a:lnSpc>
                <a:spcPct val="90000"/>
              </a:lnSpc>
              <a:spcBef>
                <a:spcPts val="1800"/>
              </a:spcBef>
              <a:spcAft>
                <a:spcPts val="0"/>
              </a:spcAft>
              <a:buClr>
                <a:schemeClr val="lt1"/>
              </a:buClr>
              <a:buSzPct val="100000"/>
              <a:buFont typeface="Times New Roman"/>
              <a:buAutoNum type="arabicPeriod"/>
            </a:pPr>
            <a:r>
              <a:rPr b="0" i="0" lang="en-US" sz="2400" u="none" cap="none" strike="noStrike">
                <a:solidFill>
                  <a:schemeClr val="lt1"/>
                </a:solidFill>
                <a:latin typeface="Times New Roman"/>
                <a:ea typeface="Times New Roman"/>
                <a:cs typeface="Times New Roman"/>
                <a:sym typeface="Times New Roman"/>
              </a:rPr>
              <a:t>Data cleaning and preprocessing – </a:t>
            </a:r>
            <a:r>
              <a:rPr lang="en-US">
                <a:latin typeface="Times New Roman"/>
                <a:ea typeface="Times New Roman"/>
                <a:cs typeface="Times New Roman"/>
                <a:sym typeface="Times New Roman"/>
              </a:rPr>
              <a:t>4 </a:t>
            </a:r>
            <a:r>
              <a:rPr b="0" i="0" lang="en-US" sz="2400" u="none" cap="none" strike="noStrike">
                <a:solidFill>
                  <a:schemeClr val="lt1"/>
                </a:solidFill>
                <a:latin typeface="Times New Roman"/>
                <a:ea typeface="Times New Roman"/>
                <a:cs typeface="Times New Roman"/>
                <a:sym typeface="Times New Roman"/>
              </a:rPr>
              <a:t>days</a:t>
            </a:r>
          </a:p>
          <a:p>
            <a:pPr indent="0" lvl="0" marL="0" marR="0" rtl="0" algn="just">
              <a:lnSpc>
                <a:spcPct val="90000"/>
              </a:lnSpc>
              <a:spcBef>
                <a:spcPts val="1800"/>
              </a:spcBef>
              <a:spcAft>
                <a:spcPts val="0"/>
              </a:spcAft>
              <a:buClr>
                <a:schemeClr val="lt1"/>
              </a:buClr>
              <a:buSzPct val="100000"/>
              <a:buFont typeface="Times New Roman"/>
              <a:buAutoNum type="arabicPeriod"/>
            </a:pPr>
            <a:r>
              <a:rPr b="0" i="0" lang="en-US" sz="2400" u="none" cap="none" strike="noStrike">
                <a:solidFill>
                  <a:schemeClr val="lt1"/>
                </a:solidFill>
                <a:latin typeface="Times New Roman"/>
                <a:ea typeface="Times New Roman"/>
                <a:cs typeface="Times New Roman"/>
                <a:sym typeface="Times New Roman"/>
              </a:rPr>
              <a:t>Implementation using PHP, MySQL – </a:t>
            </a:r>
            <a:r>
              <a:rPr lang="en-US">
                <a:latin typeface="Times New Roman"/>
                <a:ea typeface="Times New Roman"/>
                <a:cs typeface="Times New Roman"/>
                <a:sym typeface="Times New Roman"/>
              </a:rPr>
              <a:t>5</a:t>
            </a:r>
            <a:r>
              <a:rPr b="0" i="0" lang="en-US" sz="2400" u="none" cap="none" strike="noStrike">
                <a:solidFill>
                  <a:schemeClr val="lt1"/>
                </a:solidFill>
                <a:latin typeface="Times New Roman"/>
                <a:ea typeface="Times New Roman"/>
                <a:cs typeface="Times New Roman"/>
                <a:sym typeface="Times New Roman"/>
              </a:rPr>
              <a:t> days </a:t>
            </a:r>
          </a:p>
          <a:p>
            <a:pPr indent="0" lvl="0" marL="0" marR="0" rtl="0" algn="just">
              <a:lnSpc>
                <a:spcPct val="90000"/>
              </a:lnSpc>
              <a:spcBef>
                <a:spcPts val="1800"/>
              </a:spcBef>
              <a:spcAft>
                <a:spcPts val="0"/>
              </a:spcAft>
              <a:buClr>
                <a:schemeClr val="lt1"/>
              </a:buClr>
              <a:buSzPct val="100000"/>
              <a:buFont typeface="Consolas"/>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lnSpc>
                <a:spcPct val="90000"/>
              </a:lnSpc>
              <a:spcBef>
                <a:spcPts val="1800"/>
              </a:spcBef>
              <a:spcAft>
                <a:spcPts val="0"/>
              </a:spcAft>
              <a:buClr>
                <a:schemeClr val="lt1"/>
              </a:buClr>
              <a:buSzPct val="100000"/>
              <a:buFont typeface="Arial"/>
              <a:buNone/>
            </a:pPr>
            <a:r>
              <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4" name="Shape 1514"/>
        <p:cNvGrpSpPr/>
        <p:nvPr/>
      </p:nvGrpSpPr>
      <p:grpSpPr>
        <a:xfrm>
          <a:off x="0" y="0"/>
          <a:ext cx="0" cy="0"/>
          <a:chOff x="0" y="0"/>
          <a:chExt cx="0" cy="0"/>
        </a:xfrm>
      </p:grpSpPr>
      <p:sp>
        <p:nvSpPr>
          <p:cNvPr id="1515" name="Shape 1515"/>
          <p:cNvSpPr txBox="1"/>
          <p:nvPr>
            <p:ph type="title"/>
          </p:nvPr>
        </p:nvSpPr>
        <p:spPr>
          <a:xfrm>
            <a:off x="1522412" y="457200"/>
            <a:ext cx="9144000" cy="1020763"/>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SzPct val="25000"/>
              <a:buNone/>
            </a:pPr>
            <a:r>
              <a:rPr b="1" i="0" lang="en-US" sz="3600" u="none" cap="none" strike="noStrike">
                <a:solidFill>
                  <a:schemeClr val="lt1"/>
                </a:solidFill>
                <a:latin typeface="Times New Roman"/>
                <a:ea typeface="Times New Roman"/>
                <a:cs typeface="Times New Roman"/>
                <a:sym typeface="Times New Roman"/>
              </a:rPr>
              <a:t>REFERENCES</a:t>
            </a:r>
          </a:p>
        </p:txBody>
      </p:sp>
      <p:sp>
        <p:nvSpPr>
          <p:cNvPr id="1516" name="Shape 1516"/>
          <p:cNvSpPr/>
          <p:nvPr/>
        </p:nvSpPr>
        <p:spPr>
          <a:xfrm>
            <a:off x="1522412" y="1905000"/>
            <a:ext cx="7618412" cy="646112"/>
          </a:xfrm>
          <a:prstGeom prst="rect">
            <a:avLst/>
          </a:prstGeom>
          <a:noFill/>
          <a:ln>
            <a:noFill/>
          </a:ln>
        </p:spPr>
        <p:txBody>
          <a:bodyPr anchorCtr="0" anchor="t" bIns="45700" lIns="91425" rIns="91425" tIns="45700">
            <a:noAutofit/>
          </a:bodyPr>
          <a:lstStyle/>
          <a:p>
            <a:pPr indent="-323850" lvl="0" marL="285750" marR="0" rtl="0" algn="just">
              <a:spcBef>
                <a:spcPts val="0"/>
              </a:spcBef>
              <a:spcAft>
                <a:spcPts val="0"/>
              </a:spcAft>
              <a:buClr>
                <a:schemeClr val="lt1"/>
              </a:buClr>
              <a:buSzPct val="100000"/>
              <a:buFont typeface="Times New Roman"/>
              <a:buChar char="•"/>
            </a:pPr>
            <a:r>
              <a:rPr lang="en-US" sz="2400">
                <a:solidFill>
                  <a:schemeClr val="lt1"/>
                </a:solidFill>
                <a:latin typeface="Times New Roman"/>
                <a:ea typeface="Times New Roman"/>
                <a:cs typeface="Times New Roman"/>
                <a:sym typeface="Times New Roman"/>
              </a:rPr>
              <a:t>WIKIPEDIA</a:t>
            </a:r>
          </a:p>
          <a:p>
            <a:pPr indent="-323850" lvl="0" marL="285750" marR="0" rtl="0" algn="just">
              <a:spcBef>
                <a:spcPts val="0"/>
              </a:spcBef>
              <a:spcAft>
                <a:spcPts val="0"/>
              </a:spcAft>
              <a:buClr>
                <a:schemeClr val="lt1"/>
              </a:buClr>
              <a:buSzPct val="100000"/>
              <a:buFont typeface="Times New Roman"/>
              <a:buChar char="•"/>
            </a:pPr>
            <a:r>
              <a:rPr lang="en-US" sz="2400">
                <a:solidFill>
                  <a:schemeClr val="lt1"/>
                </a:solidFill>
                <a:latin typeface="Times New Roman"/>
                <a:ea typeface="Times New Roman"/>
                <a:cs typeface="Times New Roman"/>
                <a:sym typeface="Times New Roman"/>
              </a:rPr>
              <a:t>http://www.databasegolf.com/ </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0" name="Shape 1400"/>
        <p:cNvGrpSpPr/>
        <p:nvPr/>
      </p:nvGrpSpPr>
      <p:grpSpPr>
        <a:xfrm>
          <a:off x="0" y="0"/>
          <a:ext cx="0" cy="0"/>
          <a:chOff x="0" y="0"/>
          <a:chExt cx="0" cy="0"/>
        </a:xfrm>
      </p:grpSpPr>
      <p:sp>
        <p:nvSpPr>
          <p:cNvPr id="1401" name="Shape 1401"/>
          <p:cNvSpPr txBox="1"/>
          <p:nvPr>
            <p:ph type="title"/>
          </p:nvPr>
        </p:nvSpPr>
        <p:spPr>
          <a:xfrm>
            <a:off x="1522412" y="274637"/>
            <a:ext cx="9144000" cy="1020762"/>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SzPct val="25000"/>
              <a:buNone/>
            </a:pPr>
            <a:r>
              <a:rPr b="1" i="0" lang="en-US" sz="3600" u="none" cap="none" strike="noStrike">
                <a:solidFill>
                  <a:schemeClr val="lt1"/>
                </a:solidFill>
                <a:latin typeface="Times New Roman"/>
                <a:ea typeface="Times New Roman"/>
                <a:cs typeface="Times New Roman"/>
                <a:sym typeface="Times New Roman"/>
              </a:rPr>
              <a:t>A RESEARCH PAPER ON </a:t>
            </a:r>
          </a:p>
        </p:txBody>
      </p:sp>
      <p:sp>
        <p:nvSpPr>
          <p:cNvPr id="1402" name="Shape 1402"/>
          <p:cNvSpPr txBox="1"/>
          <p:nvPr>
            <p:ph idx="1" type="body"/>
          </p:nvPr>
        </p:nvSpPr>
        <p:spPr>
          <a:xfrm>
            <a:off x="1522412" y="1905000"/>
            <a:ext cx="9144000" cy="4267199"/>
          </a:xfrm>
          <a:prstGeom prst="rect">
            <a:avLst/>
          </a:prstGeom>
          <a:noFill/>
          <a:ln>
            <a:noFill/>
          </a:ln>
        </p:spPr>
        <p:txBody>
          <a:bodyPr anchorCtr="0" anchor="t" bIns="45700" lIns="91425" rIns="91425" tIns="45700">
            <a:noAutofit/>
          </a:bodyPr>
          <a:lstStyle/>
          <a:p>
            <a:pPr indent="0" lvl="0" marL="0" marR="0" rtl="0" algn="ctr">
              <a:lnSpc>
                <a:spcPct val="90000"/>
              </a:lnSpc>
              <a:spcBef>
                <a:spcPts val="0"/>
              </a:spcBef>
              <a:spcAft>
                <a:spcPts val="0"/>
              </a:spcAft>
              <a:buClr>
                <a:schemeClr val="lt1"/>
              </a:buClr>
              <a:buSzPct val="25000"/>
              <a:buFont typeface="Arial"/>
              <a:buNone/>
            </a:pPr>
            <a:r>
              <a:t/>
            </a:r>
            <a:endParaRPr sz="1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lt1"/>
              </a:buClr>
              <a:buSzPct val="25000"/>
              <a:buFont typeface="Arial"/>
              <a:buNone/>
            </a:pPr>
            <a:r>
              <a:t/>
            </a:r>
            <a:endParaRPr sz="1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lt1"/>
              </a:buClr>
              <a:buSzPct val="25000"/>
              <a:buFont typeface="Arial"/>
              <a:buNone/>
            </a:pPr>
            <a:r>
              <a:t/>
            </a:r>
            <a:endParaRPr sz="1800">
              <a:solidFill>
                <a:srgbClr val="FFFFFF"/>
              </a:solidFill>
              <a:latin typeface="Times New Roman"/>
              <a:ea typeface="Times New Roman"/>
              <a:cs typeface="Times New Roman"/>
              <a:sym typeface="Times New Roman"/>
            </a:endParaRPr>
          </a:p>
          <a:p>
            <a:pPr indent="-69850" lvl="0" marL="0" marR="0" rtl="0" algn="ctr">
              <a:lnSpc>
                <a:spcPct val="90000"/>
              </a:lnSpc>
              <a:spcBef>
                <a:spcPts val="0"/>
              </a:spcBef>
              <a:spcAft>
                <a:spcPts val="0"/>
              </a:spcAft>
              <a:buClr>
                <a:schemeClr val="dk1"/>
              </a:buClr>
              <a:buSzPct val="45833"/>
              <a:buFont typeface="Arial"/>
              <a:buNone/>
            </a:pPr>
            <a:r>
              <a:rPr lang="en-US">
                <a:solidFill>
                  <a:srgbClr val="FFFFFF"/>
                </a:solidFill>
                <a:latin typeface="Times New Roman"/>
                <a:ea typeface="Times New Roman"/>
                <a:cs typeface="Times New Roman"/>
                <a:sym typeface="Times New Roman"/>
              </a:rPr>
              <a:t>Mining Game Statistics from Web Services: A World of Warcraft Armory case study</a:t>
            </a:r>
          </a:p>
          <a:p>
            <a:pPr indent="-69850" lvl="0" marL="0" marR="0" rtl="0" algn="ctr">
              <a:lnSpc>
                <a:spcPct val="90000"/>
              </a:lnSpc>
              <a:spcBef>
                <a:spcPts val="0"/>
              </a:spcBef>
              <a:spcAft>
                <a:spcPts val="0"/>
              </a:spcAft>
              <a:buClr>
                <a:schemeClr val="dk1"/>
              </a:buClr>
              <a:buSzPct val="45833"/>
              <a:buFont typeface="Arial"/>
              <a:buNone/>
            </a:pPr>
            <a:r>
              <a:t/>
            </a:r>
            <a:endParaRPr>
              <a:solidFill>
                <a:srgbClr val="FFFFFF"/>
              </a:solidFill>
              <a:latin typeface="Times New Roman"/>
              <a:ea typeface="Times New Roman"/>
              <a:cs typeface="Times New Roman"/>
              <a:sym typeface="Times New Roman"/>
            </a:endParaRPr>
          </a:p>
          <a:p>
            <a:pPr indent="-69850" lvl="0" marL="0" marR="0" rtl="0" algn="ctr">
              <a:lnSpc>
                <a:spcPct val="90000"/>
              </a:lnSpc>
              <a:spcBef>
                <a:spcPts val="0"/>
              </a:spcBef>
              <a:spcAft>
                <a:spcPts val="0"/>
              </a:spcAft>
              <a:buClr>
                <a:schemeClr val="dk1"/>
              </a:buClr>
              <a:buSzPct val="45833"/>
              <a:buFont typeface="Arial"/>
              <a:buNone/>
            </a:pPr>
            <a:r>
              <a:rPr lang="en-US">
                <a:solidFill>
                  <a:srgbClr val="FFFFFF"/>
                </a:solidFill>
                <a:latin typeface="Times New Roman"/>
                <a:ea typeface="Times New Roman"/>
                <a:cs typeface="Times New Roman"/>
                <a:sym typeface="Times New Roman"/>
              </a:rPr>
              <a:t>Chris Lewis - PhD, Computer Science</a:t>
            </a:r>
          </a:p>
          <a:p>
            <a:pPr indent="-69850" lvl="0" marL="0" marR="0" rtl="0" algn="ctr">
              <a:lnSpc>
                <a:spcPct val="90000"/>
              </a:lnSpc>
              <a:spcBef>
                <a:spcPts val="0"/>
              </a:spcBef>
              <a:spcAft>
                <a:spcPts val="0"/>
              </a:spcAft>
              <a:buClr>
                <a:schemeClr val="dk1"/>
              </a:buClr>
              <a:buSzPct val="45833"/>
              <a:buFont typeface="Arial"/>
              <a:buNone/>
            </a:pPr>
            <a:r>
              <a:rPr lang="en-US">
                <a:solidFill>
                  <a:srgbClr val="FFFFFF"/>
                </a:solidFill>
                <a:latin typeface="Times New Roman"/>
                <a:ea typeface="Times New Roman"/>
                <a:cs typeface="Times New Roman"/>
                <a:sym typeface="Times New Roman"/>
              </a:rPr>
              <a:t>Noah Wardrip-Fruin - Professor of Computer Science</a:t>
            </a:r>
          </a:p>
          <a:p>
            <a:pPr indent="-69850" lvl="0" marL="0" marR="0" rtl="0" algn="ctr">
              <a:lnSpc>
                <a:spcPct val="90000"/>
              </a:lnSpc>
              <a:spcBef>
                <a:spcPts val="0"/>
              </a:spcBef>
              <a:spcAft>
                <a:spcPts val="0"/>
              </a:spcAft>
              <a:buClr>
                <a:schemeClr val="dk1"/>
              </a:buClr>
              <a:buSzPct val="45833"/>
              <a:buFont typeface="Arial"/>
              <a:buNone/>
            </a:pPr>
            <a:r>
              <a:t/>
            </a:r>
            <a:endParaRPr>
              <a:solidFill>
                <a:srgbClr val="FFFFFF"/>
              </a:solidFill>
              <a:latin typeface="Times New Roman"/>
              <a:ea typeface="Times New Roman"/>
              <a:cs typeface="Times New Roman"/>
              <a:sym typeface="Times New Roman"/>
            </a:endParaRPr>
          </a:p>
          <a:p>
            <a:pPr indent="-69850" lvl="0" marL="0" marR="0" rtl="0" algn="ctr">
              <a:lnSpc>
                <a:spcPct val="90000"/>
              </a:lnSpc>
              <a:spcBef>
                <a:spcPts val="0"/>
              </a:spcBef>
              <a:spcAft>
                <a:spcPts val="0"/>
              </a:spcAft>
              <a:buClr>
                <a:schemeClr val="dk1"/>
              </a:buClr>
              <a:buSzPct val="45833"/>
              <a:buFont typeface="Arial"/>
              <a:buNone/>
            </a:pPr>
            <a:r>
              <a:rPr lang="en-US">
                <a:solidFill>
                  <a:srgbClr val="FFFFFF"/>
                </a:solidFill>
                <a:latin typeface="Times New Roman"/>
                <a:ea typeface="Times New Roman"/>
                <a:cs typeface="Times New Roman"/>
                <a:sym typeface="Times New Roman"/>
              </a:rPr>
              <a:t>University of California, Santa Cruz</a:t>
            </a:r>
          </a:p>
          <a:p>
            <a:pPr indent="0" lvl="0" marL="0" marR="0" rtl="0" algn="ctr">
              <a:lnSpc>
                <a:spcPct val="90000"/>
              </a:lnSpc>
              <a:spcBef>
                <a:spcPts val="0"/>
              </a:spcBef>
              <a:spcAft>
                <a:spcPts val="0"/>
              </a:spcAft>
              <a:buClr>
                <a:schemeClr val="lt1"/>
              </a:buClr>
              <a:buSzPct val="25000"/>
              <a:buFont typeface="Arial"/>
              <a:buNone/>
            </a:pPr>
            <a:r>
              <a:t/>
            </a:r>
            <a:endParaRPr>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lt1"/>
              </a:buClr>
              <a:buSzPct val="25000"/>
              <a:buFont typeface="Arial"/>
              <a:buNone/>
            </a:pPr>
            <a:r>
              <a:t/>
            </a:r>
            <a:endParaRPr sz="1800">
              <a:solidFill>
                <a:srgbClr val="FFFFFF"/>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chemeClr val="lt1"/>
              </a:buClr>
              <a:buSzPct val="25000"/>
              <a:buFont typeface="Arial"/>
              <a:buNone/>
            </a:pPr>
            <a:r>
              <a:t/>
            </a:r>
            <a:endParaRPr sz="1800">
              <a:solidFill>
                <a:srgbClr val="FFFFFF"/>
              </a:solidFill>
              <a:latin typeface="Times New Roman"/>
              <a:ea typeface="Times New Roman"/>
              <a:cs typeface="Times New Roman"/>
              <a:sym typeface="Times New Roman"/>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6" name="Shape 1406"/>
        <p:cNvGrpSpPr/>
        <p:nvPr/>
      </p:nvGrpSpPr>
      <p:grpSpPr>
        <a:xfrm>
          <a:off x="0" y="0"/>
          <a:ext cx="0" cy="0"/>
          <a:chOff x="0" y="0"/>
          <a:chExt cx="0" cy="0"/>
        </a:xfrm>
      </p:grpSpPr>
      <p:sp>
        <p:nvSpPr>
          <p:cNvPr id="1407" name="Shape 1407"/>
          <p:cNvSpPr txBox="1"/>
          <p:nvPr>
            <p:ph type="title"/>
          </p:nvPr>
        </p:nvSpPr>
        <p:spPr>
          <a:xfrm>
            <a:off x="1522412" y="457200"/>
            <a:ext cx="9144000" cy="1020763"/>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SzPct val="25000"/>
              <a:buNone/>
            </a:pPr>
            <a:r>
              <a:rPr b="1" i="0" lang="en-US" sz="3600" u="none" cap="none" strike="noStrike">
                <a:solidFill>
                  <a:schemeClr val="lt1"/>
                </a:solidFill>
                <a:latin typeface="Times New Roman"/>
                <a:ea typeface="Times New Roman"/>
                <a:cs typeface="Times New Roman"/>
                <a:sym typeface="Times New Roman"/>
              </a:rPr>
              <a:t>ABSTRACT</a:t>
            </a:r>
          </a:p>
        </p:txBody>
      </p:sp>
      <p:sp>
        <p:nvSpPr>
          <p:cNvPr id="1408" name="Shape 1408"/>
          <p:cNvSpPr txBox="1"/>
          <p:nvPr>
            <p:ph idx="1" type="body"/>
          </p:nvPr>
        </p:nvSpPr>
        <p:spPr>
          <a:xfrm>
            <a:off x="1827213" y="1600200"/>
            <a:ext cx="9448800" cy="4694238"/>
          </a:xfrm>
          <a:prstGeom prst="rect">
            <a:avLst/>
          </a:prstGeom>
          <a:noFill/>
          <a:ln>
            <a:noFill/>
          </a:ln>
        </p:spPr>
        <p:txBody>
          <a:bodyPr anchorCtr="0" anchor="ctr" bIns="45700" lIns="91425" rIns="91425" tIns="45700">
            <a:noAutofit/>
          </a:bodyPr>
          <a:lstStyle/>
          <a:p>
            <a:pPr indent="0" lvl="0" marL="0" marR="0" rtl="0" algn="l">
              <a:lnSpc>
                <a:spcPct val="90000"/>
              </a:lnSpc>
              <a:spcBef>
                <a:spcPts val="0"/>
              </a:spcBef>
              <a:spcAft>
                <a:spcPts val="0"/>
              </a:spcAft>
              <a:buClr>
                <a:schemeClr val="lt1"/>
              </a:buClr>
              <a:buSzPct val="25000"/>
              <a:buFont typeface="Arial"/>
              <a:buNone/>
            </a:pPr>
            <a:r>
              <a:rPr lang="en-US">
                <a:solidFill>
                  <a:srgbClr val="FFFFFF"/>
                </a:solidFill>
                <a:latin typeface="Times New Roman"/>
                <a:ea typeface="Times New Roman"/>
                <a:cs typeface="Times New Roman"/>
                <a:sym typeface="Times New Roman"/>
              </a:rPr>
              <a:t>Collecting quantitative data sets from publicly available "web services" (in this case, the </a:t>
            </a:r>
            <a:r>
              <a:rPr i="1" lang="en-US">
                <a:solidFill>
                  <a:srgbClr val="FFFFFF"/>
                </a:solidFill>
                <a:latin typeface="Times New Roman"/>
                <a:ea typeface="Times New Roman"/>
                <a:cs typeface="Times New Roman"/>
                <a:sym typeface="Times New Roman"/>
              </a:rPr>
              <a:t>WoW Armory</a:t>
            </a:r>
            <a:r>
              <a:rPr lang="en-US">
                <a:solidFill>
                  <a:srgbClr val="FFFFFF"/>
                </a:solidFill>
                <a:latin typeface="Times New Roman"/>
                <a:ea typeface="Times New Roman"/>
                <a:cs typeface="Times New Roman"/>
                <a:sym typeface="Times New Roman"/>
              </a:rPr>
              <a:t> website) and mining the data for qualitative study</a:t>
            </a:r>
          </a:p>
          <a:p>
            <a:pPr indent="0" lvl="0" marL="0" marR="0" rtl="0" algn="l">
              <a:lnSpc>
                <a:spcPct val="90000"/>
              </a:lnSpc>
              <a:spcBef>
                <a:spcPts val="0"/>
              </a:spcBef>
              <a:spcAft>
                <a:spcPts val="0"/>
              </a:spcAft>
              <a:buClr>
                <a:schemeClr val="lt1"/>
              </a:buClr>
              <a:buSzPct val="25000"/>
              <a:buFont typeface="Arial"/>
              <a:buNone/>
            </a:pPr>
            <a:r>
              <a:t/>
            </a:r>
            <a:endParaRPr>
              <a:solidFill>
                <a:srgbClr val="FFFFFF"/>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lt1"/>
              </a:buClr>
              <a:buSzPct val="25000"/>
              <a:buFont typeface="Arial"/>
              <a:buNone/>
            </a:pPr>
            <a:r>
              <a:rPr lang="en-US">
                <a:solidFill>
                  <a:srgbClr val="FFFFFF"/>
                </a:solidFill>
                <a:latin typeface="Times New Roman"/>
                <a:ea typeface="Times New Roman"/>
                <a:cs typeface="Times New Roman"/>
                <a:sym typeface="Times New Roman"/>
              </a:rPr>
              <a:t>This study analyzed the following:</a:t>
            </a:r>
          </a:p>
          <a:p>
            <a:pPr indent="-355600" lvl="0" marL="457200" marR="0" rtl="0" algn="l">
              <a:lnSpc>
                <a:spcPct val="90000"/>
              </a:lnSpc>
              <a:spcBef>
                <a:spcPts val="0"/>
              </a:spcBef>
              <a:spcAft>
                <a:spcPts val="0"/>
              </a:spcAft>
              <a:buClr>
                <a:srgbClr val="FFFFFF"/>
              </a:buClr>
              <a:buSzPct val="100000"/>
              <a:buFont typeface="Times New Roman"/>
              <a:buChar char="●"/>
            </a:pPr>
            <a:r>
              <a:rPr lang="en-US" sz="2000">
                <a:solidFill>
                  <a:srgbClr val="FFFFFF"/>
                </a:solidFill>
                <a:latin typeface="Times New Roman"/>
                <a:ea typeface="Times New Roman"/>
                <a:cs typeface="Times New Roman"/>
                <a:sym typeface="Times New Roman"/>
              </a:rPr>
              <a:t>(1) the ability of the constructed classifier to accurately predict character class based on equipment</a:t>
            </a:r>
          </a:p>
          <a:p>
            <a:pPr indent="-355600" lvl="0" marL="457200" marR="0" rtl="0" algn="l">
              <a:lnSpc>
                <a:spcPct val="90000"/>
              </a:lnSpc>
              <a:spcBef>
                <a:spcPts val="0"/>
              </a:spcBef>
              <a:spcAft>
                <a:spcPts val="0"/>
              </a:spcAft>
              <a:buClr>
                <a:srgbClr val="FFFFFF"/>
              </a:buClr>
              <a:buSzPct val="100000"/>
              <a:buFont typeface="Times New Roman"/>
              <a:buChar char="●"/>
            </a:pPr>
            <a:r>
              <a:rPr lang="en-US" sz="2000">
                <a:solidFill>
                  <a:srgbClr val="FFFFFF"/>
                </a:solidFill>
                <a:latin typeface="Times New Roman"/>
                <a:ea typeface="Times New Roman"/>
                <a:cs typeface="Times New Roman"/>
                <a:sym typeface="Times New Roman"/>
              </a:rPr>
              <a:t>(2) the correlation between the time it takes players to reach the maximum level (80) and their chosen character class</a:t>
            </a:r>
          </a:p>
          <a:p>
            <a:pPr indent="-355600" lvl="0" marL="457200" marR="0" rtl="0" algn="l">
              <a:lnSpc>
                <a:spcPct val="90000"/>
              </a:lnSpc>
              <a:spcBef>
                <a:spcPts val="0"/>
              </a:spcBef>
              <a:spcAft>
                <a:spcPts val="0"/>
              </a:spcAft>
              <a:buClr>
                <a:srgbClr val="FFFFFF"/>
              </a:buClr>
              <a:buSzPct val="100000"/>
              <a:buFont typeface="Times New Roman"/>
              <a:buChar char="●"/>
            </a:pPr>
            <a:r>
              <a:rPr lang="en-US" sz="2000">
                <a:solidFill>
                  <a:srgbClr val="FFFFFF"/>
                </a:solidFill>
                <a:latin typeface="Times New Roman"/>
                <a:ea typeface="Times New Roman"/>
                <a:cs typeface="Times New Roman"/>
                <a:sym typeface="Times New Roman"/>
              </a:rPr>
              <a:t>(3) the correlation between the number of deaths of a character and its class</a:t>
            </a:r>
          </a:p>
          <a:p>
            <a:pPr indent="-355600" lvl="0" marL="457200" marR="0" rtl="0" algn="l">
              <a:lnSpc>
                <a:spcPct val="90000"/>
              </a:lnSpc>
              <a:spcBef>
                <a:spcPts val="0"/>
              </a:spcBef>
              <a:spcAft>
                <a:spcPts val="0"/>
              </a:spcAft>
              <a:buClr>
                <a:srgbClr val="FFFFFF"/>
              </a:buClr>
              <a:buSzPct val="100000"/>
              <a:buFont typeface="Times New Roman"/>
              <a:buChar char="●"/>
            </a:pPr>
            <a:r>
              <a:rPr lang="en-US" sz="2000">
                <a:solidFill>
                  <a:srgbClr val="FFFFFF"/>
                </a:solidFill>
                <a:latin typeface="Times New Roman"/>
                <a:ea typeface="Times New Roman"/>
                <a:cs typeface="Times New Roman"/>
                <a:sym typeface="Times New Roman"/>
              </a:rPr>
              <a:t>(4) the most popular items equipped among the sample</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2" name="Shape 1412"/>
        <p:cNvGrpSpPr/>
        <p:nvPr/>
      </p:nvGrpSpPr>
      <p:grpSpPr>
        <a:xfrm>
          <a:off x="0" y="0"/>
          <a:ext cx="0" cy="0"/>
          <a:chOff x="0" y="0"/>
          <a:chExt cx="0" cy="0"/>
        </a:xfrm>
      </p:grpSpPr>
      <p:sp>
        <p:nvSpPr>
          <p:cNvPr id="1413" name="Shape 1413"/>
          <p:cNvSpPr txBox="1"/>
          <p:nvPr>
            <p:ph type="title"/>
          </p:nvPr>
        </p:nvSpPr>
        <p:spPr>
          <a:xfrm>
            <a:off x="1522425" y="533400"/>
            <a:ext cx="9144000" cy="6906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SzPct val="25000"/>
              <a:buNone/>
            </a:pPr>
            <a:r>
              <a:rPr b="1" lang="en-US" sz="3600">
                <a:latin typeface="Times New Roman"/>
                <a:ea typeface="Times New Roman"/>
                <a:cs typeface="Times New Roman"/>
                <a:sym typeface="Times New Roman"/>
              </a:rPr>
              <a:t>Process and Results</a:t>
            </a:r>
          </a:p>
        </p:txBody>
      </p:sp>
      <p:sp>
        <p:nvSpPr>
          <p:cNvPr id="1414" name="Shape 1414"/>
          <p:cNvSpPr txBox="1"/>
          <p:nvPr>
            <p:ph idx="1" type="body"/>
          </p:nvPr>
        </p:nvSpPr>
        <p:spPr>
          <a:xfrm>
            <a:off x="1328700" y="1554175"/>
            <a:ext cx="9622800" cy="4943400"/>
          </a:xfrm>
          <a:prstGeom prst="rect">
            <a:avLst/>
          </a:prstGeom>
          <a:noFill/>
          <a:ln>
            <a:noFill/>
          </a:ln>
        </p:spPr>
        <p:txBody>
          <a:bodyPr anchorCtr="0" anchor="t" bIns="45700" lIns="91425" rIns="91425" tIns="45700">
            <a:noAutofit/>
          </a:bodyPr>
          <a:lstStyle/>
          <a:p>
            <a:pPr indent="-228600" lvl="0" marL="457200" marR="0" rtl="0" algn="l">
              <a:lnSpc>
                <a:spcPct val="70000"/>
              </a:lnSpc>
              <a:spcBef>
                <a:spcPts val="0"/>
              </a:spcBef>
              <a:spcAft>
                <a:spcPts val="0"/>
              </a:spcAft>
              <a:buFont typeface="Times New Roman"/>
            </a:pPr>
            <a:r>
              <a:rPr b="1" lang="en-US">
                <a:latin typeface="Times New Roman"/>
                <a:ea typeface="Times New Roman"/>
                <a:cs typeface="Times New Roman"/>
                <a:sym typeface="Times New Roman"/>
              </a:rPr>
              <a:t>To gather data, develop and implement a web crawler (WoWSpyder) to crawl </a:t>
            </a:r>
            <a:r>
              <a:rPr b="1" i="1" lang="en-US">
                <a:latin typeface="Times New Roman"/>
                <a:ea typeface="Times New Roman"/>
                <a:cs typeface="Times New Roman"/>
                <a:sym typeface="Times New Roman"/>
              </a:rPr>
              <a:t>WoW Armory </a:t>
            </a:r>
            <a:r>
              <a:rPr b="1" lang="en-US">
                <a:latin typeface="Times New Roman"/>
                <a:ea typeface="Times New Roman"/>
                <a:cs typeface="Times New Roman"/>
                <a:sym typeface="Times New Roman"/>
              </a:rPr>
              <a:t>website and download character data into database</a:t>
            </a:r>
          </a:p>
          <a:p>
            <a:pPr indent="-228600" lvl="0" marL="457200" marR="0" rtl="0" algn="l">
              <a:lnSpc>
                <a:spcPct val="70000"/>
              </a:lnSpc>
              <a:spcBef>
                <a:spcPts val="0"/>
              </a:spcBef>
              <a:spcAft>
                <a:spcPts val="0"/>
              </a:spcAft>
              <a:buFont typeface="Times New Roman"/>
            </a:pPr>
            <a:r>
              <a:rPr b="1" lang="en-US">
                <a:latin typeface="Times New Roman"/>
                <a:ea typeface="Times New Roman"/>
                <a:cs typeface="Times New Roman"/>
                <a:sym typeface="Times New Roman"/>
              </a:rPr>
              <a:t>Filter out characters with errors (detected through “impossible” stats, such as negative deaths)</a:t>
            </a:r>
          </a:p>
          <a:p>
            <a:pPr indent="-228600" lvl="0" marL="457200" rtl="0">
              <a:lnSpc>
                <a:spcPct val="70000"/>
              </a:lnSpc>
              <a:spcBef>
                <a:spcPts val="0"/>
              </a:spcBef>
              <a:buFont typeface="Times New Roman"/>
            </a:pPr>
            <a:r>
              <a:rPr b="1" lang="en-US">
                <a:latin typeface="Times New Roman"/>
                <a:ea typeface="Times New Roman"/>
                <a:cs typeface="Times New Roman"/>
                <a:sym typeface="Times New Roman"/>
              </a:rPr>
              <a:t>Total sample size: 136,047 characters from the US and European servers</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9" name="Shape 1419"/>
        <p:cNvGrpSpPr/>
        <p:nvPr/>
      </p:nvGrpSpPr>
      <p:grpSpPr>
        <a:xfrm>
          <a:off x="0" y="0"/>
          <a:ext cx="0" cy="0"/>
          <a:chOff x="0" y="0"/>
          <a:chExt cx="0" cy="0"/>
        </a:xfrm>
      </p:grpSpPr>
      <p:sp>
        <p:nvSpPr>
          <p:cNvPr id="1420" name="Shape 1420"/>
          <p:cNvSpPr txBox="1"/>
          <p:nvPr>
            <p:ph type="title"/>
          </p:nvPr>
        </p:nvSpPr>
        <p:spPr>
          <a:xfrm>
            <a:off x="1522425" y="579445"/>
            <a:ext cx="9144000" cy="659399"/>
          </a:xfrm>
          <a:prstGeom prst="rect">
            <a:avLst/>
          </a:prstGeom>
        </p:spPr>
        <p:txBody>
          <a:bodyPr anchorCtr="0" anchor="b" bIns="91425" lIns="91425" rIns="91425" tIns="91425">
            <a:noAutofit/>
          </a:bodyPr>
          <a:lstStyle/>
          <a:p>
            <a:pPr lvl="0" algn="ctr">
              <a:spcBef>
                <a:spcPts val="0"/>
              </a:spcBef>
              <a:buClr>
                <a:schemeClr val="dk1"/>
              </a:buClr>
              <a:buSzPct val="25000"/>
              <a:buFont typeface="Arial"/>
              <a:buNone/>
            </a:pPr>
            <a:r>
              <a:rPr b="1" lang="en-US" sz="3600">
                <a:latin typeface="Times New Roman"/>
                <a:ea typeface="Times New Roman"/>
                <a:cs typeface="Times New Roman"/>
                <a:sym typeface="Times New Roman"/>
              </a:rPr>
              <a:t>Process and Results</a:t>
            </a:r>
          </a:p>
        </p:txBody>
      </p:sp>
      <p:sp>
        <p:nvSpPr>
          <p:cNvPr id="1421" name="Shape 1421"/>
          <p:cNvSpPr txBox="1"/>
          <p:nvPr>
            <p:ph idx="1" type="body"/>
          </p:nvPr>
        </p:nvSpPr>
        <p:spPr>
          <a:xfrm>
            <a:off x="1522412" y="1905000"/>
            <a:ext cx="9144000" cy="4267200"/>
          </a:xfrm>
          <a:prstGeom prst="rect">
            <a:avLst/>
          </a:prstGeom>
        </p:spPr>
        <p:txBody>
          <a:bodyPr anchorCtr="0" anchor="t" bIns="91425" lIns="91425" rIns="91425" tIns="91425">
            <a:noAutofit/>
          </a:bodyPr>
          <a:lstStyle/>
          <a:p>
            <a:pPr indent="-228600" lvl="0" marL="457200" rtl="0">
              <a:lnSpc>
                <a:spcPct val="70000"/>
              </a:lnSpc>
              <a:spcBef>
                <a:spcPts val="0"/>
              </a:spcBef>
              <a:buFont typeface="Times New Roman"/>
            </a:pPr>
            <a:r>
              <a:rPr b="1" lang="en-US">
                <a:latin typeface="Times New Roman"/>
                <a:ea typeface="Times New Roman"/>
                <a:cs typeface="Times New Roman"/>
                <a:sym typeface="Times New Roman"/>
              </a:rPr>
              <a:t>Naive Bayes classifier, 10-fold cross validation - 94.70% accuracy</a:t>
            </a:r>
          </a:p>
          <a:p>
            <a:pPr indent="146050" lvl="0" marL="44450" rtl="0" algn="ctr">
              <a:lnSpc>
                <a:spcPct val="70000"/>
              </a:lnSpc>
              <a:spcBef>
                <a:spcPts val="0"/>
              </a:spcBef>
              <a:buNone/>
            </a:pPr>
            <a:r>
              <a:rPr b="1" lang="en-US" sz="1800">
                <a:solidFill>
                  <a:srgbClr val="FFE599"/>
                </a:solidFill>
                <a:latin typeface="Times New Roman"/>
                <a:ea typeface="Times New Roman"/>
                <a:cs typeface="Times New Roman"/>
                <a:sym typeface="Times New Roman"/>
              </a:rPr>
              <a:t>Confusion Matrix</a:t>
            </a:r>
          </a:p>
          <a:p>
            <a:pPr indent="146050" lvl="0" marL="44450" rtl="0" algn="ctr">
              <a:lnSpc>
                <a:spcPct val="70000"/>
              </a:lnSpc>
              <a:spcBef>
                <a:spcPts val="0"/>
              </a:spcBef>
              <a:buNone/>
            </a:pPr>
            <a:r>
              <a:t/>
            </a:r>
            <a:endParaRPr b="1" sz="1800">
              <a:solidFill>
                <a:srgbClr val="FFE599"/>
              </a:solidFill>
              <a:latin typeface="Times New Roman"/>
              <a:ea typeface="Times New Roman"/>
              <a:cs typeface="Times New Roman"/>
              <a:sym typeface="Times New Roman"/>
            </a:endParaRPr>
          </a:p>
          <a:p>
            <a:pPr indent="146050" lvl="0" marL="44450" rtl="0" algn="ctr">
              <a:lnSpc>
                <a:spcPct val="70000"/>
              </a:lnSpc>
              <a:spcBef>
                <a:spcPts val="0"/>
              </a:spcBef>
              <a:buNone/>
            </a:pPr>
            <a:r>
              <a:t/>
            </a:r>
            <a:endParaRPr b="1" sz="1800">
              <a:solidFill>
                <a:srgbClr val="FFE599"/>
              </a:solidFill>
              <a:latin typeface="Times New Roman"/>
              <a:ea typeface="Times New Roman"/>
              <a:cs typeface="Times New Roman"/>
              <a:sym typeface="Times New Roman"/>
            </a:endParaRPr>
          </a:p>
          <a:p>
            <a:pPr indent="146050" lvl="0" marL="44450" rtl="0" algn="ctr">
              <a:lnSpc>
                <a:spcPct val="70000"/>
              </a:lnSpc>
              <a:spcBef>
                <a:spcPts val="0"/>
              </a:spcBef>
              <a:buNone/>
            </a:pPr>
            <a:r>
              <a:t/>
            </a:r>
            <a:endParaRPr b="1" sz="1800">
              <a:solidFill>
                <a:srgbClr val="FFE599"/>
              </a:solidFill>
              <a:latin typeface="Times New Roman"/>
              <a:ea typeface="Times New Roman"/>
              <a:cs typeface="Times New Roman"/>
              <a:sym typeface="Times New Roman"/>
            </a:endParaRPr>
          </a:p>
          <a:p>
            <a:pPr indent="0" lvl="0" marL="0" rtl="0">
              <a:spcBef>
                <a:spcPts val="0"/>
              </a:spcBef>
              <a:buNone/>
            </a:pPr>
            <a:r>
              <a:t/>
            </a:r>
            <a:endParaRPr b="1" sz="1800">
              <a:solidFill>
                <a:srgbClr val="FFE599"/>
              </a:solidFill>
              <a:latin typeface="Times New Roman"/>
              <a:ea typeface="Times New Roman"/>
              <a:cs typeface="Times New Roman"/>
              <a:sym typeface="Times New Roman"/>
            </a:endParaRPr>
          </a:p>
          <a:p>
            <a:pPr indent="0" lvl="0" marL="0">
              <a:spcBef>
                <a:spcPts val="0"/>
              </a:spcBef>
              <a:buNone/>
            </a:pPr>
            <a:r>
              <a:rPr b="1" lang="en-US">
                <a:solidFill>
                  <a:srgbClr val="FFFFFF"/>
                </a:solidFill>
                <a:latin typeface="Times New Roman"/>
                <a:ea typeface="Times New Roman"/>
                <a:cs typeface="Times New Roman"/>
                <a:sym typeface="Times New Roman"/>
              </a:rPr>
              <a:t>Purpose: discover deviations from designed “norms” in character equipment (class-targeted equipment)</a:t>
            </a:r>
          </a:p>
        </p:txBody>
      </p:sp>
      <p:pic>
        <p:nvPicPr>
          <p:cNvPr id="1422" name="Shape 1422"/>
          <p:cNvPicPr preferRelativeResize="0"/>
          <p:nvPr/>
        </p:nvPicPr>
        <p:blipFill>
          <a:blip r:embed="rId3">
            <a:alphaModFix/>
          </a:blip>
          <a:stretch>
            <a:fillRect/>
          </a:stretch>
        </p:blipFill>
        <p:spPr>
          <a:xfrm>
            <a:off x="684800" y="2866824"/>
            <a:ext cx="10819225" cy="187815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6" name="Shape 1426"/>
        <p:cNvGrpSpPr/>
        <p:nvPr/>
      </p:nvGrpSpPr>
      <p:grpSpPr>
        <a:xfrm>
          <a:off x="0" y="0"/>
          <a:ext cx="0" cy="0"/>
          <a:chOff x="0" y="0"/>
          <a:chExt cx="0" cy="0"/>
        </a:xfrm>
      </p:grpSpPr>
      <p:sp>
        <p:nvSpPr>
          <p:cNvPr id="1427" name="Shape 1427"/>
          <p:cNvSpPr txBox="1"/>
          <p:nvPr>
            <p:ph type="title"/>
          </p:nvPr>
        </p:nvSpPr>
        <p:spPr>
          <a:xfrm>
            <a:off x="1522425" y="533400"/>
            <a:ext cx="9144000" cy="6318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SzPct val="25000"/>
              <a:buNone/>
            </a:pPr>
            <a:r>
              <a:rPr b="1" i="0" lang="en-US" sz="3600" u="none" cap="none" strike="noStrike">
                <a:solidFill>
                  <a:schemeClr val="lt1"/>
                </a:solidFill>
                <a:latin typeface="Times New Roman"/>
                <a:ea typeface="Times New Roman"/>
                <a:cs typeface="Times New Roman"/>
                <a:sym typeface="Times New Roman"/>
              </a:rPr>
              <a:t>P</a:t>
            </a:r>
            <a:r>
              <a:rPr b="1" lang="en-US" sz="3600">
                <a:latin typeface="Times New Roman"/>
                <a:ea typeface="Times New Roman"/>
                <a:cs typeface="Times New Roman"/>
                <a:sym typeface="Times New Roman"/>
              </a:rPr>
              <a:t>rocess and Results</a:t>
            </a:r>
          </a:p>
        </p:txBody>
      </p:sp>
      <p:sp>
        <p:nvSpPr>
          <p:cNvPr id="1428" name="Shape 1428"/>
          <p:cNvSpPr txBox="1"/>
          <p:nvPr/>
        </p:nvSpPr>
        <p:spPr>
          <a:xfrm>
            <a:off x="1336950" y="1468975"/>
            <a:ext cx="9523800" cy="4931700"/>
          </a:xfrm>
          <a:prstGeom prst="rect">
            <a:avLst/>
          </a:prstGeom>
          <a:noFill/>
          <a:ln>
            <a:noFill/>
          </a:ln>
        </p:spPr>
        <p:txBody>
          <a:bodyPr anchorCtr="0" anchor="t" bIns="45700" lIns="91425" rIns="91425" tIns="45700">
            <a:noAutofit/>
          </a:bodyPr>
          <a:lstStyle/>
          <a:p>
            <a:pPr indent="-381000" lvl="0" marL="457200" marR="0" rtl="0" algn="l">
              <a:lnSpc>
                <a:spcPct val="90000"/>
              </a:lnSpc>
              <a:spcBef>
                <a:spcPts val="0"/>
              </a:spcBef>
              <a:spcAft>
                <a:spcPts val="0"/>
              </a:spcAft>
              <a:buClr>
                <a:schemeClr val="lt1"/>
              </a:buClr>
              <a:buSzPct val="100000"/>
              <a:buFont typeface="Times New Roman"/>
              <a:buChar char="●"/>
            </a:pPr>
            <a:r>
              <a:rPr lang="en-US" sz="2400">
                <a:solidFill>
                  <a:schemeClr val="lt1"/>
                </a:solidFill>
                <a:latin typeface="Times New Roman"/>
                <a:ea typeface="Times New Roman"/>
                <a:cs typeface="Times New Roman"/>
                <a:sym typeface="Times New Roman"/>
              </a:rPr>
              <a:t>Calculate time to reach maximum level (80) from level 10 for each character</a:t>
            </a:r>
          </a:p>
          <a:p>
            <a:pPr indent="-381000" lvl="0" marL="457200" marR="0" rtl="0" algn="l">
              <a:lnSpc>
                <a:spcPct val="90000"/>
              </a:lnSpc>
              <a:spcBef>
                <a:spcPts val="0"/>
              </a:spcBef>
              <a:spcAft>
                <a:spcPts val="0"/>
              </a:spcAft>
              <a:buClr>
                <a:schemeClr val="lt1"/>
              </a:buClr>
              <a:buSzPct val="100000"/>
              <a:buFont typeface="Times New Roman"/>
              <a:buChar char="●"/>
            </a:pPr>
            <a:r>
              <a:rPr lang="en-US" sz="2400">
                <a:solidFill>
                  <a:schemeClr val="lt1"/>
                </a:solidFill>
                <a:latin typeface="Times New Roman"/>
                <a:ea typeface="Times New Roman"/>
                <a:cs typeface="Times New Roman"/>
                <a:sym typeface="Times New Roman"/>
              </a:rPr>
              <a:t>Construct box plot - Time (days) to Level 80 vs. Class</a:t>
            </a: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US" sz="2400">
                <a:solidFill>
                  <a:schemeClr val="lt1"/>
                </a:solidFill>
                <a:latin typeface="Times New Roman"/>
                <a:ea typeface="Times New Roman"/>
                <a:cs typeface="Times New Roman"/>
                <a:sym typeface="Times New Roman"/>
              </a:rPr>
              <a:t>Analysis suggests there is no significant advantage/disadvantage among character classes</a:t>
            </a:r>
          </a:p>
          <a:p>
            <a:pPr lvl="0" marR="0" rtl="0" algn="l">
              <a:lnSpc>
                <a:spcPct val="90000"/>
              </a:lnSpc>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pic>
        <p:nvPicPr>
          <p:cNvPr id="1429" name="Shape 1429"/>
          <p:cNvPicPr preferRelativeResize="0"/>
          <p:nvPr/>
        </p:nvPicPr>
        <p:blipFill>
          <a:blip r:embed="rId3">
            <a:alphaModFix/>
          </a:blip>
          <a:stretch>
            <a:fillRect/>
          </a:stretch>
        </p:blipFill>
        <p:spPr>
          <a:xfrm>
            <a:off x="1068525" y="2548575"/>
            <a:ext cx="10051775" cy="3111649"/>
          </a:xfrm>
          <a:prstGeom prst="rect">
            <a:avLst/>
          </a:prstGeom>
          <a:noFill/>
          <a:ln>
            <a:noFill/>
          </a:ln>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3" name="Shape 1433"/>
        <p:cNvGrpSpPr/>
        <p:nvPr/>
      </p:nvGrpSpPr>
      <p:grpSpPr>
        <a:xfrm>
          <a:off x="0" y="0"/>
          <a:ext cx="0" cy="0"/>
          <a:chOff x="0" y="0"/>
          <a:chExt cx="0" cy="0"/>
        </a:xfrm>
      </p:grpSpPr>
      <p:sp>
        <p:nvSpPr>
          <p:cNvPr id="1434" name="Shape 1434"/>
          <p:cNvSpPr txBox="1"/>
          <p:nvPr>
            <p:ph type="title"/>
          </p:nvPr>
        </p:nvSpPr>
        <p:spPr>
          <a:xfrm>
            <a:off x="1522400" y="494050"/>
            <a:ext cx="9144000" cy="700500"/>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spcAft>
                <a:spcPts val="0"/>
              </a:spcAft>
              <a:buSzPct val="25000"/>
              <a:buNone/>
            </a:pPr>
            <a:r>
              <a:rPr b="1" lang="en-US" sz="3600">
                <a:latin typeface="Times New Roman"/>
                <a:ea typeface="Times New Roman"/>
                <a:cs typeface="Times New Roman"/>
                <a:sym typeface="Times New Roman"/>
              </a:rPr>
              <a:t>Process and Results</a:t>
            </a:r>
          </a:p>
        </p:txBody>
      </p:sp>
      <p:sp>
        <p:nvSpPr>
          <p:cNvPr id="1435" name="Shape 1435"/>
          <p:cNvSpPr txBox="1"/>
          <p:nvPr>
            <p:ph idx="1" type="body"/>
          </p:nvPr>
        </p:nvSpPr>
        <p:spPr>
          <a:xfrm>
            <a:off x="1369825" y="1493750"/>
            <a:ext cx="9762900" cy="4678500"/>
          </a:xfrm>
          <a:prstGeom prst="rect">
            <a:avLst/>
          </a:prstGeom>
          <a:noFill/>
          <a:ln>
            <a:noFill/>
          </a:ln>
        </p:spPr>
        <p:txBody>
          <a:bodyPr anchorCtr="0" anchor="t" bIns="45700" lIns="91425" rIns="91425" tIns="45700">
            <a:noAutofit/>
          </a:bodyPr>
          <a:lstStyle/>
          <a:p>
            <a:pPr indent="-228600" lvl="0" marL="457200" marR="0" rtl="0" algn="l">
              <a:lnSpc>
                <a:spcPct val="90000"/>
              </a:lnSpc>
              <a:spcBef>
                <a:spcPts val="0"/>
              </a:spcBef>
              <a:spcAft>
                <a:spcPts val="0"/>
              </a:spcAft>
              <a:buFont typeface="Times New Roman"/>
            </a:pPr>
            <a:r>
              <a:rPr lang="en-US">
                <a:latin typeface="Times New Roman"/>
                <a:ea typeface="Times New Roman"/>
                <a:cs typeface="Times New Roman"/>
                <a:sym typeface="Times New Roman"/>
              </a:rPr>
              <a:t>Construct box plot - Number of Deaths vs. Class</a:t>
            </a: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90000"/>
              </a:lnSpc>
              <a:spcBef>
                <a:spcPts val="0"/>
              </a:spcBef>
              <a:spcAft>
                <a:spcPts val="0"/>
              </a:spcAft>
              <a:buNone/>
            </a:pPr>
            <a:r>
              <a:rPr lang="en-US">
                <a:latin typeface="Times New Roman"/>
                <a:ea typeface="Times New Roman"/>
                <a:cs typeface="Times New Roman"/>
                <a:sym typeface="Times New Roman"/>
              </a:rPr>
              <a:t>Analysis suggests there is imbalance among character classes</a:t>
            </a:r>
          </a:p>
          <a:p>
            <a:pPr indent="0" lvl="0" marL="0" marR="0" rtl="0" algn="l">
              <a:lnSpc>
                <a:spcPct val="90000"/>
              </a:lnSpc>
              <a:spcBef>
                <a:spcPts val="0"/>
              </a:spcBef>
              <a:spcAft>
                <a:spcPts val="0"/>
              </a:spcAft>
              <a:buNone/>
            </a:pPr>
            <a:r>
              <a:t/>
            </a:r>
            <a:endParaRPr>
              <a:latin typeface="Times New Roman"/>
              <a:ea typeface="Times New Roman"/>
              <a:cs typeface="Times New Roman"/>
              <a:sym typeface="Times New Roman"/>
            </a:endParaRPr>
          </a:p>
        </p:txBody>
      </p:sp>
      <p:pic>
        <p:nvPicPr>
          <p:cNvPr id="1436" name="Shape 1436"/>
          <p:cNvPicPr preferRelativeResize="0"/>
          <p:nvPr/>
        </p:nvPicPr>
        <p:blipFill>
          <a:blip r:embed="rId3">
            <a:alphaModFix/>
          </a:blip>
          <a:stretch>
            <a:fillRect/>
          </a:stretch>
        </p:blipFill>
        <p:spPr>
          <a:xfrm>
            <a:off x="1197075" y="2046124"/>
            <a:ext cx="9762949" cy="2674975"/>
          </a:xfrm>
          <a:prstGeom prst="rect">
            <a:avLst/>
          </a:prstGeom>
          <a:noFill/>
          <a:ln>
            <a:noFill/>
          </a:ln>
        </p:spPr>
      </p:pic>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1" name="Shape 1441"/>
        <p:cNvGrpSpPr/>
        <p:nvPr/>
      </p:nvGrpSpPr>
      <p:grpSpPr>
        <a:xfrm>
          <a:off x="0" y="0"/>
          <a:ext cx="0" cy="0"/>
          <a:chOff x="0" y="0"/>
          <a:chExt cx="0" cy="0"/>
        </a:xfrm>
      </p:grpSpPr>
      <p:sp>
        <p:nvSpPr>
          <p:cNvPr id="1442" name="Shape 1442"/>
          <p:cNvSpPr txBox="1"/>
          <p:nvPr>
            <p:ph type="title"/>
          </p:nvPr>
        </p:nvSpPr>
        <p:spPr>
          <a:xfrm>
            <a:off x="1522401" y="575562"/>
            <a:ext cx="9144000" cy="1020900"/>
          </a:xfrm>
          <a:prstGeom prst="rect">
            <a:avLst/>
          </a:prstGeom>
        </p:spPr>
        <p:txBody>
          <a:bodyPr anchorCtr="0" anchor="b" bIns="91425" lIns="91425" rIns="91425" tIns="91425">
            <a:noAutofit/>
          </a:bodyPr>
          <a:lstStyle/>
          <a:p>
            <a:pPr lvl="0" algn="ctr">
              <a:spcBef>
                <a:spcPts val="0"/>
              </a:spcBef>
              <a:buNone/>
            </a:pPr>
            <a:r>
              <a:rPr b="1" lang="en-US" sz="3600">
                <a:latin typeface="Times New Roman"/>
                <a:ea typeface="Times New Roman"/>
                <a:cs typeface="Times New Roman"/>
                <a:sym typeface="Times New Roman"/>
              </a:rPr>
              <a:t>Process and Results</a:t>
            </a:r>
          </a:p>
        </p:txBody>
      </p:sp>
      <p:sp>
        <p:nvSpPr>
          <p:cNvPr id="1443" name="Shape 1443"/>
          <p:cNvSpPr txBox="1"/>
          <p:nvPr>
            <p:ph idx="1" type="body"/>
          </p:nvPr>
        </p:nvSpPr>
        <p:spPr>
          <a:xfrm>
            <a:off x="932550" y="1394700"/>
            <a:ext cx="10117800" cy="4943400"/>
          </a:xfrm>
          <a:prstGeom prst="rect">
            <a:avLst/>
          </a:prstGeom>
        </p:spPr>
        <p:txBody>
          <a:bodyPr anchorCtr="0" anchor="t" bIns="91425" lIns="91425" rIns="91425" tIns="91425">
            <a:noAutofit/>
          </a:bodyPr>
          <a:lstStyle/>
          <a:p>
            <a:pPr indent="-228600" lvl="0" marL="457200" rtl="0">
              <a:spcBef>
                <a:spcPts val="0"/>
              </a:spcBef>
              <a:buFont typeface="Times New Roman"/>
            </a:pPr>
            <a:r>
              <a:rPr lang="en-US">
                <a:latin typeface="Times New Roman"/>
                <a:ea typeface="Times New Roman"/>
                <a:cs typeface="Times New Roman"/>
                <a:sym typeface="Times New Roman"/>
              </a:rPr>
              <a:t>Construct list of most popular items (top 5 shown)</a:t>
            </a:r>
          </a:p>
          <a:p>
            <a:pPr indent="0" lvl="0" marL="0" rtl="0">
              <a:spcBef>
                <a:spcPts val="0"/>
              </a:spcBef>
              <a:buNone/>
            </a:pPr>
            <a:r>
              <a:t/>
            </a:r>
            <a:endParaRPr>
              <a:latin typeface="Times New Roman"/>
              <a:ea typeface="Times New Roman"/>
              <a:cs typeface="Times New Roman"/>
              <a:sym typeface="Times New Roman"/>
            </a:endParaRPr>
          </a:p>
          <a:p>
            <a:pPr indent="0" lvl="0" marL="0" rtl="0">
              <a:spcBef>
                <a:spcPts val="0"/>
              </a:spcBef>
              <a:buNone/>
            </a:pPr>
            <a:r>
              <a:t/>
            </a:r>
            <a:endParaRPr>
              <a:latin typeface="Times New Roman"/>
              <a:ea typeface="Times New Roman"/>
              <a:cs typeface="Times New Roman"/>
              <a:sym typeface="Times New Roman"/>
            </a:endParaRPr>
          </a:p>
          <a:p>
            <a:pPr indent="0" lvl="0" marL="0" rtl="0">
              <a:spcBef>
                <a:spcPts val="0"/>
              </a:spcBef>
              <a:buNone/>
            </a:pPr>
            <a:r>
              <a:t/>
            </a:r>
            <a:endParaRPr>
              <a:latin typeface="Times New Roman"/>
              <a:ea typeface="Times New Roman"/>
              <a:cs typeface="Times New Roman"/>
              <a:sym typeface="Times New Roman"/>
            </a:endParaRPr>
          </a:p>
          <a:p>
            <a:pPr indent="0" lvl="0" marL="0" rtl="0">
              <a:spcBef>
                <a:spcPts val="0"/>
              </a:spcBef>
              <a:buNone/>
            </a:pPr>
            <a:r>
              <a:t/>
            </a:r>
            <a:endParaRPr>
              <a:latin typeface="Times New Roman"/>
              <a:ea typeface="Times New Roman"/>
              <a:cs typeface="Times New Roman"/>
              <a:sym typeface="Times New Roman"/>
            </a:endParaRPr>
          </a:p>
          <a:p>
            <a:pPr indent="-228600" lvl="0" marL="457200" rtl="0">
              <a:spcBef>
                <a:spcPts val="0"/>
              </a:spcBef>
              <a:buFont typeface="Times New Roman"/>
            </a:pPr>
            <a:r>
              <a:rPr lang="en-US">
                <a:latin typeface="Times New Roman"/>
                <a:ea typeface="Times New Roman"/>
                <a:cs typeface="Times New Roman"/>
                <a:sym typeface="Times New Roman"/>
              </a:rPr>
              <a:t>Graph Item Popularity vs. Number Wearing </a:t>
            </a:r>
          </a:p>
          <a:p>
            <a:pPr indent="0" lvl="0" marL="0" rtl="0">
              <a:spcBef>
                <a:spcPts val="0"/>
              </a:spcBef>
              <a:buNone/>
            </a:pPr>
            <a:r>
              <a:t/>
            </a:r>
            <a:endParaRPr>
              <a:latin typeface="Times New Roman"/>
              <a:ea typeface="Times New Roman"/>
              <a:cs typeface="Times New Roman"/>
              <a:sym typeface="Times New Roman"/>
            </a:endParaRPr>
          </a:p>
          <a:p>
            <a:pPr indent="0" lvl="0" marL="0" rtl="0">
              <a:spcBef>
                <a:spcPts val="0"/>
              </a:spcBef>
              <a:buNone/>
            </a:pPr>
            <a:r>
              <a:rPr lang="en-US">
                <a:latin typeface="Times New Roman"/>
                <a:ea typeface="Times New Roman"/>
                <a:cs typeface="Times New Roman"/>
                <a:sym typeface="Times New Roman"/>
              </a:rPr>
              <a:t>Analysis suggests there is a trade-off between item power and rarity</a:t>
            </a:r>
          </a:p>
          <a:p>
            <a:pPr indent="0" lvl="0" marL="0">
              <a:spcBef>
                <a:spcPts val="0"/>
              </a:spcBef>
              <a:buNone/>
            </a:pPr>
            <a:r>
              <a:t/>
            </a:r>
            <a:endParaRPr>
              <a:latin typeface="Times New Roman"/>
              <a:ea typeface="Times New Roman"/>
              <a:cs typeface="Times New Roman"/>
              <a:sym typeface="Times New Roman"/>
            </a:endParaRPr>
          </a:p>
        </p:txBody>
      </p:sp>
      <p:pic>
        <p:nvPicPr>
          <p:cNvPr id="1444" name="Shape 1444"/>
          <p:cNvPicPr preferRelativeResize="0"/>
          <p:nvPr/>
        </p:nvPicPr>
        <p:blipFill>
          <a:blip r:embed="rId3">
            <a:alphaModFix/>
          </a:blip>
          <a:stretch>
            <a:fillRect/>
          </a:stretch>
        </p:blipFill>
        <p:spPr>
          <a:xfrm>
            <a:off x="1831250" y="2504524"/>
            <a:ext cx="4813399" cy="1671350"/>
          </a:xfrm>
          <a:prstGeom prst="rect">
            <a:avLst/>
          </a:prstGeom>
          <a:noFill/>
          <a:ln>
            <a:noFill/>
          </a:ln>
        </p:spPr>
      </p:pic>
      <p:pic>
        <p:nvPicPr>
          <p:cNvPr id="1445" name="Shape 1445"/>
          <p:cNvPicPr preferRelativeResize="0"/>
          <p:nvPr/>
        </p:nvPicPr>
        <p:blipFill>
          <a:blip r:embed="rId4">
            <a:alphaModFix/>
          </a:blip>
          <a:stretch>
            <a:fillRect/>
          </a:stretch>
        </p:blipFill>
        <p:spPr>
          <a:xfrm>
            <a:off x="7277050" y="2469800"/>
            <a:ext cx="4271674" cy="32707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9" name="Shape 1449"/>
        <p:cNvGrpSpPr/>
        <p:nvPr/>
      </p:nvGrpSpPr>
      <p:grpSpPr>
        <a:xfrm>
          <a:off x="0" y="0"/>
          <a:ext cx="0" cy="0"/>
          <a:chOff x="0" y="0"/>
          <a:chExt cx="0" cy="0"/>
        </a:xfrm>
      </p:grpSpPr>
      <p:sp>
        <p:nvSpPr>
          <p:cNvPr id="1450" name="Shape 1450"/>
          <p:cNvSpPr txBox="1"/>
          <p:nvPr/>
        </p:nvSpPr>
        <p:spPr>
          <a:xfrm>
            <a:off x="2374900" y="685800"/>
            <a:ext cx="7624762" cy="769938"/>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3600">
                <a:solidFill>
                  <a:schemeClr val="lt1"/>
                </a:solidFill>
                <a:latin typeface="Times New Roman"/>
                <a:ea typeface="Times New Roman"/>
                <a:cs typeface="Times New Roman"/>
                <a:sym typeface="Times New Roman"/>
              </a:rPr>
              <a:t>Limitations	</a:t>
            </a:r>
          </a:p>
        </p:txBody>
      </p:sp>
      <p:sp>
        <p:nvSpPr>
          <p:cNvPr id="1451" name="Shape 1451"/>
          <p:cNvSpPr txBox="1"/>
          <p:nvPr>
            <p:ph idx="1" type="body"/>
          </p:nvPr>
        </p:nvSpPr>
        <p:spPr>
          <a:xfrm>
            <a:off x="1522425" y="1493750"/>
            <a:ext cx="9144000" cy="4678500"/>
          </a:xfrm>
          <a:prstGeom prst="rect">
            <a:avLst/>
          </a:prstGeom>
        </p:spPr>
        <p:txBody>
          <a:bodyPr anchorCtr="0" anchor="t" bIns="91425" lIns="91425" rIns="91425" tIns="91425">
            <a:noAutofit/>
          </a:bodyPr>
          <a:lstStyle/>
          <a:p>
            <a:pPr indent="-228600" lvl="0" marL="457200" rtl="0">
              <a:spcBef>
                <a:spcPts val="0"/>
              </a:spcBef>
              <a:buFont typeface="Times New Roman"/>
            </a:pPr>
            <a:r>
              <a:rPr lang="en-US">
                <a:latin typeface="Times New Roman"/>
                <a:ea typeface="Times New Roman"/>
                <a:cs typeface="Times New Roman"/>
                <a:sym typeface="Times New Roman"/>
              </a:rPr>
              <a:t>Web service query processing limitations (crawler restrictions)</a:t>
            </a:r>
          </a:p>
          <a:p>
            <a:pPr indent="-228600" lvl="1" marL="914400" rtl="0">
              <a:spcBef>
                <a:spcPts val="0"/>
              </a:spcBef>
              <a:buFont typeface="Times New Roman"/>
            </a:pPr>
            <a:r>
              <a:rPr lang="en-US">
                <a:latin typeface="Times New Roman"/>
                <a:ea typeface="Times New Roman"/>
                <a:cs typeface="Times New Roman"/>
                <a:sym typeface="Times New Roman"/>
              </a:rPr>
              <a:t>Workaround: multiple threads, built-in delays and error handling</a:t>
            </a:r>
          </a:p>
          <a:p>
            <a:pPr indent="-228600" lvl="0" marL="457200" rtl="0">
              <a:spcBef>
                <a:spcPts val="0"/>
              </a:spcBef>
              <a:buFont typeface="Times New Roman"/>
            </a:pPr>
            <a:r>
              <a:rPr lang="en-US">
                <a:latin typeface="Times New Roman"/>
                <a:ea typeface="Times New Roman"/>
                <a:cs typeface="Times New Roman"/>
                <a:sym typeface="Times New Roman"/>
              </a:rPr>
              <a:t>Financial limitations ($ no funding $)</a:t>
            </a:r>
          </a:p>
          <a:p>
            <a:pPr indent="-228600" lvl="0" marL="457200" rtl="0">
              <a:spcBef>
                <a:spcPts val="0"/>
              </a:spcBef>
              <a:buFont typeface="Times New Roman"/>
            </a:pPr>
            <a:r>
              <a:rPr lang="en-US">
                <a:latin typeface="Times New Roman"/>
                <a:ea typeface="Times New Roman"/>
                <a:cs typeface="Times New Roman"/>
                <a:sym typeface="Times New Roman"/>
              </a:rPr>
              <a:t>Technological limitations (1 machine collecting data)</a:t>
            </a:r>
          </a:p>
          <a:p>
            <a:pPr indent="-228600" lvl="0" marL="457200" rtl="0">
              <a:spcBef>
                <a:spcPts val="0"/>
              </a:spcBef>
              <a:buFont typeface="Times New Roman"/>
            </a:pPr>
            <a:r>
              <a:rPr lang="en-US">
                <a:latin typeface="Times New Roman"/>
                <a:ea typeface="Times New Roman"/>
                <a:cs typeface="Times New Roman"/>
                <a:sym typeface="Times New Roman"/>
              </a:rPr>
              <a:t>Data limitations (limited sample size, breadth of character data)</a:t>
            </a:r>
          </a:p>
          <a:p>
            <a:pPr indent="-228600" lvl="1" marL="914400" rtl="0">
              <a:spcBef>
                <a:spcPts val="0"/>
              </a:spcBef>
              <a:buFont typeface="Times New Roman"/>
            </a:pPr>
            <a:r>
              <a:rPr lang="en-US">
                <a:latin typeface="Times New Roman"/>
                <a:ea typeface="Times New Roman"/>
                <a:cs typeface="Times New Roman"/>
                <a:sym typeface="Times New Roman"/>
              </a:rPr>
              <a:t>Trimmed data records, focus on pertinent attributes</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TS102804846">
  <a:themeElements>
    <a:clrScheme name="Chalkboard_16x9">
      <a:dk1>
        <a:srgbClr val="000000"/>
      </a:dk1>
      <a:lt1>
        <a:srgbClr val="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