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5"/>
    <p:restoredTop sz="96327"/>
  </p:normalViewPr>
  <p:slideViewPr>
    <p:cSldViewPr snapToGrid="0" snapToObjects="1">
      <p:cViewPr>
        <p:scale>
          <a:sx n="80" d="100"/>
          <a:sy n="80" d="100"/>
        </p:scale>
        <p:origin x="14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7C343-4CCB-4A42-A21B-D8E2BE11791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25F172-D8A7-45F7-AB75-FA62E52DD3C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 dirty="0"/>
            <a:t>CIFAR-10 Dataset Overview:</a:t>
          </a:r>
          <a:endParaRPr lang="en-US" dirty="0"/>
        </a:p>
      </dgm:t>
    </dgm:pt>
    <dgm:pt modelId="{88D81FB2-8C0E-47C2-8ADC-B01169BC7C7C}" type="parTrans" cxnId="{8D7F7B3D-38D0-4F95-9F11-14782A7611C4}">
      <dgm:prSet/>
      <dgm:spPr/>
      <dgm:t>
        <a:bodyPr/>
        <a:lstStyle/>
        <a:p>
          <a:endParaRPr lang="en-US"/>
        </a:p>
      </dgm:t>
    </dgm:pt>
    <dgm:pt modelId="{490B071D-1903-4240-9723-1C4BBC8C0FF1}" type="sibTrans" cxnId="{8D7F7B3D-38D0-4F95-9F11-14782A7611C4}">
      <dgm:prSet/>
      <dgm:spPr/>
      <dgm:t>
        <a:bodyPr/>
        <a:lstStyle/>
        <a:p>
          <a:endParaRPr lang="en-US"/>
        </a:p>
      </dgm:t>
    </dgm:pt>
    <dgm:pt modelId="{B1320396-50C2-45E8-B7C7-40793908E142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sz="1400" b="0" i="0" dirty="0"/>
            <a:t>60,000 32x32 </a:t>
          </a:r>
          <a:r>
            <a:rPr lang="en-IN" sz="1400" b="0" i="0" dirty="0" err="1"/>
            <a:t>color</a:t>
          </a:r>
          <a:r>
            <a:rPr lang="en-IN" sz="1400" b="0" i="0" dirty="0"/>
            <a:t> images.</a:t>
          </a:r>
          <a:endParaRPr lang="en-US" sz="1400" b="0" dirty="0"/>
        </a:p>
      </dgm:t>
    </dgm:pt>
    <dgm:pt modelId="{042EAF3A-0FA4-4EBE-B099-E27AA32A29FA}" type="parTrans" cxnId="{BA754395-CCE1-40C5-A485-A4BEBC981F72}">
      <dgm:prSet/>
      <dgm:spPr/>
      <dgm:t>
        <a:bodyPr/>
        <a:lstStyle/>
        <a:p>
          <a:endParaRPr lang="en-US"/>
        </a:p>
      </dgm:t>
    </dgm:pt>
    <dgm:pt modelId="{9A211B6C-6CA8-456F-9350-D7029513BC10}" type="sibTrans" cxnId="{BA754395-CCE1-40C5-A485-A4BEBC981F72}">
      <dgm:prSet/>
      <dgm:spPr/>
      <dgm:t>
        <a:bodyPr/>
        <a:lstStyle/>
        <a:p>
          <a:endParaRPr lang="en-US"/>
        </a:p>
      </dgm:t>
    </dgm:pt>
    <dgm:pt modelId="{47F8A6B5-3CB0-426D-BC46-45EE30BFC0CC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sz="1400" b="0" i="0" dirty="0"/>
            <a:t>10 classes, with 6,000 images per class.</a:t>
          </a:r>
          <a:endParaRPr lang="en-US" sz="1400" b="0" dirty="0"/>
        </a:p>
      </dgm:t>
    </dgm:pt>
    <dgm:pt modelId="{5B92FEB1-8E0C-44B3-BD9D-B986B3D887B1}" type="parTrans" cxnId="{D68F833F-7FB7-4A29-AA68-F916A1976B5A}">
      <dgm:prSet/>
      <dgm:spPr/>
      <dgm:t>
        <a:bodyPr/>
        <a:lstStyle/>
        <a:p>
          <a:endParaRPr lang="en-US"/>
        </a:p>
      </dgm:t>
    </dgm:pt>
    <dgm:pt modelId="{C33D0B26-BD37-43D1-A24F-5BE5A2536391}" type="sibTrans" cxnId="{D68F833F-7FB7-4A29-AA68-F916A1976B5A}">
      <dgm:prSet/>
      <dgm:spPr/>
      <dgm:t>
        <a:bodyPr/>
        <a:lstStyle/>
        <a:p>
          <a:endParaRPr lang="en-US"/>
        </a:p>
      </dgm:t>
    </dgm:pt>
    <dgm:pt modelId="{89CF85FA-22CD-4D72-B9EF-A48A44A8D88A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sz="1400" b="0" i="0" dirty="0"/>
            <a:t>Diverse categories ( Animals &amp; Vehicles )</a:t>
          </a:r>
          <a:endParaRPr lang="en-US" sz="1400" b="0" dirty="0"/>
        </a:p>
      </dgm:t>
    </dgm:pt>
    <dgm:pt modelId="{8A209FAA-CA6F-40BE-A1B9-3D11BA6E9DF6}" type="parTrans" cxnId="{7BE85334-49F9-41D6-959F-2589F4440DA5}">
      <dgm:prSet/>
      <dgm:spPr/>
      <dgm:t>
        <a:bodyPr/>
        <a:lstStyle/>
        <a:p>
          <a:endParaRPr lang="en-US"/>
        </a:p>
      </dgm:t>
    </dgm:pt>
    <dgm:pt modelId="{FA42E651-D1F4-4D20-A9CE-8D1BF37A4FAA}" type="sibTrans" cxnId="{7BE85334-49F9-41D6-959F-2589F4440DA5}">
      <dgm:prSet/>
      <dgm:spPr/>
      <dgm:t>
        <a:bodyPr/>
        <a:lstStyle/>
        <a:p>
          <a:endParaRPr lang="en-US"/>
        </a:p>
      </dgm:t>
    </dgm:pt>
    <dgm:pt modelId="{01317AB1-D134-4663-8C26-D6F5247F3C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 dirty="0"/>
            <a:t>Objective</a:t>
          </a:r>
          <a:endParaRPr lang="en-US" dirty="0"/>
        </a:p>
      </dgm:t>
    </dgm:pt>
    <dgm:pt modelId="{51078FAB-5271-44DA-8853-9F1D6FBB5FBB}" type="parTrans" cxnId="{8207006C-E383-459F-BEEE-FD41BA3A7E49}">
      <dgm:prSet/>
      <dgm:spPr/>
      <dgm:t>
        <a:bodyPr/>
        <a:lstStyle/>
        <a:p>
          <a:endParaRPr lang="en-US"/>
        </a:p>
      </dgm:t>
    </dgm:pt>
    <dgm:pt modelId="{4CF9381B-4E4D-4489-BBD4-2C1125C441BB}" type="sibTrans" cxnId="{8207006C-E383-459F-BEEE-FD41BA3A7E49}">
      <dgm:prSet/>
      <dgm:spPr/>
      <dgm:t>
        <a:bodyPr/>
        <a:lstStyle/>
        <a:p>
          <a:endParaRPr lang="en-US"/>
        </a:p>
      </dgm:t>
    </dgm:pt>
    <dgm:pt modelId="{58D43582-5DC9-45AA-93D5-72F0BB2C8E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0" i="0" dirty="0"/>
            <a:t>Develop a CNN to classify images into one of the 10 categories.</a:t>
          </a:r>
          <a:endParaRPr lang="en-US" sz="1400" dirty="0"/>
        </a:p>
      </dgm:t>
    </dgm:pt>
    <dgm:pt modelId="{2261F619-1EAF-4C46-B45D-F20E21091B92}" type="parTrans" cxnId="{22BBF7D8-C91F-4530-A321-4C4CCB4C6D59}">
      <dgm:prSet/>
      <dgm:spPr/>
      <dgm:t>
        <a:bodyPr/>
        <a:lstStyle/>
        <a:p>
          <a:endParaRPr lang="en-US"/>
        </a:p>
      </dgm:t>
    </dgm:pt>
    <dgm:pt modelId="{76AF6A47-C50D-4D5D-AFF7-84DB2D555CAE}" type="sibTrans" cxnId="{22BBF7D8-C91F-4530-A321-4C4CCB4C6D59}">
      <dgm:prSet/>
      <dgm:spPr/>
      <dgm:t>
        <a:bodyPr/>
        <a:lstStyle/>
        <a:p>
          <a:endParaRPr lang="en-US"/>
        </a:p>
      </dgm:t>
    </dgm:pt>
    <dgm:pt modelId="{69204AAC-142A-4760-AF4B-9529045CC9A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Challenges in CIFAR-10 Classification</a:t>
          </a:r>
          <a:r>
            <a:rPr lang="en-IN" b="0" i="0"/>
            <a:t>:</a:t>
          </a:r>
          <a:endParaRPr lang="en-US"/>
        </a:p>
      </dgm:t>
    </dgm:pt>
    <dgm:pt modelId="{4190A67E-1C81-47D6-A01B-13DF0BE25A85}" type="parTrans" cxnId="{4000ECF8-5E5D-4F44-A06B-0D78191CE7AD}">
      <dgm:prSet/>
      <dgm:spPr/>
      <dgm:t>
        <a:bodyPr/>
        <a:lstStyle/>
        <a:p>
          <a:endParaRPr lang="en-US"/>
        </a:p>
      </dgm:t>
    </dgm:pt>
    <dgm:pt modelId="{EF990500-AF00-4719-87E7-9F7BE6DC8089}" type="sibTrans" cxnId="{4000ECF8-5E5D-4F44-A06B-0D78191CE7AD}">
      <dgm:prSet/>
      <dgm:spPr/>
      <dgm:t>
        <a:bodyPr/>
        <a:lstStyle/>
        <a:p>
          <a:endParaRPr lang="en-US"/>
        </a:p>
      </dgm:t>
    </dgm:pt>
    <dgm:pt modelId="{7E4AEBDA-378D-42F2-B116-B11AB5C44C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0" i="0"/>
            <a:t>Small Image Size</a:t>
          </a:r>
          <a:endParaRPr lang="en-US" sz="1400"/>
        </a:p>
      </dgm:t>
    </dgm:pt>
    <dgm:pt modelId="{4F694C59-3059-479F-B305-076EC3B338EE}" type="parTrans" cxnId="{86C67632-6832-45B5-BD98-F1D1DF567962}">
      <dgm:prSet/>
      <dgm:spPr/>
      <dgm:t>
        <a:bodyPr/>
        <a:lstStyle/>
        <a:p>
          <a:endParaRPr lang="en-US"/>
        </a:p>
      </dgm:t>
    </dgm:pt>
    <dgm:pt modelId="{525463B0-9AE8-4F70-B4D7-B6E54A2A656A}" type="sibTrans" cxnId="{86C67632-6832-45B5-BD98-F1D1DF567962}">
      <dgm:prSet/>
      <dgm:spPr/>
      <dgm:t>
        <a:bodyPr/>
        <a:lstStyle/>
        <a:p>
          <a:endParaRPr lang="en-US"/>
        </a:p>
      </dgm:t>
    </dgm:pt>
    <dgm:pt modelId="{F2BFF285-D4B9-4E6B-9878-FD76B6CDE7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0" i="0" dirty="0"/>
            <a:t>Diverse Classes</a:t>
          </a:r>
          <a:endParaRPr lang="en-US" sz="1400" dirty="0"/>
        </a:p>
      </dgm:t>
    </dgm:pt>
    <dgm:pt modelId="{CE43B115-9588-4CA9-8EE2-079776A56A70}" type="parTrans" cxnId="{811AC004-CD32-4C29-BEC0-AD8ECC5AB71F}">
      <dgm:prSet/>
      <dgm:spPr/>
      <dgm:t>
        <a:bodyPr/>
        <a:lstStyle/>
        <a:p>
          <a:endParaRPr lang="en-US"/>
        </a:p>
      </dgm:t>
    </dgm:pt>
    <dgm:pt modelId="{C71A02AC-C34F-4DD7-99CA-386A6C298E8A}" type="sibTrans" cxnId="{811AC004-CD32-4C29-BEC0-AD8ECC5AB71F}">
      <dgm:prSet/>
      <dgm:spPr/>
      <dgm:t>
        <a:bodyPr/>
        <a:lstStyle/>
        <a:p>
          <a:endParaRPr lang="en-US"/>
        </a:p>
      </dgm:t>
    </dgm:pt>
    <dgm:pt modelId="{875C3957-6413-4B14-8470-CA12E651A3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0" i="0" dirty="0"/>
            <a:t>Class Similarity</a:t>
          </a:r>
          <a:endParaRPr lang="en-US" sz="1400" dirty="0"/>
        </a:p>
      </dgm:t>
    </dgm:pt>
    <dgm:pt modelId="{39537DB9-DFA0-4BCA-9A43-859246A18121}" type="parTrans" cxnId="{B78E2F7E-F76D-4401-A194-3321FACA3913}">
      <dgm:prSet/>
      <dgm:spPr/>
      <dgm:t>
        <a:bodyPr/>
        <a:lstStyle/>
        <a:p>
          <a:endParaRPr lang="en-US"/>
        </a:p>
      </dgm:t>
    </dgm:pt>
    <dgm:pt modelId="{11B73EDA-F2F2-4BB1-B261-904622A20142}" type="sibTrans" cxnId="{B78E2F7E-F76D-4401-A194-3321FACA3913}">
      <dgm:prSet/>
      <dgm:spPr/>
      <dgm:t>
        <a:bodyPr/>
        <a:lstStyle/>
        <a:p>
          <a:endParaRPr lang="en-US"/>
        </a:p>
      </dgm:t>
    </dgm:pt>
    <dgm:pt modelId="{9AF19252-0C18-45EB-98D7-CB357EAAD9B5}" type="pres">
      <dgm:prSet presAssocID="{B8B7C343-4CCB-4A42-A21B-D8E2BE11791A}" presName="root" presStyleCnt="0">
        <dgm:presLayoutVars>
          <dgm:dir/>
          <dgm:resizeHandles val="exact"/>
        </dgm:presLayoutVars>
      </dgm:prSet>
      <dgm:spPr/>
    </dgm:pt>
    <dgm:pt modelId="{34237008-5FDC-4575-B534-0B14FC8ACCF6}" type="pres">
      <dgm:prSet presAssocID="{F725F172-D8A7-45F7-AB75-FA62E52DD3C7}" presName="compNode" presStyleCnt="0"/>
      <dgm:spPr/>
    </dgm:pt>
    <dgm:pt modelId="{6987A893-1489-4F54-83BE-BC420C4EF719}" type="pres">
      <dgm:prSet presAssocID="{F725F172-D8A7-45F7-AB75-FA62E52DD3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8AF5365-596E-4A3A-A495-D5E9177F043B}" type="pres">
      <dgm:prSet presAssocID="{F725F172-D8A7-45F7-AB75-FA62E52DD3C7}" presName="iconSpace" presStyleCnt="0"/>
      <dgm:spPr/>
    </dgm:pt>
    <dgm:pt modelId="{D41FB91A-D360-4B5A-AB36-AEE15EE54AE9}" type="pres">
      <dgm:prSet presAssocID="{F725F172-D8A7-45F7-AB75-FA62E52DD3C7}" presName="parTx" presStyleLbl="revTx" presStyleIdx="0" presStyleCnt="6">
        <dgm:presLayoutVars>
          <dgm:chMax val="0"/>
          <dgm:chPref val="0"/>
        </dgm:presLayoutVars>
      </dgm:prSet>
      <dgm:spPr/>
    </dgm:pt>
    <dgm:pt modelId="{7CF6A739-29E7-4061-A2D4-5AB2E4BD7499}" type="pres">
      <dgm:prSet presAssocID="{F725F172-D8A7-45F7-AB75-FA62E52DD3C7}" presName="txSpace" presStyleCnt="0"/>
      <dgm:spPr/>
    </dgm:pt>
    <dgm:pt modelId="{2678FDB0-48B7-4650-9211-37955F9A5343}" type="pres">
      <dgm:prSet presAssocID="{F725F172-D8A7-45F7-AB75-FA62E52DD3C7}" presName="desTx" presStyleLbl="revTx" presStyleIdx="1" presStyleCnt="6">
        <dgm:presLayoutVars/>
      </dgm:prSet>
      <dgm:spPr/>
    </dgm:pt>
    <dgm:pt modelId="{2EF3AB3B-BFEC-40B2-B90D-0BEC980426AF}" type="pres">
      <dgm:prSet presAssocID="{490B071D-1903-4240-9723-1C4BBC8C0FF1}" presName="sibTrans" presStyleCnt="0"/>
      <dgm:spPr/>
    </dgm:pt>
    <dgm:pt modelId="{A602FC5C-F52D-4543-937D-EE129DE97680}" type="pres">
      <dgm:prSet presAssocID="{01317AB1-D134-4663-8C26-D6F5247F3CAC}" presName="compNode" presStyleCnt="0"/>
      <dgm:spPr/>
    </dgm:pt>
    <dgm:pt modelId="{353F5AFC-76F0-4C6F-943C-11E7EA25C128}" type="pres">
      <dgm:prSet presAssocID="{01317AB1-D134-4663-8C26-D6F5247F3C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227B6CA-F35A-43EC-9CCC-C54078E5A2E6}" type="pres">
      <dgm:prSet presAssocID="{01317AB1-D134-4663-8C26-D6F5247F3CAC}" presName="iconSpace" presStyleCnt="0"/>
      <dgm:spPr/>
    </dgm:pt>
    <dgm:pt modelId="{681C0082-F2FD-442C-BBD6-BB21642A251D}" type="pres">
      <dgm:prSet presAssocID="{01317AB1-D134-4663-8C26-D6F5247F3CAC}" presName="parTx" presStyleLbl="revTx" presStyleIdx="2" presStyleCnt="6">
        <dgm:presLayoutVars>
          <dgm:chMax val="0"/>
          <dgm:chPref val="0"/>
        </dgm:presLayoutVars>
      </dgm:prSet>
      <dgm:spPr/>
    </dgm:pt>
    <dgm:pt modelId="{71583223-51A4-497F-8F3C-BB1E5C4BDCA8}" type="pres">
      <dgm:prSet presAssocID="{01317AB1-D134-4663-8C26-D6F5247F3CAC}" presName="txSpace" presStyleCnt="0"/>
      <dgm:spPr/>
    </dgm:pt>
    <dgm:pt modelId="{C14DAC83-0D04-4DDB-81EF-824D8A2E064A}" type="pres">
      <dgm:prSet presAssocID="{01317AB1-D134-4663-8C26-D6F5247F3CAC}" presName="desTx" presStyleLbl="revTx" presStyleIdx="3" presStyleCnt="6">
        <dgm:presLayoutVars/>
      </dgm:prSet>
      <dgm:spPr/>
    </dgm:pt>
    <dgm:pt modelId="{FA8BB7E4-0533-4E1F-9DDB-F7098988C35C}" type="pres">
      <dgm:prSet presAssocID="{4CF9381B-4E4D-4489-BBD4-2C1125C441BB}" presName="sibTrans" presStyleCnt="0"/>
      <dgm:spPr/>
    </dgm:pt>
    <dgm:pt modelId="{C1BD682C-1AEC-4644-969C-3A529402AE42}" type="pres">
      <dgm:prSet presAssocID="{69204AAC-142A-4760-AF4B-9529045CC9A7}" presName="compNode" presStyleCnt="0"/>
      <dgm:spPr/>
    </dgm:pt>
    <dgm:pt modelId="{9BBD078B-9B30-45CA-A7A0-A1BAE37A1A4A}" type="pres">
      <dgm:prSet presAssocID="{69204AAC-142A-4760-AF4B-9529045CC9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272A5F0-5AA5-4AA4-90D3-243ED9EF7A2C}" type="pres">
      <dgm:prSet presAssocID="{69204AAC-142A-4760-AF4B-9529045CC9A7}" presName="iconSpace" presStyleCnt="0"/>
      <dgm:spPr/>
    </dgm:pt>
    <dgm:pt modelId="{59BEE89B-214F-4A67-B4EC-F07908179049}" type="pres">
      <dgm:prSet presAssocID="{69204AAC-142A-4760-AF4B-9529045CC9A7}" presName="parTx" presStyleLbl="revTx" presStyleIdx="4" presStyleCnt="6">
        <dgm:presLayoutVars>
          <dgm:chMax val="0"/>
          <dgm:chPref val="0"/>
        </dgm:presLayoutVars>
      </dgm:prSet>
      <dgm:spPr/>
    </dgm:pt>
    <dgm:pt modelId="{B178D455-E9A8-4DF5-9451-7DC7AF517840}" type="pres">
      <dgm:prSet presAssocID="{69204AAC-142A-4760-AF4B-9529045CC9A7}" presName="txSpace" presStyleCnt="0"/>
      <dgm:spPr/>
    </dgm:pt>
    <dgm:pt modelId="{5FE27A3D-2BAD-4AE9-92BA-2C9F0CDC8661}" type="pres">
      <dgm:prSet presAssocID="{69204AAC-142A-4760-AF4B-9529045CC9A7}" presName="desTx" presStyleLbl="revTx" presStyleIdx="5" presStyleCnt="6">
        <dgm:presLayoutVars/>
      </dgm:prSet>
      <dgm:spPr/>
    </dgm:pt>
  </dgm:ptLst>
  <dgm:cxnLst>
    <dgm:cxn modelId="{811AC004-CD32-4C29-BEC0-AD8ECC5AB71F}" srcId="{69204AAC-142A-4760-AF4B-9529045CC9A7}" destId="{F2BFF285-D4B9-4E6B-9878-FD76B6CDE7E2}" srcOrd="1" destOrd="0" parTransId="{CE43B115-9588-4CA9-8EE2-079776A56A70}" sibTransId="{C71A02AC-C34F-4DD7-99CA-386A6C298E8A}"/>
    <dgm:cxn modelId="{843D9B17-5A2C-2245-88F0-DDF8200EEE0C}" type="presOf" srcId="{47F8A6B5-3CB0-426D-BC46-45EE30BFC0CC}" destId="{2678FDB0-48B7-4650-9211-37955F9A5343}" srcOrd="0" destOrd="1" presId="urn:microsoft.com/office/officeart/2018/2/layout/IconLabelDescriptionList"/>
    <dgm:cxn modelId="{86C67632-6832-45B5-BD98-F1D1DF567962}" srcId="{69204AAC-142A-4760-AF4B-9529045CC9A7}" destId="{7E4AEBDA-378D-42F2-B116-B11AB5C44C9A}" srcOrd="0" destOrd="0" parTransId="{4F694C59-3059-479F-B305-076EC3B338EE}" sibTransId="{525463B0-9AE8-4F70-B4D7-B6E54A2A656A}"/>
    <dgm:cxn modelId="{7BE85334-49F9-41D6-959F-2589F4440DA5}" srcId="{F725F172-D8A7-45F7-AB75-FA62E52DD3C7}" destId="{89CF85FA-22CD-4D72-B9EF-A48A44A8D88A}" srcOrd="2" destOrd="0" parTransId="{8A209FAA-CA6F-40BE-A1B9-3D11BA6E9DF6}" sibTransId="{FA42E651-D1F4-4D20-A9CE-8D1BF37A4FAA}"/>
    <dgm:cxn modelId="{8D7F7B3D-38D0-4F95-9F11-14782A7611C4}" srcId="{B8B7C343-4CCB-4A42-A21B-D8E2BE11791A}" destId="{F725F172-D8A7-45F7-AB75-FA62E52DD3C7}" srcOrd="0" destOrd="0" parTransId="{88D81FB2-8C0E-47C2-8ADC-B01169BC7C7C}" sibTransId="{490B071D-1903-4240-9723-1C4BBC8C0FF1}"/>
    <dgm:cxn modelId="{D68F833F-7FB7-4A29-AA68-F916A1976B5A}" srcId="{F725F172-D8A7-45F7-AB75-FA62E52DD3C7}" destId="{47F8A6B5-3CB0-426D-BC46-45EE30BFC0CC}" srcOrd="1" destOrd="0" parTransId="{5B92FEB1-8E0C-44B3-BD9D-B986B3D887B1}" sibTransId="{C33D0B26-BD37-43D1-A24F-5BE5A2536391}"/>
    <dgm:cxn modelId="{E011CE59-1223-4946-9B0A-5DA805F97C76}" type="presOf" srcId="{875C3957-6413-4B14-8470-CA12E651A38F}" destId="{5FE27A3D-2BAD-4AE9-92BA-2C9F0CDC8661}" srcOrd="0" destOrd="2" presId="urn:microsoft.com/office/officeart/2018/2/layout/IconLabelDescriptionList"/>
    <dgm:cxn modelId="{23FA1D5C-B42F-2940-828E-AB4CD1ABC0BC}" type="presOf" srcId="{B1320396-50C2-45E8-B7C7-40793908E142}" destId="{2678FDB0-48B7-4650-9211-37955F9A5343}" srcOrd="0" destOrd="0" presId="urn:microsoft.com/office/officeart/2018/2/layout/IconLabelDescriptionList"/>
    <dgm:cxn modelId="{FD315861-199C-994D-9534-3EFF88B6B58E}" type="presOf" srcId="{B8B7C343-4CCB-4A42-A21B-D8E2BE11791A}" destId="{9AF19252-0C18-45EB-98D7-CB357EAAD9B5}" srcOrd="0" destOrd="0" presId="urn:microsoft.com/office/officeart/2018/2/layout/IconLabelDescriptionList"/>
    <dgm:cxn modelId="{8207006C-E383-459F-BEEE-FD41BA3A7E49}" srcId="{B8B7C343-4CCB-4A42-A21B-D8E2BE11791A}" destId="{01317AB1-D134-4663-8C26-D6F5247F3CAC}" srcOrd="1" destOrd="0" parTransId="{51078FAB-5271-44DA-8853-9F1D6FBB5FBB}" sibTransId="{4CF9381B-4E4D-4489-BBD4-2C1125C441BB}"/>
    <dgm:cxn modelId="{49C7CA74-CDEE-5F48-B547-8EE395157352}" type="presOf" srcId="{58D43582-5DC9-45AA-93D5-72F0BB2C8ED2}" destId="{C14DAC83-0D04-4DDB-81EF-824D8A2E064A}" srcOrd="0" destOrd="0" presId="urn:microsoft.com/office/officeart/2018/2/layout/IconLabelDescriptionList"/>
    <dgm:cxn modelId="{B78E2F7E-F76D-4401-A194-3321FACA3913}" srcId="{69204AAC-142A-4760-AF4B-9529045CC9A7}" destId="{875C3957-6413-4B14-8470-CA12E651A38F}" srcOrd="2" destOrd="0" parTransId="{39537DB9-DFA0-4BCA-9A43-859246A18121}" sibTransId="{11B73EDA-F2F2-4BB1-B261-904622A20142}"/>
    <dgm:cxn modelId="{BA754395-CCE1-40C5-A485-A4BEBC981F72}" srcId="{F725F172-D8A7-45F7-AB75-FA62E52DD3C7}" destId="{B1320396-50C2-45E8-B7C7-40793908E142}" srcOrd="0" destOrd="0" parTransId="{042EAF3A-0FA4-4EBE-B099-E27AA32A29FA}" sibTransId="{9A211B6C-6CA8-456F-9350-D7029513BC10}"/>
    <dgm:cxn modelId="{592772A9-6720-A546-AF1D-FC90D9E44388}" type="presOf" srcId="{7E4AEBDA-378D-42F2-B116-B11AB5C44C9A}" destId="{5FE27A3D-2BAD-4AE9-92BA-2C9F0CDC8661}" srcOrd="0" destOrd="0" presId="urn:microsoft.com/office/officeart/2018/2/layout/IconLabelDescriptionList"/>
    <dgm:cxn modelId="{CC4B67BA-0791-EC4F-A594-F9BDAB13C557}" type="presOf" srcId="{69204AAC-142A-4760-AF4B-9529045CC9A7}" destId="{59BEE89B-214F-4A67-B4EC-F07908179049}" srcOrd="0" destOrd="0" presId="urn:microsoft.com/office/officeart/2018/2/layout/IconLabelDescriptionList"/>
    <dgm:cxn modelId="{077C75D3-7142-664A-A670-461D92C732DF}" type="presOf" srcId="{89CF85FA-22CD-4D72-B9EF-A48A44A8D88A}" destId="{2678FDB0-48B7-4650-9211-37955F9A5343}" srcOrd="0" destOrd="2" presId="urn:microsoft.com/office/officeart/2018/2/layout/IconLabelDescriptionList"/>
    <dgm:cxn modelId="{22BBF7D8-C91F-4530-A321-4C4CCB4C6D59}" srcId="{01317AB1-D134-4663-8C26-D6F5247F3CAC}" destId="{58D43582-5DC9-45AA-93D5-72F0BB2C8ED2}" srcOrd="0" destOrd="0" parTransId="{2261F619-1EAF-4C46-B45D-F20E21091B92}" sibTransId="{76AF6A47-C50D-4D5D-AFF7-84DB2D555CAE}"/>
    <dgm:cxn modelId="{E5694FEA-8AD0-F841-A7A8-B7B65E08B1C0}" type="presOf" srcId="{01317AB1-D134-4663-8C26-D6F5247F3CAC}" destId="{681C0082-F2FD-442C-BBD6-BB21642A251D}" srcOrd="0" destOrd="0" presId="urn:microsoft.com/office/officeart/2018/2/layout/IconLabelDescriptionList"/>
    <dgm:cxn modelId="{63FEEDF3-C859-334B-B768-D98C657E6F22}" type="presOf" srcId="{F2BFF285-D4B9-4E6B-9878-FD76B6CDE7E2}" destId="{5FE27A3D-2BAD-4AE9-92BA-2C9F0CDC8661}" srcOrd="0" destOrd="1" presId="urn:microsoft.com/office/officeart/2018/2/layout/IconLabelDescriptionList"/>
    <dgm:cxn modelId="{4000ECF8-5E5D-4F44-A06B-0D78191CE7AD}" srcId="{B8B7C343-4CCB-4A42-A21B-D8E2BE11791A}" destId="{69204AAC-142A-4760-AF4B-9529045CC9A7}" srcOrd="2" destOrd="0" parTransId="{4190A67E-1C81-47D6-A01B-13DF0BE25A85}" sibTransId="{EF990500-AF00-4719-87E7-9F7BE6DC8089}"/>
    <dgm:cxn modelId="{562944FE-D7BA-BE47-981A-1B26327EED5A}" type="presOf" srcId="{F725F172-D8A7-45F7-AB75-FA62E52DD3C7}" destId="{D41FB91A-D360-4B5A-AB36-AEE15EE54AE9}" srcOrd="0" destOrd="0" presId="urn:microsoft.com/office/officeart/2018/2/layout/IconLabelDescriptionList"/>
    <dgm:cxn modelId="{DF026E9A-4B13-5448-AC8A-325845660E4C}" type="presParOf" srcId="{9AF19252-0C18-45EB-98D7-CB357EAAD9B5}" destId="{34237008-5FDC-4575-B534-0B14FC8ACCF6}" srcOrd="0" destOrd="0" presId="urn:microsoft.com/office/officeart/2018/2/layout/IconLabelDescriptionList"/>
    <dgm:cxn modelId="{2450F3D4-3A58-474C-BD42-538C08F77C64}" type="presParOf" srcId="{34237008-5FDC-4575-B534-0B14FC8ACCF6}" destId="{6987A893-1489-4F54-83BE-BC420C4EF719}" srcOrd="0" destOrd="0" presId="urn:microsoft.com/office/officeart/2018/2/layout/IconLabelDescriptionList"/>
    <dgm:cxn modelId="{D338DF42-1410-4C44-B0C7-D544C2F6CC3C}" type="presParOf" srcId="{34237008-5FDC-4575-B534-0B14FC8ACCF6}" destId="{78AF5365-596E-4A3A-A495-D5E9177F043B}" srcOrd="1" destOrd="0" presId="urn:microsoft.com/office/officeart/2018/2/layout/IconLabelDescriptionList"/>
    <dgm:cxn modelId="{F09DD5E1-CCC0-7641-83B6-0BBF04311647}" type="presParOf" srcId="{34237008-5FDC-4575-B534-0B14FC8ACCF6}" destId="{D41FB91A-D360-4B5A-AB36-AEE15EE54AE9}" srcOrd="2" destOrd="0" presId="urn:microsoft.com/office/officeart/2018/2/layout/IconLabelDescriptionList"/>
    <dgm:cxn modelId="{99C7AF8D-8AC5-C442-9F4B-E3ABF4383741}" type="presParOf" srcId="{34237008-5FDC-4575-B534-0B14FC8ACCF6}" destId="{7CF6A739-29E7-4061-A2D4-5AB2E4BD7499}" srcOrd="3" destOrd="0" presId="urn:microsoft.com/office/officeart/2018/2/layout/IconLabelDescriptionList"/>
    <dgm:cxn modelId="{E6CF598C-49DB-6F43-862D-FD3C73F63E7D}" type="presParOf" srcId="{34237008-5FDC-4575-B534-0B14FC8ACCF6}" destId="{2678FDB0-48B7-4650-9211-37955F9A5343}" srcOrd="4" destOrd="0" presId="urn:microsoft.com/office/officeart/2018/2/layout/IconLabelDescriptionList"/>
    <dgm:cxn modelId="{E5EF0B01-0098-5447-8249-F39D1613C6EC}" type="presParOf" srcId="{9AF19252-0C18-45EB-98D7-CB357EAAD9B5}" destId="{2EF3AB3B-BFEC-40B2-B90D-0BEC980426AF}" srcOrd="1" destOrd="0" presId="urn:microsoft.com/office/officeart/2018/2/layout/IconLabelDescriptionList"/>
    <dgm:cxn modelId="{32047054-F291-D341-B077-00F2E97D3D68}" type="presParOf" srcId="{9AF19252-0C18-45EB-98D7-CB357EAAD9B5}" destId="{A602FC5C-F52D-4543-937D-EE129DE97680}" srcOrd="2" destOrd="0" presId="urn:microsoft.com/office/officeart/2018/2/layout/IconLabelDescriptionList"/>
    <dgm:cxn modelId="{0A04C207-74FD-0543-9C72-D706FCD1911B}" type="presParOf" srcId="{A602FC5C-F52D-4543-937D-EE129DE97680}" destId="{353F5AFC-76F0-4C6F-943C-11E7EA25C128}" srcOrd="0" destOrd="0" presId="urn:microsoft.com/office/officeart/2018/2/layout/IconLabelDescriptionList"/>
    <dgm:cxn modelId="{2933DCF2-2617-6F4B-93EB-2B12ECB3F80F}" type="presParOf" srcId="{A602FC5C-F52D-4543-937D-EE129DE97680}" destId="{0227B6CA-F35A-43EC-9CCC-C54078E5A2E6}" srcOrd="1" destOrd="0" presId="urn:microsoft.com/office/officeart/2018/2/layout/IconLabelDescriptionList"/>
    <dgm:cxn modelId="{AC5D1E01-8B37-9145-9486-42D0C53AE7C9}" type="presParOf" srcId="{A602FC5C-F52D-4543-937D-EE129DE97680}" destId="{681C0082-F2FD-442C-BBD6-BB21642A251D}" srcOrd="2" destOrd="0" presId="urn:microsoft.com/office/officeart/2018/2/layout/IconLabelDescriptionList"/>
    <dgm:cxn modelId="{D780BB1B-9208-A54D-B488-737A3597D216}" type="presParOf" srcId="{A602FC5C-F52D-4543-937D-EE129DE97680}" destId="{71583223-51A4-497F-8F3C-BB1E5C4BDCA8}" srcOrd="3" destOrd="0" presId="urn:microsoft.com/office/officeart/2018/2/layout/IconLabelDescriptionList"/>
    <dgm:cxn modelId="{56827EF2-D546-494C-B080-79330205C934}" type="presParOf" srcId="{A602FC5C-F52D-4543-937D-EE129DE97680}" destId="{C14DAC83-0D04-4DDB-81EF-824D8A2E064A}" srcOrd="4" destOrd="0" presId="urn:microsoft.com/office/officeart/2018/2/layout/IconLabelDescriptionList"/>
    <dgm:cxn modelId="{FE6B010A-2288-0E49-8505-E9B2B997BB0B}" type="presParOf" srcId="{9AF19252-0C18-45EB-98D7-CB357EAAD9B5}" destId="{FA8BB7E4-0533-4E1F-9DDB-F7098988C35C}" srcOrd="3" destOrd="0" presId="urn:microsoft.com/office/officeart/2018/2/layout/IconLabelDescriptionList"/>
    <dgm:cxn modelId="{1CAE385D-476A-F945-8E28-78CC197EAFA5}" type="presParOf" srcId="{9AF19252-0C18-45EB-98D7-CB357EAAD9B5}" destId="{C1BD682C-1AEC-4644-969C-3A529402AE42}" srcOrd="4" destOrd="0" presId="urn:microsoft.com/office/officeart/2018/2/layout/IconLabelDescriptionList"/>
    <dgm:cxn modelId="{E0F26DAB-B6DC-0A41-B7F7-D6F9672D5254}" type="presParOf" srcId="{C1BD682C-1AEC-4644-969C-3A529402AE42}" destId="{9BBD078B-9B30-45CA-A7A0-A1BAE37A1A4A}" srcOrd="0" destOrd="0" presId="urn:microsoft.com/office/officeart/2018/2/layout/IconLabelDescriptionList"/>
    <dgm:cxn modelId="{5B6C2C75-C336-964B-8884-05F53E42D8D4}" type="presParOf" srcId="{C1BD682C-1AEC-4644-969C-3A529402AE42}" destId="{C272A5F0-5AA5-4AA4-90D3-243ED9EF7A2C}" srcOrd="1" destOrd="0" presId="urn:microsoft.com/office/officeart/2018/2/layout/IconLabelDescriptionList"/>
    <dgm:cxn modelId="{9B222C29-4F33-CA43-A4E6-7C7815633DA0}" type="presParOf" srcId="{C1BD682C-1AEC-4644-969C-3A529402AE42}" destId="{59BEE89B-214F-4A67-B4EC-F07908179049}" srcOrd="2" destOrd="0" presId="urn:microsoft.com/office/officeart/2018/2/layout/IconLabelDescriptionList"/>
    <dgm:cxn modelId="{652E1FAE-4071-1641-A42A-39E287CA88B6}" type="presParOf" srcId="{C1BD682C-1AEC-4644-969C-3A529402AE42}" destId="{B178D455-E9A8-4DF5-9451-7DC7AF517840}" srcOrd="3" destOrd="0" presId="urn:microsoft.com/office/officeart/2018/2/layout/IconLabelDescriptionList"/>
    <dgm:cxn modelId="{38FC572C-49CB-DB43-975F-3DDF6C368FC4}" type="presParOf" srcId="{C1BD682C-1AEC-4644-969C-3A529402AE42}" destId="{5FE27A3D-2BAD-4AE9-92BA-2C9F0CDC866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5D138-6F4E-4D9B-9CA4-B2D6D97340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0C1E4A4-A6A4-4DE6-AA35-865E54F1DDA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Changing Number of Epochs &amp; Batch Size</a:t>
          </a:r>
          <a:endParaRPr lang="en-US" dirty="0"/>
        </a:p>
      </dgm:t>
    </dgm:pt>
    <dgm:pt modelId="{3724F08A-C4B5-49D8-B940-373DAB57368A}" type="parTrans" cxnId="{A80A43E8-DA2D-4F61-A9C4-5D8566410F72}">
      <dgm:prSet/>
      <dgm:spPr/>
      <dgm:t>
        <a:bodyPr/>
        <a:lstStyle/>
        <a:p>
          <a:endParaRPr lang="en-US"/>
        </a:p>
      </dgm:t>
    </dgm:pt>
    <dgm:pt modelId="{83BF8C40-A321-4039-8C30-2BD43FB315B4}" type="sibTrans" cxnId="{A80A43E8-DA2D-4F61-A9C4-5D8566410F72}">
      <dgm:prSet/>
      <dgm:spPr/>
      <dgm:t>
        <a:bodyPr/>
        <a:lstStyle/>
        <a:p>
          <a:endParaRPr lang="en-US"/>
        </a:p>
      </dgm:t>
    </dgm:pt>
    <dgm:pt modelId="{958028E4-2706-4CB5-BEA4-ED92B4AF0D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Tested 5, 10, 15, 20 Epoch Sizes</a:t>
          </a:r>
        </a:p>
        <a:p>
          <a:pPr>
            <a:lnSpc>
              <a:spcPct val="100000"/>
            </a:lnSpc>
          </a:pPr>
          <a:r>
            <a:rPr lang="en-US" dirty="0"/>
            <a:t>Tested 32, 64, No Batches</a:t>
          </a:r>
        </a:p>
      </dgm:t>
    </dgm:pt>
    <dgm:pt modelId="{9E5F5DFB-DA01-4F12-99F3-08159093D1AA}" type="parTrans" cxnId="{2474BAC9-10C0-4259-AE11-9DFFA5112B6A}">
      <dgm:prSet/>
      <dgm:spPr/>
      <dgm:t>
        <a:bodyPr/>
        <a:lstStyle/>
        <a:p>
          <a:endParaRPr lang="en-US"/>
        </a:p>
      </dgm:t>
    </dgm:pt>
    <dgm:pt modelId="{4610EC44-E5E8-4E69-B6D8-B3EE0A7C0EE9}" type="sibTrans" cxnId="{2474BAC9-10C0-4259-AE11-9DFFA5112B6A}">
      <dgm:prSet/>
      <dgm:spPr/>
      <dgm:t>
        <a:bodyPr/>
        <a:lstStyle/>
        <a:p>
          <a:endParaRPr lang="en-US"/>
        </a:p>
      </dgm:t>
    </dgm:pt>
    <dgm:pt modelId="{9D4A58EC-E7B6-4B1C-BF9A-C309B24B67E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Convolution Layer &amp; Pooling </a:t>
          </a:r>
          <a:endParaRPr lang="en-US" dirty="0"/>
        </a:p>
      </dgm:t>
    </dgm:pt>
    <dgm:pt modelId="{3E440194-96C5-437A-8A92-C0DE87FD48E9}" type="parTrans" cxnId="{AEC93875-D0D4-44AF-BD85-AFC444CECA44}">
      <dgm:prSet/>
      <dgm:spPr/>
      <dgm:t>
        <a:bodyPr/>
        <a:lstStyle/>
        <a:p>
          <a:endParaRPr lang="en-US"/>
        </a:p>
      </dgm:t>
    </dgm:pt>
    <dgm:pt modelId="{4DCCC321-60B2-4952-9450-0333EBA002F0}" type="sibTrans" cxnId="{AEC93875-D0D4-44AF-BD85-AFC444CECA44}">
      <dgm:prSet/>
      <dgm:spPr/>
      <dgm:t>
        <a:bodyPr/>
        <a:lstStyle/>
        <a:p>
          <a:endParaRPr lang="en-US"/>
        </a:p>
      </dgm:t>
    </dgm:pt>
    <dgm:pt modelId="{14E90D4E-EA2A-4E98-B8E9-3D42FDF259B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Increased depth &amp; the number of filters in successive conv layers (e.g., 64, 128)</a:t>
          </a:r>
        </a:p>
        <a:p>
          <a:pPr>
            <a:lnSpc>
              <a:spcPct val="100000"/>
            </a:lnSpc>
          </a:pPr>
          <a:r>
            <a:rPr lang="en-US" dirty="0"/>
            <a:t>Pooling Layers – Tested </a:t>
          </a:r>
          <a:r>
            <a:rPr lang="en-US" dirty="0" err="1"/>
            <a:t>MaxPooling</a:t>
          </a:r>
          <a:r>
            <a:rPr lang="en-US" dirty="0"/>
            <a:t>, </a:t>
          </a:r>
          <a:r>
            <a:rPr lang="en-US" dirty="0" err="1"/>
            <a:t>AveragePooling</a:t>
          </a:r>
          <a:r>
            <a:rPr lang="en-US" dirty="0"/>
            <a:t>, </a:t>
          </a:r>
          <a:r>
            <a:rPr lang="en-US" dirty="0" err="1"/>
            <a:t>GlobalAveragePooling</a:t>
          </a:r>
          <a:endParaRPr lang="en-US" dirty="0"/>
        </a:p>
      </dgm:t>
    </dgm:pt>
    <dgm:pt modelId="{DC6E1098-C86A-4ED0-B454-934927A6C658}" type="parTrans" cxnId="{412C4E8F-1156-4F07-BCC4-33220582DC75}">
      <dgm:prSet/>
      <dgm:spPr/>
      <dgm:t>
        <a:bodyPr/>
        <a:lstStyle/>
        <a:p>
          <a:endParaRPr lang="en-US"/>
        </a:p>
      </dgm:t>
    </dgm:pt>
    <dgm:pt modelId="{B744BD8B-1240-4983-946F-697DF694A9D9}" type="sibTrans" cxnId="{412C4E8F-1156-4F07-BCC4-33220582DC75}">
      <dgm:prSet/>
      <dgm:spPr/>
      <dgm:t>
        <a:bodyPr/>
        <a:lstStyle/>
        <a:p>
          <a:endParaRPr lang="en-US"/>
        </a:p>
      </dgm:t>
    </dgm:pt>
    <dgm:pt modelId="{BC96BF14-123E-4D5F-BE42-DE48746D8C8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Dropout Layer &amp; Batch Normalization</a:t>
          </a:r>
          <a:endParaRPr lang="en-US" dirty="0"/>
        </a:p>
      </dgm:t>
    </dgm:pt>
    <dgm:pt modelId="{29A77A14-32C3-4C1D-B38A-273BEE51211B}" type="parTrans" cxnId="{ECBBDB84-8696-4ADA-8226-63105124F720}">
      <dgm:prSet/>
      <dgm:spPr/>
      <dgm:t>
        <a:bodyPr/>
        <a:lstStyle/>
        <a:p>
          <a:endParaRPr lang="en-US"/>
        </a:p>
      </dgm:t>
    </dgm:pt>
    <dgm:pt modelId="{7EA97DA2-5732-425C-9B7D-02246C9032DC}" type="sibTrans" cxnId="{ECBBDB84-8696-4ADA-8226-63105124F720}">
      <dgm:prSet/>
      <dgm:spPr/>
      <dgm:t>
        <a:bodyPr/>
        <a:lstStyle/>
        <a:p>
          <a:endParaRPr lang="en-US"/>
        </a:p>
      </dgm:t>
    </dgm:pt>
    <dgm:pt modelId="{04AC93DB-92AB-4471-BD7B-37304235354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Introduced dropout layers for regularization to prevent overfitting</a:t>
          </a:r>
          <a:endParaRPr lang="en-US" dirty="0"/>
        </a:p>
      </dgm:t>
    </dgm:pt>
    <dgm:pt modelId="{5DBD8F2C-2135-406A-AD5B-AA351D16D0AE}" type="parTrans" cxnId="{222E0417-B1DE-431C-ADF3-9BD1489CEFD7}">
      <dgm:prSet/>
      <dgm:spPr/>
      <dgm:t>
        <a:bodyPr/>
        <a:lstStyle/>
        <a:p>
          <a:endParaRPr lang="en-US"/>
        </a:p>
      </dgm:t>
    </dgm:pt>
    <dgm:pt modelId="{DABD18A9-CDE1-44B7-9E02-DDCF0C7D9D43}" type="sibTrans" cxnId="{222E0417-B1DE-431C-ADF3-9BD1489CEFD7}">
      <dgm:prSet/>
      <dgm:spPr/>
      <dgm:t>
        <a:bodyPr/>
        <a:lstStyle/>
        <a:p>
          <a:endParaRPr lang="en-US"/>
        </a:p>
      </dgm:t>
    </dgm:pt>
    <dgm:pt modelId="{C404D0BC-45B1-4569-8183-BE692A6272C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Added batch normalization layers to normalize inputs and accelerate training</a:t>
          </a:r>
          <a:endParaRPr lang="en-US" dirty="0"/>
        </a:p>
      </dgm:t>
    </dgm:pt>
    <dgm:pt modelId="{5B872CF1-2DAA-4D9C-BA15-2C87CC31B1DA}" type="parTrans" cxnId="{6171123B-0C27-4A38-A8CA-60CBD870DBB0}">
      <dgm:prSet/>
      <dgm:spPr/>
      <dgm:t>
        <a:bodyPr/>
        <a:lstStyle/>
        <a:p>
          <a:endParaRPr lang="en-US"/>
        </a:p>
      </dgm:t>
    </dgm:pt>
    <dgm:pt modelId="{76E4B1E2-2CD8-4013-B993-21A9D28F8D3B}" type="sibTrans" cxnId="{6171123B-0C27-4A38-A8CA-60CBD870DBB0}">
      <dgm:prSet/>
      <dgm:spPr/>
      <dgm:t>
        <a:bodyPr/>
        <a:lstStyle/>
        <a:p>
          <a:endParaRPr lang="en-US"/>
        </a:p>
      </dgm:t>
    </dgm:pt>
    <dgm:pt modelId="{1B079D5D-C32C-4376-8AA8-E8C55847A8C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Activation Functions &amp; Optimizers</a:t>
          </a:r>
          <a:endParaRPr lang="en-US" dirty="0"/>
        </a:p>
      </dgm:t>
    </dgm:pt>
    <dgm:pt modelId="{E179EABF-E20A-4BC7-8FA3-6438427076F3}" type="parTrans" cxnId="{C48B2823-CA8D-4581-9E9C-E894B1F2A139}">
      <dgm:prSet/>
      <dgm:spPr/>
      <dgm:t>
        <a:bodyPr/>
        <a:lstStyle/>
        <a:p>
          <a:endParaRPr lang="en-US"/>
        </a:p>
      </dgm:t>
    </dgm:pt>
    <dgm:pt modelId="{A2160546-A043-4CEB-AFF7-38AF345991F2}" type="sibTrans" cxnId="{C48B2823-CA8D-4581-9E9C-E894B1F2A139}">
      <dgm:prSet/>
      <dgm:spPr/>
      <dgm:t>
        <a:bodyPr/>
        <a:lstStyle/>
        <a:p>
          <a:endParaRPr lang="en-US"/>
        </a:p>
      </dgm:t>
    </dgm:pt>
    <dgm:pt modelId="{C7AAFF5B-90FD-4859-AA52-297710B6403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Experimented with </a:t>
          </a:r>
          <a:r>
            <a:rPr lang="en-IN" b="0" i="0" dirty="0" err="1"/>
            <a:t>ReLU</a:t>
          </a:r>
          <a:r>
            <a:rPr lang="en-IN" b="0" i="0" dirty="0"/>
            <a:t>, </a:t>
          </a:r>
          <a:r>
            <a:rPr lang="en-IN" b="0" i="0" dirty="0" err="1"/>
            <a:t>LeakyReLU</a:t>
          </a:r>
          <a:r>
            <a:rPr lang="en-IN" b="0" i="0" dirty="0"/>
            <a:t> for improved performance.</a:t>
          </a:r>
        </a:p>
        <a:p>
          <a:pPr>
            <a:lnSpc>
              <a:spcPct val="100000"/>
            </a:lnSpc>
          </a:pPr>
          <a:r>
            <a:rPr lang="en-IN" b="0" i="0" dirty="0"/>
            <a:t>Experimented with Adam, SGD optimizers and different learning rates</a:t>
          </a:r>
          <a:endParaRPr lang="en-US" dirty="0"/>
        </a:p>
      </dgm:t>
    </dgm:pt>
    <dgm:pt modelId="{FB79FF13-2EF6-43CB-8B74-DEA246B60AF5}" type="parTrans" cxnId="{F8955ACB-BAB8-4555-934F-33248F72AB0B}">
      <dgm:prSet/>
      <dgm:spPr/>
      <dgm:t>
        <a:bodyPr/>
        <a:lstStyle/>
        <a:p>
          <a:endParaRPr lang="en-US"/>
        </a:p>
      </dgm:t>
    </dgm:pt>
    <dgm:pt modelId="{12E19805-70DC-4BBB-B979-727713B3EB15}" type="sibTrans" cxnId="{F8955ACB-BAB8-4555-934F-33248F72AB0B}">
      <dgm:prSet/>
      <dgm:spPr/>
      <dgm:t>
        <a:bodyPr/>
        <a:lstStyle/>
        <a:p>
          <a:endParaRPr lang="en-US"/>
        </a:p>
      </dgm:t>
    </dgm:pt>
    <dgm:pt modelId="{889B67A2-2786-4760-88CF-405FC6FCEE4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Early Stopping &amp; Metrics</a:t>
          </a:r>
          <a:endParaRPr lang="en-US" dirty="0"/>
        </a:p>
      </dgm:t>
    </dgm:pt>
    <dgm:pt modelId="{7C8B7031-FA26-4FC5-A20B-1A42EBEBDA4F}" type="parTrans" cxnId="{B381AEC8-20A0-4C3F-AE8F-4A359B5D7A0A}">
      <dgm:prSet/>
      <dgm:spPr/>
      <dgm:t>
        <a:bodyPr/>
        <a:lstStyle/>
        <a:p>
          <a:endParaRPr lang="en-US"/>
        </a:p>
      </dgm:t>
    </dgm:pt>
    <dgm:pt modelId="{9B681CF9-D954-466F-A03B-44DC194D5DDD}" type="sibTrans" cxnId="{B381AEC8-20A0-4C3F-AE8F-4A359B5D7A0A}">
      <dgm:prSet/>
      <dgm:spPr/>
      <dgm:t>
        <a:bodyPr/>
        <a:lstStyle/>
        <a:p>
          <a:endParaRPr lang="en-US"/>
        </a:p>
      </dgm:t>
    </dgm:pt>
    <dgm:pt modelId="{8E1A32AE-B0F1-46E3-8DC9-77F9E62E06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Early stopping implemented </a:t>
          </a:r>
          <a:r>
            <a:rPr lang="en-IN" b="0" i="0" dirty="0" err="1"/>
            <a:t>inorder</a:t>
          </a:r>
          <a:r>
            <a:rPr lang="en-IN" b="0" i="0" dirty="0"/>
            <a:t> to prevent overfitting</a:t>
          </a:r>
        </a:p>
        <a:p>
          <a:pPr>
            <a:lnSpc>
              <a:spcPct val="100000"/>
            </a:lnSpc>
          </a:pPr>
          <a:r>
            <a:rPr lang="en-IN" b="0" i="0" dirty="0"/>
            <a:t>Tried to optimize metrics like precision, recall and accuracy</a:t>
          </a:r>
          <a:endParaRPr lang="en-US" dirty="0"/>
        </a:p>
      </dgm:t>
    </dgm:pt>
    <dgm:pt modelId="{21378822-784B-4BB3-A87F-46EC7BF05952}" type="parTrans" cxnId="{37956A80-3C62-4BD1-8592-0C3AFEEF7490}">
      <dgm:prSet/>
      <dgm:spPr/>
      <dgm:t>
        <a:bodyPr/>
        <a:lstStyle/>
        <a:p>
          <a:endParaRPr lang="en-US"/>
        </a:p>
      </dgm:t>
    </dgm:pt>
    <dgm:pt modelId="{F71370F2-625E-4C30-9247-0D78EFB49EEF}" type="sibTrans" cxnId="{37956A80-3C62-4BD1-8592-0C3AFEEF7490}">
      <dgm:prSet/>
      <dgm:spPr/>
      <dgm:t>
        <a:bodyPr/>
        <a:lstStyle/>
        <a:p>
          <a:endParaRPr lang="en-US"/>
        </a:p>
      </dgm:t>
    </dgm:pt>
    <dgm:pt modelId="{558815A3-294F-4327-9B99-53D7DE929B21}" type="pres">
      <dgm:prSet presAssocID="{4DC5D138-6F4E-4D9B-9CA4-B2D6D9734026}" presName="root" presStyleCnt="0">
        <dgm:presLayoutVars>
          <dgm:dir/>
          <dgm:resizeHandles val="exact"/>
        </dgm:presLayoutVars>
      </dgm:prSet>
      <dgm:spPr/>
    </dgm:pt>
    <dgm:pt modelId="{8F278A97-41F8-41D4-A66B-1380432E838A}" type="pres">
      <dgm:prSet presAssocID="{B0C1E4A4-A6A4-4DE6-AA35-865E54F1DDA1}" presName="compNode" presStyleCnt="0"/>
      <dgm:spPr/>
    </dgm:pt>
    <dgm:pt modelId="{D2BA17CC-E2BE-4922-8FC0-22FB46CF6D32}" type="pres">
      <dgm:prSet presAssocID="{B0C1E4A4-A6A4-4DE6-AA35-865E54F1DDA1}" presName="bgRect" presStyleLbl="bgShp" presStyleIdx="0" presStyleCnt="5"/>
      <dgm:spPr/>
    </dgm:pt>
    <dgm:pt modelId="{8D5B0F35-DE3C-4625-99BA-31D1FB373596}" type="pres">
      <dgm:prSet presAssocID="{B0C1E4A4-A6A4-4DE6-AA35-865E54F1DDA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7AB5139-5B3E-467A-AC68-F5420D2124EA}" type="pres">
      <dgm:prSet presAssocID="{B0C1E4A4-A6A4-4DE6-AA35-865E54F1DDA1}" presName="spaceRect" presStyleCnt="0"/>
      <dgm:spPr/>
    </dgm:pt>
    <dgm:pt modelId="{C6D4AC29-FEB0-4631-B7CD-459D6D8C2B56}" type="pres">
      <dgm:prSet presAssocID="{B0C1E4A4-A6A4-4DE6-AA35-865E54F1DDA1}" presName="parTx" presStyleLbl="revTx" presStyleIdx="0" presStyleCnt="10">
        <dgm:presLayoutVars>
          <dgm:chMax val="0"/>
          <dgm:chPref val="0"/>
        </dgm:presLayoutVars>
      </dgm:prSet>
      <dgm:spPr/>
    </dgm:pt>
    <dgm:pt modelId="{022DD518-8A65-4F30-8DC6-B422522AD599}" type="pres">
      <dgm:prSet presAssocID="{B0C1E4A4-A6A4-4DE6-AA35-865E54F1DDA1}" presName="desTx" presStyleLbl="revTx" presStyleIdx="1" presStyleCnt="10">
        <dgm:presLayoutVars/>
      </dgm:prSet>
      <dgm:spPr/>
    </dgm:pt>
    <dgm:pt modelId="{2C554E64-20BE-4BC4-8649-EC6ABB82D949}" type="pres">
      <dgm:prSet presAssocID="{83BF8C40-A321-4039-8C30-2BD43FB315B4}" presName="sibTrans" presStyleCnt="0"/>
      <dgm:spPr/>
    </dgm:pt>
    <dgm:pt modelId="{F5BB1C13-0D64-4142-9074-B567F173F57C}" type="pres">
      <dgm:prSet presAssocID="{9D4A58EC-E7B6-4B1C-BF9A-C309B24B67ED}" presName="compNode" presStyleCnt="0"/>
      <dgm:spPr/>
    </dgm:pt>
    <dgm:pt modelId="{B83EC18C-177F-46B3-BAC0-C4DAAF1B6B74}" type="pres">
      <dgm:prSet presAssocID="{9D4A58EC-E7B6-4B1C-BF9A-C309B24B67ED}" presName="bgRect" presStyleLbl="bgShp" presStyleIdx="1" presStyleCnt="5"/>
      <dgm:spPr/>
    </dgm:pt>
    <dgm:pt modelId="{F18D6946-BB95-423E-B11F-AA8D7B9AFA8E}" type="pres">
      <dgm:prSet presAssocID="{9D4A58EC-E7B6-4B1C-BF9A-C309B24B67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1FD8CA12-4CA6-4B31-B9E9-0CDBBE84EB36}" type="pres">
      <dgm:prSet presAssocID="{9D4A58EC-E7B6-4B1C-BF9A-C309B24B67ED}" presName="spaceRect" presStyleCnt="0"/>
      <dgm:spPr/>
    </dgm:pt>
    <dgm:pt modelId="{D0CB36E3-0207-4066-A5D2-A1BF60BD7A2E}" type="pres">
      <dgm:prSet presAssocID="{9D4A58EC-E7B6-4B1C-BF9A-C309B24B67ED}" presName="parTx" presStyleLbl="revTx" presStyleIdx="2" presStyleCnt="10">
        <dgm:presLayoutVars>
          <dgm:chMax val="0"/>
          <dgm:chPref val="0"/>
        </dgm:presLayoutVars>
      </dgm:prSet>
      <dgm:spPr/>
    </dgm:pt>
    <dgm:pt modelId="{5803407B-5866-451A-B0B1-19ADF1D1AA05}" type="pres">
      <dgm:prSet presAssocID="{9D4A58EC-E7B6-4B1C-BF9A-C309B24B67ED}" presName="desTx" presStyleLbl="revTx" presStyleIdx="3" presStyleCnt="10">
        <dgm:presLayoutVars/>
      </dgm:prSet>
      <dgm:spPr/>
    </dgm:pt>
    <dgm:pt modelId="{48F3B4FB-37E3-4C1C-8802-955A0039BAD0}" type="pres">
      <dgm:prSet presAssocID="{4DCCC321-60B2-4952-9450-0333EBA002F0}" presName="sibTrans" presStyleCnt="0"/>
      <dgm:spPr/>
    </dgm:pt>
    <dgm:pt modelId="{3BD53A8E-F303-4602-9F78-E9D94C227BAC}" type="pres">
      <dgm:prSet presAssocID="{BC96BF14-123E-4D5F-BE42-DE48746D8C8D}" presName="compNode" presStyleCnt="0"/>
      <dgm:spPr/>
    </dgm:pt>
    <dgm:pt modelId="{456ED722-2EE1-480A-BFD5-DFAB92D2E407}" type="pres">
      <dgm:prSet presAssocID="{BC96BF14-123E-4D5F-BE42-DE48746D8C8D}" presName="bgRect" presStyleLbl="bgShp" presStyleIdx="2" presStyleCnt="5"/>
      <dgm:spPr/>
    </dgm:pt>
    <dgm:pt modelId="{C9BEB720-7EEE-4650-A418-27F53E921751}" type="pres">
      <dgm:prSet presAssocID="{BC96BF14-123E-4D5F-BE42-DE48746D8C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CEB40F9C-C984-41B9-A60C-2D85740A6B62}" type="pres">
      <dgm:prSet presAssocID="{BC96BF14-123E-4D5F-BE42-DE48746D8C8D}" presName="spaceRect" presStyleCnt="0"/>
      <dgm:spPr/>
    </dgm:pt>
    <dgm:pt modelId="{99859FC2-50B2-4484-9AC9-41B4D5B297E4}" type="pres">
      <dgm:prSet presAssocID="{BC96BF14-123E-4D5F-BE42-DE48746D8C8D}" presName="parTx" presStyleLbl="revTx" presStyleIdx="4" presStyleCnt="10">
        <dgm:presLayoutVars>
          <dgm:chMax val="0"/>
          <dgm:chPref val="0"/>
        </dgm:presLayoutVars>
      </dgm:prSet>
      <dgm:spPr/>
    </dgm:pt>
    <dgm:pt modelId="{A263F62A-2BA7-4D38-8455-00C001CEDECF}" type="pres">
      <dgm:prSet presAssocID="{BC96BF14-123E-4D5F-BE42-DE48746D8C8D}" presName="desTx" presStyleLbl="revTx" presStyleIdx="5" presStyleCnt="10">
        <dgm:presLayoutVars/>
      </dgm:prSet>
      <dgm:spPr/>
    </dgm:pt>
    <dgm:pt modelId="{B3D55539-9902-4D7A-A8FB-335792345FEC}" type="pres">
      <dgm:prSet presAssocID="{7EA97DA2-5732-425C-9B7D-02246C9032DC}" presName="sibTrans" presStyleCnt="0"/>
      <dgm:spPr/>
    </dgm:pt>
    <dgm:pt modelId="{A47B08C6-4443-4E68-811E-DA5B3AD496A2}" type="pres">
      <dgm:prSet presAssocID="{1B079D5D-C32C-4376-8AA8-E8C55847A8CB}" presName="compNode" presStyleCnt="0"/>
      <dgm:spPr/>
    </dgm:pt>
    <dgm:pt modelId="{7BA51939-9332-4F35-91FF-BBDD73065318}" type="pres">
      <dgm:prSet presAssocID="{1B079D5D-C32C-4376-8AA8-E8C55847A8CB}" presName="bgRect" presStyleLbl="bgShp" presStyleIdx="3" presStyleCnt="5"/>
      <dgm:spPr/>
    </dgm:pt>
    <dgm:pt modelId="{3A25300B-CA2E-4091-8B0D-87BE80BC2915}" type="pres">
      <dgm:prSet presAssocID="{1B079D5D-C32C-4376-8AA8-E8C55847A8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C35974A9-4B43-415B-82E6-9ABF9BCFA6A0}" type="pres">
      <dgm:prSet presAssocID="{1B079D5D-C32C-4376-8AA8-E8C55847A8CB}" presName="spaceRect" presStyleCnt="0"/>
      <dgm:spPr/>
    </dgm:pt>
    <dgm:pt modelId="{25B58EBD-48DE-4809-B256-59E99A6A5A14}" type="pres">
      <dgm:prSet presAssocID="{1B079D5D-C32C-4376-8AA8-E8C55847A8CB}" presName="parTx" presStyleLbl="revTx" presStyleIdx="6" presStyleCnt="10">
        <dgm:presLayoutVars>
          <dgm:chMax val="0"/>
          <dgm:chPref val="0"/>
        </dgm:presLayoutVars>
      </dgm:prSet>
      <dgm:spPr/>
    </dgm:pt>
    <dgm:pt modelId="{CA510B84-212E-40F4-B515-F192B5BA2BC4}" type="pres">
      <dgm:prSet presAssocID="{1B079D5D-C32C-4376-8AA8-E8C55847A8CB}" presName="desTx" presStyleLbl="revTx" presStyleIdx="7" presStyleCnt="10">
        <dgm:presLayoutVars/>
      </dgm:prSet>
      <dgm:spPr/>
    </dgm:pt>
    <dgm:pt modelId="{A2579E0C-C35A-4409-AC70-C9DC0AC868B4}" type="pres">
      <dgm:prSet presAssocID="{A2160546-A043-4CEB-AFF7-38AF345991F2}" presName="sibTrans" presStyleCnt="0"/>
      <dgm:spPr/>
    </dgm:pt>
    <dgm:pt modelId="{4189A679-8EA1-41FB-AD64-1B510B460F83}" type="pres">
      <dgm:prSet presAssocID="{889B67A2-2786-4760-88CF-405FC6FCEE45}" presName="compNode" presStyleCnt="0"/>
      <dgm:spPr/>
    </dgm:pt>
    <dgm:pt modelId="{4C9530E4-E79C-4B83-A626-1FA5F3211974}" type="pres">
      <dgm:prSet presAssocID="{889B67A2-2786-4760-88CF-405FC6FCEE45}" presName="bgRect" presStyleLbl="bgShp" presStyleIdx="4" presStyleCnt="5"/>
      <dgm:spPr/>
    </dgm:pt>
    <dgm:pt modelId="{535F10DE-6223-40AE-BA18-4D7C80D5D3C6}" type="pres">
      <dgm:prSet presAssocID="{889B67A2-2786-4760-88CF-405FC6FCEE4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B3C21C8E-CD6C-4DA7-8885-F3E4FF9C03F2}" type="pres">
      <dgm:prSet presAssocID="{889B67A2-2786-4760-88CF-405FC6FCEE45}" presName="spaceRect" presStyleCnt="0"/>
      <dgm:spPr/>
    </dgm:pt>
    <dgm:pt modelId="{EEA4682E-186C-4F62-81AB-BD31866A04A7}" type="pres">
      <dgm:prSet presAssocID="{889B67A2-2786-4760-88CF-405FC6FCEE45}" presName="parTx" presStyleLbl="revTx" presStyleIdx="8" presStyleCnt="10">
        <dgm:presLayoutVars>
          <dgm:chMax val="0"/>
          <dgm:chPref val="0"/>
        </dgm:presLayoutVars>
      </dgm:prSet>
      <dgm:spPr/>
    </dgm:pt>
    <dgm:pt modelId="{40EB6589-02A0-45FA-8ADC-F197EC1B9E3D}" type="pres">
      <dgm:prSet presAssocID="{889B67A2-2786-4760-88CF-405FC6FCEE45}" presName="desTx" presStyleLbl="revTx" presStyleIdx="9" presStyleCnt="10">
        <dgm:presLayoutVars/>
      </dgm:prSet>
      <dgm:spPr/>
    </dgm:pt>
  </dgm:ptLst>
  <dgm:cxnLst>
    <dgm:cxn modelId="{04E01F08-D2EB-2A4D-AAE9-4FF3586C81AF}" type="presOf" srcId="{889B67A2-2786-4760-88CF-405FC6FCEE45}" destId="{EEA4682E-186C-4F62-81AB-BD31866A04A7}" srcOrd="0" destOrd="0" presId="urn:microsoft.com/office/officeart/2018/2/layout/IconVerticalSolidList"/>
    <dgm:cxn modelId="{DABAFB0B-E0B1-3245-8CD3-0E6DB80774AF}" type="presOf" srcId="{9D4A58EC-E7B6-4B1C-BF9A-C309B24B67ED}" destId="{D0CB36E3-0207-4066-A5D2-A1BF60BD7A2E}" srcOrd="0" destOrd="0" presId="urn:microsoft.com/office/officeart/2018/2/layout/IconVerticalSolidList"/>
    <dgm:cxn modelId="{59B7B112-D3BE-6E43-A7BF-B7201DE8BF5B}" type="presOf" srcId="{BC96BF14-123E-4D5F-BE42-DE48746D8C8D}" destId="{99859FC2-50B2-4484-9AC9-41B4D5B297E4}" srcOrd="0" destOrd="0" presId="urn:microsoft.com/office/officeart/2018/2/layout/IconVerticalSolidList"/>
    <dgm:cxn modelId="{222E0417-B1DE-431C-ADF3-9BD1489CEFD7}" srcId="{BC96BF14-123E-4D5F-BE42-DE48746D8C8D}" destId="{04AC93DB-92AB-4471-BD7B-37304235354A}" srcOrd="0" destOrd="0" parTransId="{5DBD8F2C-2135-406A-AD5B-AA351D16D0AE}" sibTransId="{DABD18A9-CDE1-44B7-9E02-DDCF0C7D9D43}"/>
    <dgm:cxn modelId="{C48B2823-CA8D-4581-9E9C-E894B1F2A139}" srcId="{4DC5D138-6F4E-4D9B-9CA4-B2D6D9734026}" destId="{1B079D5D-C32C-4376-8AA8-E8C55847A8CB}" srcOrd="3" destOrd="0" parTransId="{E179EABF-E20A-4BC7-8FA3-6438427076F3}" sibTransId="{A2160546-A043-4CEB-AFF7-38AF345991F2}"/>
    <dgm:cxn modelId="{6171123B-0C27-4A38-A8CA-60CBD870DBB0}" srcId="{BC96BF14-123E-4D5F-BE42-DE48746D8C8D}" destId="{C404D0BC-45B1-4569-8183-BE692A6272C0}" srcOrd="1" destOrd="0" parTransId="{5B872CF1-2DAA-4D9C-BA15-2C87CC31B1DA}" sibTransId="{76E4B1E2-2CD8-4013-B993-21A9D28F8D3B}"/>
    <dgm:cxn modelId="{41E90C5A-48BA-3144-810E-72EED3360C39}" type="presOf" srcId="{C404D0BC-45B1-4569-8183-BE692A6272C0}" destId="{A263F62A-2BA7-4D38-8455-00C001CEDECF}" srcOrd="0" destOrd="1" presId="urn:microsoft.com/office/officeart/2018/2/layout/IconVerticalSolidList"/>
    <dgm:cxn modelId="{AEC93875-D0D4-44AF-BD85-AFC444CECA44}" srcId="{4DC5D138-6F4E-4D9B-9CA4-B2D6D9734026}" destId="{9D4A58EC-E7B6-4B1C-BF9A-C309B24B67ED}" srcOrd="1" destOrd="0" parTransId="{3E440194-96C5-437A-8A92-C0DE87FD48E9}" sibTransId="{4DCCC321-60B2-4952-9450-0333EBA002F0}"/>
    <dgm:cxn modelId="{37956A80-3C62-4BD1-8592-0C3AFEEF7490}" srcId="{889B67A2-2786-4760-88CF-405FC6FCEE45}" destId="{8E1A32AE-B0F1-46E3-8DC9-77F9E62E0669}" srcOrd="0" destOrd="0" parTransId="{21378822-784B-4BB3-A87F-46EC7BF05952}" sibTransId="{F71370F2-625E-4C30-9247-0D78EFB49EEF}"/>
    <dgm:cxn modelId="{353FBE80-A312-6047-8B04-B4D14FF92689}" type="presOf" srcId="{1B079D5D-C32C-4376-8AA8-E8C55847A8CB}" destId="{25B58EBD-48DE-4809-B256-59E99A6A5A14}" srcOrd="0" destOrd="0" presId="urn:microsoft.com/office/officeart/2018/2/layout/IconVerticalSolidList"/>
    <dgm:cxn modelId="{86706782-1CEB-174F-882E-6FD5F79560AF}" type="presOf" srcId="{14E90D4E-EA2A-4E98-B8E9-3D42FDF259BA}" destId="{5803407B-5866-451A-B0B1-19ADF1D1AA05}" srcOrd="0" destOrd="0" presId="urn:microsoft.com/office/officeart/2018/2/layout/IconVerticalSolidList"/>
    <dgm:cxn modelId="{ECBBDB84-8696-4ADA-8226-63105124F720}" srcId="{4DC5D138-6F4E-4D9B-9CA4-B2D6D9734026}" destId="{BC96BF14-123E-4D5F-BE42-DE48746D8C8D}" srcOrd="2" destOrd="0" parTransId="{29A77A14-32C3-4C1D-B38A-273BEE51211B}" sibTransId="{7EA97DA2-5732-425C-9B7D-02246C9032DC}"/>
    <dgm:cxn modelId="{412C4E8F-1156-4F07-BCC4-33220582DC75}" srcId="{9D4A58EC-E7B6-4B1C-BF9A-C309B24B67ED}" destId="{14E90D4E-EA2A-4E98-B8E9-3D42FDF259BA}" srcOrd="0" destOrd="0" parTransId="{DC6E1098-C86A-4ED0-B454-934927A6C658}" sibTransId="{B744BD8B-1240-4983-946F-697DF694A9D9}"/>
    <dgm:cxn modelId="{F40F6D91-BCA4-7C42-909A-280C60DD170A}" type="presOf" srcId="{04AC93DB-92AB-4471-BD7B-37304235354A}" destId="{A263F62A-2BA7-4D38-8455-00C001CEDECF}" srcOrd="0" destOrd="0" presId="urn:microsoft.com/office/officeart/2018/2/layout/IconVerticalSolidList"/>
    <dgm:cxn modelId="{0774BD99-80E6-A646-A860-53732618D15F}" type="presOf" srcId="{8E1A32AE-B0F1-46E3-8DC9-77F9E62E0669}" destId="{40EB6589-02A0-45FA-8ADC-F197EC1B9E3D}" srcOrd="0" destOrd="0" presId="urn:microsoft.com/office/officeart/2018/2/layout/IconVerticalSolidList"/>
    <dgm:cxn modelId="{6DBED4A9-17A3-9145-AC77-0EA333E344E2}" type="presOf" srcId="{958028E4-2706-4CB5-BEA4-ED92B4AF0DF4}" destId="{022DD518-8A65-4F30-8DC6-B422522AD599}" srcOrd="0" destOrd="0" presId="urn:microsoft.com/office/officeart/2018/2/layout/IconVerticalSolidList"/>
    <dgm:cxn modelId="{2D979DAC-C88F-4E4F-BFEE-83F2AABFE2FF}" type="presOf" srcId="{4DC5D138-6F4E-4D9B-9CA4-B2D6D9734026}" destId="{558815A3-294F-4327-9B99-53D7DE929B21}" srcOrd="0" destOrd="0" presId="urn:microsoft.com/office/officeart/2018/2/layout/IconVerticalSolidList"/>
    <dgm:cxn modelId="{EFECAEC4-9FF7-1A49-BD7C-8155B6AC47CF}" type="presOf" srcId="{C7AAFF5B-90FD-4859-AA52-297710B6403B}" destId="{CA510B84-212E-40F4-B515-F192B5BA2BC4}" srcOrd="0" destOrd="0" presId="urn:microsoft.com/office/officeart/2018/2/layout/IconVerticalSolidList"/>
    <dgm:cxn modelId="{B381AEC8-20A0-4C3F-AE8F-4A359B5D7A0A}" srcId="{4DC5D138-6F4E-4D9B-9CA4-B2D6D9734026}" destId="{889B67A2-2786-4760-88CF-405FC6FCEE45}" srcOrd="4" destOrd="0" parTransId="{7C8B7031-FA26-4FC5-A20B-1A42EBEBDA4F}" sibTransId="{9B681CF9-D954-466F-A03B-44DC194D5DDD}"/>
    <dgm:cxn modelId="{2474BAC9-10C0-4259-AE11-9DFFA5112B6A}" srcId="{B0C1E4A4-A6A4-4DE6-AA35-865E54F1DDA1}" destId="{958028E4-2706-4CB5-BEA4-ED92B4AF0DF4}" srcOrd="0" destOrd="0" parTransId="{9E5F5DFB-DA01-4F12-99F3-08159093D1AA}" sibTransId="{4610EC44-E5E8-4E69-B6D8-B3EE0A7C0EE9}"/>
    <dgm:cxn modelId="{F8955ACB-BAB8-4555-934F-33248F72AB0B}" srcId="{1B079D5D-C32C-4376-8AA8-E8C55847A8CB}" destId="{C7AAFF5B-90FD-4859-AA52-297710B6403B}" srcOrd="0" destOrd="0" parTransId="{FB79FF13-2EF6-43CB-8B74-DEA246B60AF5}" sibTransId="{12E19805-70DC-4BBB-B979-727713B3EB15}"/>
    <dgm:cxn modelId="{599AFEE7-E76E-C24A-BC36-AEA3024D62EE}" type="presOf" srcId="{B0C1E4A4-A6A4-4DE6-AA35-865E54F1DDA1}" destId="{C6D4AC29-FEB0-4631-B7CD-459D6D8C2B56}" srcOrd="0" destOrd="0" presId="urn:microsoft.com/office/officeart/2018/2/layout/IconVerticalSolidList"/>
    <dgm:cxn modelId="{A80A43E8-DA2D-4F61-A9C4-5D8566410F72}" srcId="{4DC5D138-6F4E-4D9B-9CA4-B2D6D9734026}" destId="{B0C1E4A4-A6A4-4DE6-AA35-865E54F1DDA1}" srcOrd="0" destOrd="0" parTransId="{3724F08A-C4B5-49D8-B940-373DAB57368A}" sibTransId="{83BF8C40-A321-4039-8C30-2BD43FB315B4}"/>
    <dgm:cxn modelId="{E8C1D361-77E1-B548-9A4B-1497B282DC79}" type="presParOf" srcId="{558815A3-294F-4327-9B99-53D7DE929B21}" destId="{8F278A97-41F8-41D4-A66B-1380432E838A}" srcOrd="0" destOrd="0" presId="urn:microsoft.com/office/officeart/2018/2/layout/IconVerticalSolidList"/>
    <dgm:cxn modelId="{326C96A8-0FEA-944A-9A52-F843359E6E01}" type="presParOf" srcId="{8F278A97-41F8-41D4-A66B-1380432E838A}" destId="{D2BA17CC-E2BE-4922-8FC0-22FB46CF6D32}" srcOrd="0" destOrd="0" presId="urn:microsoft.com/office/officeart/2018/2/layout/IconVerticalSolidList"/>
    <dgm:cxn modelId="{A7220ACD-1275-B440-9CCA-2122F920A53E}" type="presParOf" srcId="{8F278A97-41F8-41D4-A66B-1380432E838A}" destId="{8D5B0F35-DE3C-4625-99BA-31D1FB373596}" srcOrd="1" destOrd="0" presId="urn:microsoft.com/office/officeart/2018/2/layout/IconVerticalSolidList"/>
    <dgm:cxn modelId="{868B8AB4-BF0D-0B46-860D-C572B24F56A2}" type="presParOf" srcId="{8F278A97-41F8-41D4-A66B-1380432E838A}" destId="{87AB5139-5B3E-467A-AC68-F5420D2124EA}" srcOrd="2" destOrd="0" presId="urn:microsoft.com/office/officeart/2018/2/layout/IconVerticalSolidList"/>
    <dgm:cxn modelId="{BFFDA456-D65B-7B40-B572-B74D2B46320D}" type="presParOf" srcId="{8F278A97-41F8-41D4-A66B-1380432E838A}" destId="{C6D4AC29-FEB0-4631-B7CD-459D6D8C2B56}" srcOrd="3" destOrd="0" presId="urn:microsoft.com/office/officeart/2018/2/layout/IconVerticalSolidList"/>
    <dgm:cxn modelId="{848C1B4E-97E3-8C42-A17F-D64E497A52F6}" type="presParOf" srcId="{8F278A97-41F8-41D4-A66B-1380432E838A}" destId="{022DD518-8A65-4F30-8DC6-B422522AD599}" srcOrd="4" destOrd="0" presId="urn:microsoft.com/office/officeart/2018/2/layout/IconVerticalSolidList"/>
    <dgm:cxn modelId="{2381EEED-1F36-424E-9640-8F0D2B6180B0}" type="presParOf" srcId="{558815A3-294F-4327-9B99-53D7DE929B21}" destId="{2C554E64-20BE-4BC4-8649-EC6ABB82D949}" srcOrd="1" destOrd="0" presId="urn:microsoft.com/office/officeart/2018/2/layout/IconVerticalSolidList"/>
    <dgm:cxn modelId="{0B2C8940-39D3-6249-81DC-ACDBF10F3C2F}" type="presParOf" srcId="{558815A3-294F-4327-9B99-53D7DE929B21}" destId="{F5BB1C13-0D64-4142-9074-B567F173F57C}" srcOrd="2" destOrd="0" presId="urn:microsoft.com/office/officeart/2018/2/layout/IconVerticalSolidList"/>
    <dgm:cxn modelId="{326D8DB6-1B9E-B749-A320-0353F3F1BF7E}" type="presParOf" srcId="{F5BB1C13-0D64-4142-9074-B567F173F57C}" destId="{B83EC18C-177F-46B3-BAC0-C4DAAF1B6B74}" srcOrd="0" destOrd="0" presId="urn:microsoft.com/office/officeart/2018/2/layout/IconVerticalSolidList"/>
    <dgm:cxn modelId="{FBA7A449-325E-3245-BCB6-ABBFCF52CE35}" type="presParOf" srcId="{F5BB1C13-0D64-4142-9074-B567F173F57C}" destId="{F18D6946-BB95-423E-B11F-AA8D7B9AFA8E}" srcOrd="1" destOrd="0" presId="urn:microsoft.com/office/officeart/2018/2/layout/IconVerticalSolidList"/>
    <dgm:cxn modelId="{93F1C993-E1E9-A34D-9330-0487C74D0D31}" type="presParOf" srcId="{F5BB1C13-0D64-4142-9074-B567F173F57C}" destId="{1FD8CA12-4CA6-4B31-B9E9-0CDBBE84EB36}" srcOrd="2" destOrd="0" presId="urn:microsoft.com/office/officeart/2018/2/layout/IconVerticalSolidList"/>
    <dgm:cxn modelId="{78F2BCAB-AC9C-D246-A2BE-96C196620E22}" type="presParOf" srcId="{F5BB1C13-0D64-4142-9074-B567F173F57C}" destId="{D0CB36E3-0207-4066-A5D2-A1BF60BD7A2E}" srcOrd="3" destOrd="0" presId="urn:microsoft.com/office/officeart/2018/2/layout/IconVerticalSolidList"/>
    <dgm:cxn modelId="{2D1C16FD-10AD-E443-80AE-66D950AE3DBB}" type="presParOf" srcId="{F5BB1C13-0D64-4142-9074-B567F173F57C}" destId="{5803407B-5866-451A-B0B1-19ADF1D1AA05}" srcOrd="4" destOrd="0" presId="urn:microsoft.com/office/officeart/2018/2/layout/IconVerticalSolidList"/>
    <dgm:cxn modelId="{4F54BA47-E8A0-DF4A-8244-8EDC64FA2A26}" type="presParOf" srcId="{558815A3-294F-4327-9B99-53D7DE929B21}" destId="{48F3B4FB-37E3-4C1C-8802-955A0039BAD0}" srcOrd="3" destOrd="0" presId="urn:microsoft.com/office/officeart/2018/2/layout/IconVerticalSolidList"/>
    <dgm:cxn modelId="{223CCA50-F5EC-D145-A6EE-184978956AD4}" type="presParOf" srcId="{558815A3-294F-4327-9B99-53D7DE929B21}" destId="{3BD53A8E-F303-4602-9F78-E9D94C227BAC}" srcOrd="4" destOrd="0" presId="urn:microsoft.com/office/officeart/2018/2/layout/IconVerticalSolidList"/>
    <dgm:cxn modelId="{7171EE72-BFF2-E94E-9EA5-C8CEE9EF914F}" type="presParOf" srcId="{3BD53A8E-F303-4602-9F78-E9D94C227BAC}" destId="{456ED722-2EE1-480A-BFD5-DFAB92D2E407}" srcOrd="0" destOrd="0" presId="urn:microsoft.com/office/officeart/2018/2/layout/IconVerticalSolidList"/>
    <dgm:cxn modelId="{BE1A29D1-5630-F948-AD20-228E2D18B4B5}" type="presParOf" srcId="{3BD53A8E-F303-4602-9F78-E9D94C227BAC}" destId="{C9BEB720-7EEE-4650-A418-27F53E921751}" srcOrd="1" destOrd="0" presId="urn:microsoft.com/office/officeart/2018/2/layout/IconVerticalSolidList"/>
    <dgm:cxn modelId="{78F6ECE6-70A4-724E-A021-A654C0D16805}" type="presParOf" srcId="{3BD53A8E-F303-4602-9F78-E9D94C227BAC}" destId="{CEB40F9C-C984-41B9-A60C-2D85740A6B62}" srcOrd="2" destOrd="0" presId="urn:microsoft.com/office/officeart/2018/2/layout/IconVerticalSolidList"/>
    <dgm:cxn modelId="{215AD582-4B95-A14A-A23F-B467F9824757}" type="presParOf" srcId="{3BD53A8E-F303-4602-9F78-E9D94C227BAC}" destId="{99859FC2-50B2-4484-9AC9-41B4D5B297E4}" srcOrd="3" destOrd="0" presId="urn:microsoft.com/office/officeart/2018/2/layout/IconVerticalSolidList"/>
    <dgm:cxn modelId="{94B198C7-99F4-7545-BAB5-036B22939000}" type="presParOf" srcId="{3BD53A8E-F303-4602-9F78-E9D94C227BAC}" destId="{A263F62A-2BA7-4D38-8455-00C001CEDECF}" srcOrd="4" destOrd="0" presId="urn:microsoft.com/office/officeart/2018/2/layout/IconVerticalSolidList"/>
    <dgm:cxn modelId="{B06E2C23-44AE-8A48-82EC-F70783BF2FB2}" type="presParOf" srcId="{558815A3-294F-4327-9B99-53D7DE929B21}" destId="{B3D55539-9902-4D7A-A8FB-335792345FEC}" srcOrd="5" destOrd="0" presId="urn:microsoft.com/office/officeart/2018/2/layout/IconVerticalSolidList"/>
    <dgm:cxn modelId="{542A4368-B5DA-A24A-95A0-793F10624AA4}" type="presParOf" srcId="{558815A3-294F-4327-9B99-53D7DE929B21}" destId="{A47B08C6-4443-4E68-811E-DA5B3AD496A2}" srcOrd="6" destOrd="0" presId="urn:microsoft.com/office/officeart/2018/2/layout/IconVerticalSolidList"/>
    <dgm:cxn modelId="{DE4E2B32-E234-7048-8712-3FDC0144E563}" type="presParOf" srcId="{A47B08C6-4443-4E68-811E-DA5B3AD496A2}" destId="{7BA51939-9332-4F35-91FF-BBDD73065318}" srcOrd="0" destOrd="0" presId="urn:microsoft.com/office/officeart/2018/2/layout/IconVerticalSolidList"/>
    <dgm:cxn modelId="{8D5E995F-466B-7E4A-85BB-53EFBFA0CA99}" type="presParOf" srcId="{A47B08C6-4443-4E68-811E-DA5B3AD496A2}" destId="{3A25300B-CA2E-4091-8B0D-87BE80BC2915}" srcOrd="1" destOrd="0" presId="urn:microsoft.com/office/officeart/2018/2/layout/IconVerticalSolidList"/>
    <dgm:cxn modelId="{F3219365-2639-5644-8875-81C5130C1869}" type="presParOf" srcId="{A47B08C6-4443-4E68-811E-DA5B3AD496A2}" destId="{C35974A9-4B43-415B-82E6-9ABF9BCFA6A0}" srcOrd="2" destOrd="0" presId="urn:microsoft.com/office/officeart/2018/2/layout/IconVerticalSolidList"/>
    <dgm:cxn modelId="{1F573E05-DA9F-2A40-A3D5-B8343C3E08D2}" type="presParOf" srcId="{A47B08C6-4443-4E68-811E-DA5B3AD496A2}" destId="{25B58EBD-48DE-4809-B256-59E99A6A5A14}" srcOrd="3" destOrd="0" presId="urn:microsoft.com/office/officeart/2018/2/layout/IconVerticalSolidList"/>
    <dgm:cxn modelId="{CE936BFD-BF50-024F-B2F0-DF03D9DFB804}" type="presParOf" srcId="{A47B08C6-4443-4E68-811E-DA5B3AD496A2}" destId="{CA510B84-212E-40F4-B515-F192B5BA2BC4}" srcOrd="4" destOrd="0" presId="urn:microsoft.com/office/officeart/2018/2/layout/IconVerticalSolidList"/>
    <dgm:cxn modelId="{EC973849-2580-3844-ADB7-E72C38D26AB7}" type="presParOf" srcId="{558815A3-294F-4327-9B99-53D7DE929B21}" destId="{A2579E0C-C35A-4409-AC70-C9DC0AC868B4}" srcOrd="7" destOrd="0" presId="urn:microsoft.com/office/officeart/2018/2/layout/IconVerticalSolidList"/>
    <dgm:cxn modelId="{8DDD8836-35E7-F948-81EC-CF1DE15A239E}" type="presParOf" srcId="{558815A3-294F-4327-9B99-53D7DE929B21}" destId="{4189A679-8EA1-41FB-AD64-1B510B460F83}" srcOrd="8" destOrd="0" presId="urn:microsoft.com/office/officeart/2018/2/layout/IconVerticalSolidList"/>
    <dgm:cxn modelId="{12C539A1-C203-9442-BEDF-E9D9C8CEE62A}" type="presParOf" srcId="{4189A679-8EA1-41FB-AD64-1B510B460F83}" destId="{4C9530E4-E79C-4B83-A626-1FA5F3211974}" srcOrd="0" destOrd="0" presId="urn:microsoft.com/office/officeart/2018/2/layout/IconVerticalSolidList"/>
    <dgm:cxn modelId="{1CD227A7-111C-AC4E-8D8A-94C1173335DD}" type="presParOf" srcId="{4189A679-8EA1-41FB-AD64-1B510B460F83}" destId="{535F10DE-6223-40AE-BA18-4D7C80D5D3C6}" srcOrd="1" destOrd="0" presId="urn:microsoft.com/office/officeart/2018/2/layout/IconVerticalSolidList"/>
    <dgm:cxn modelId="{720403E5-F85F-274E-B140-81D2726DFCED}" type="presParOf" srcId="{4189A679-8EA1-41FB-AD64-1B510B460F83}" destId="{B3C21C8E-CD6C-4DA7-8885-F3E4FF9C03F2}" srcOrd="2" destOrd="0" presId="urn:microsoft.com/office/officeart/2018/2/layout/IconVerticalSolidList"/>
    <dgm:cxn modelId="{301240B3-0506-064C-A295-A0653A5B3554}" type="presParOf" srcId="{4189A679-8EA1-41FB-AD64-1B510B460F83}" destId="{EEA4682E-186C-4F62-81AB-BD31866A04A7}" srcOrd="3" destOrd="0" presId="urn:microsoft.com/office/officeart/2018/2/layout/IconVerticalSolidList"/>
    <dgm:cxn modelId="{A7D95C1F-B15D-FB41-946B-D9DAE9550AA6}" type="presParOf" srcId="{4189A679-8EA1-41FB-AD64-1B510B460F83}" destId="{40EB6589-02A0-45FA-8ADC-F197EC1B9E3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7A893-1489-4F54-83BE-BC420C4EF719}">
      <dsp:nvSpPr>
        <dsp:cNvPr id="0" name=""/>
        <dsp:cNvSpPr/>
      </dsp:nvSpPr>
      <dsp:spPr>
        <a:xfrm>
          <a:off x="7056" y="919547"/>
          <a:ext cx="1067554" cy="106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FB91A-D360-4B5A-AB36-AEE15EE54AE9}">
      <dsp:nvSpPr>
        <dsp:cNvPr id="0" name=""/>
        <dsp:cNvSpPr/>
      </dsp:nvSpPr>
      <dsp:spPr>
        <a:xfrm>
          <a:off x="7056" y="2094394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i="0" kern="1200" dirty="0"/>
            <a:t>CIFAR-10 Dataset Overview:</a:t>
          </a:r>
          <a:endParaRPr lang="en-US" sz="1500" kern="1200" dirty="0"/>
        </a:p>
      </dsp:txBody>
      <dsp:txXfrm>
        <a:off x="7056" y="2094394"/>
        <a:ext cx="3050156" cy="457523"/>
      </dsp:txXfrm>
    </dsp:sp>
    <dsp:sp modelId="{2678FDB0-48B7-4650-9211-37955F9A5343}">
      <dsp:nvSpPr>
        <dsp:cNvPr id="0" name=""/>
        <dsp:cNvSpPr/>
      </dsp:nvSpPr>
      <dsp:spPr>
        <a:xfrm>
          <a:off x="7056" y="2601821"/>
          <a:ext cx="3050156" cy="812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kern="1200" dirty="0"/>
            <a:t>60,000 32x32 </a:t>
          </a:r>
          <a:r>
            <a:rPr lang="en-IN" sz="1400" b="0" i="0" kern="1200" dirty="0" err="1"/>
            <a:t>color</a:t>
          </a:r>
          <a:r>
            <a:rPr lang="en-IN" sz="1400" b="0" i="0" kern="1200" dirty="0"/>
            <a:t> images.</a:t>
          </a:r>
          <a:endParaRPr lang="en-US" sz="1400" b="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kern="1200" dirty="0"/>
            <a:t>10 classes, with 6,000 images per class.</a:t>
          </a:r>
          <a:endParaRPr lang="en-US" sz="1400" b="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kern="1200" dirty="0"/>
            <a:t>Diverse categories ( Animals &amp; Vehicles )</a:t>
          </a:r>
          <a:endParaRPr lang="en-US" sz="1400" b="0" kern="1200" dirty="0"/>
        </a:p>
      </dsp:txBody>
      <dsp:txXfrm>
        <a:off x="7056" y="2601821"/>
        <a:ext cx="3050156" cy="812886"/>
      </dsp:txXfrm>
    </dsp:sp>
    <dsp:sp modelId="{353F5AFC-76F0-4C6F-943C-11E7EA25C128}">
      <dsp:nvSpPr>
        <dsp:cNvPr id="0" name=""/>
        <dsp:cNvSpPr/>
      </dsp:nvSpPr>
      <dsp:spPr>
        <a:xfrm>
          <a:off x="3590989" y="919547"/>
          <a:ext cx="1067554" cy="106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C0082-F2FD-442C-BBD6-BB21642A251D}">
      <dsp:nvSpPr>
        <dsp:cNvPr id="0" name=""/>
        <dsp:cNvSpPr/>
      </dsp:nvSpPr>
      <dsp:spPr>
        <a:xfrm>
          <a:off x="3590989" y="2094394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i="0" kern="1200" dirty="0"/>
            <a:t>Objective</a:t>
          </a:r>
          <a:endParaRPr lang="en-US" sz="1500" kern="1200" dirty="0"/>
        </a:p>
      </dsp:txBody>
      <dsp:txXfrm>
        <a:off x="3590989" y="2094394"/>
        <a:ext cx="3050156" cy="457523"/>
      </dsp:txXfrm>
    </dsp:sp>
    <dsp:sp modelId="{C14DAC83-0D04-4DDB-81EF-824D8A2E064A}">
      <dsp:nvSpPr>
        <dsp:cNvPr id="0" name=""/>
        <dsp:cNvSpPr/>
      </dsp:nvSpPr>
      <dsp:spPr>
        <a:xfrm>
          <a:off x="3590989" y="2601821"/>
          <a:ext cx="3050156" cy="812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Develop a CNN to classify images into one of the 10 categories.</a:t>
          </a:r>
          <a:endParaRPr lang="en-US" sz="1400" kern="1200" dirty="0"/>
        </a:p>
      </dsp:txBody>
      <dsp:txXfrm>
        <a:off x="3590989" y="2601821"/>
        <a:ext cx="3050156" cy="812886"/>
      </dsp:txXfrm>
    </dsp:sp>
    <dsp:sp modelId="{9BBD078B-9B30-45CA-A7A0-A1BAE37A1A4A}">
      <dsp:nvSpPr>
        <dsp:cNvPr id="0" name=""/>
        <dsp:cNvSpPr/>
      </dsp:nvSpPr>
      <dsp:spPr>
        <a:xfrm>
          <a:off x="7174923" y="919547"/>
          <a:ext cx="1067554" cy="106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EE89B-214F-4A67-B4EC-F07908179049}">
      <dsp:nvSpPr>
        <dsp:cNvPr id="0" name=""/>
        <dsp:cNvSpPr/>
      </dsp:nvSpPr>
      <dsp:spPr>
        <a:xfrm>
          <a:off x="7174923" y="2094394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i="0" kern="1200"/>
            <a:t>Challenges in CIFAR-10 Classification</a:t>
          </a:r>
          <a:r>
            <a:rPr lang="en-IN" sz="1500" b="0" i="0" kern="1200"/>
            <a:t>:</a:t>
          </a:r>
          <a:endParaRPr lang="en-US" sz="1500" kern="1200"/>
        </a:p>
      </dsp:txBody>
      <dsp:txXfrm>
        <a:off x="7174923" y="2094394"/>
        <a:ext cx="3050156" cy="457523"/>
      </dsp:txXfrm>
    </dsp:sp>
    <dsp:sp modelId="{5FE27A3D-2BAD-4AE9-92BA-2C9F0CDC8661}">
      <dsp:nvSpPr>
        <dsp:cNvPr id="0" name=""/>
        <dsp:cNvSpPr/>
      </dsp:nvSpPr>
      <dsp:spPr>
        <a:xfrm>
          <a:off x="7174923" y="2601821"/>
          <a:ext cx="3050156" cy="812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Small Image Size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Diverse Classes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Class Similarity</a:t>
          </a:r>
          <a:endParaRPr lang="en-US" sz="1400" kern="1200" dirty="0"/>
        </a:p>
      </dsp:txBody>
      <dsp:txXfrm>
        <a:off x="7174923" y="2601821"/>
        <a:ext cx="3050156" cy="812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A17CC-E2BE-4922-8FC0-22FB46CF6D32}">
      <dsp:nvSpPr>
        <dsp:cNvPr id="0" name=""/>
        <dsp:cNvSpPr/>
      </dsp:nvSpPr>
      <dsp:spPr>
        <a:xfrm>
          <a:off x="0" y="3386"/>
          <a:ext cx="10232136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B0F35-DE3C-4625-99BA-31D1FB373596}">
      <dsp:nvSpPr>
        <dsp:cNvPr id="0" name=""/>
        <dsp:cNvSpPr/>
      </dsp:nvSpPr>
      <dsp:spPr>
        <a:xfrm>
          <a:off x="218177" y="165666"/>
          <a:ext cx="396686" cy="396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4AC29-FEB0-4631-B7CD-459D6D8C2B56}">
      <dsp:nvSpPr>
        <dsp:cNvPr id="0" name=""/>
        <dsp:cNvSpPr/>
      </dsp:nvSpPr>
      <dsp:spPr>
        <a:xfrm>
          <a:off x="833040" y="3386"/>
          <a:ext cx="4604461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/>
            <a:t>Changing Number of Epochs &amp; Batch Size</a:t>
          </a:r>
          <a:endParaRPr lang="en-US" sz="1900" kern="1200" dirty="0"/>
        </a:p>
      </dsp:txBody>
      <dsp:txXfrm>
        <a:off x="833040" y="3386"/>
        <a:ext cx="4604461" cy="721247"/>
      </dsp:txXfrm>
    </dsp:sp>
    <dsp:sp modelId="{022DD518-8A65-4F30-8DC6-B422522AD599}">
      <dsp:nvSpPr>
        <dsp:cNvPr id="0" name=""/>
        <dsp:cNvSpPr/>
      </dsp:nvSpPr>
      <dsp:spPr>
        <a:xfrm>
          <a:off x="5437501" y="3386"/>
          <a:ext cx="4794634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Tested 5, 10, 15, 20 Epoch Sizes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Tested 32, 64, No Batches</a:t>
          </a:r>
        </a:p>
      </dsp:txBody>
      <dsp:txXfrm>
        <a:off x="5437501" y="3386"/>
        <a:ext cx="4794634" cy="721247"/>
      </dsp:txXfrm>
    </dsp:sp>
    <dsp:sp modelId="{B83EC18C-177F-46B3-BAC0-C4DAAF1B6B74}">
      <dsp:nvSpPr>
        <dsp:cNvPr id="0" name=""/>
        <dsp:cNvSpPr/>
      </dsp:nvSpPr>
      <dsp:spPr>
        <a:xfrm>
          <a:off x="0" y="904945"/>
          <a:ext cx="10232136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D6946-BB95-423E-B11F-AA8D7B9AFA8E}">
      <dsp:nvSpPr>
        <dsp:cNvPr id="0" name=""/>
        <dsp:cNvSpPr/>
      </dsp:nvSpPr>
      <dsp:spPr>
        <a:xfrm>
          <a:off x="218177" y="1067225"/>
          <a:ext cx="396686" cy="396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B36E3-0207-4066-A5D2-A1BF60BD7A2E}">
      <dsp:nvSpPr>
        <dsp:cNvPr id="0" name=""/>
        <dsp:cNvSpPr/>
      </dsp:nvSpPr>
      <dsp:spPr>
        <a:xfrm>
          <a:off x="833040" y="904945"/>
          <a:ext cx="4604461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/>
            <a:t>Convolution Layer &amp; Pooling </a:t>
          </a:r>
          <a:endParaRPr lang="en-US" sz="1900" kern="1200" dirty="0"/>
        </a:p>
      </dsp:txBody>
      <dsp:txXfrm>
        <a:off x="833040" y="904945"/>
        <a:ext cx="4604461" cy="721247"/>
      </dsp:txXfrm>
    </dsp:sp>
    <dsp:sp modelId="{5803407B-5866-451A-B0B1-19ADF1D1AA05}">
      <dsp:nvSpPr>
        <dsp:cNvPr id="0" name=""/>
        <dsp:cNvSpPr/>
      </dsp:nvSpPr>
      <dsp:spPr>
        <a:xfrm>
          <a:off x="5437501" y="904945"/>
          <a:ext cx="4794634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Increased depth &amp; the number of filters in successive conv layers (e.g., 64, 128)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Pooling Layers – Tested </a:t>
          </a:r>
          <a:r>
            <a:rPr lang="en-US" sz="1100" kern="1200" dirty="0" err="1"/>
            <a:t>MaxPooling</a:t>
          </a:r>
          <a:r>
            <a:rPr lang="en-US" sz="1100" kern="1200" dirty="0"/>
            <a:t>, </a:t>
          </a:r>
          <a:r>
            <a:rPr lang="en-US" sz="1100" kern="1200" dirty="0" err="1"/>
            <a:t>AveragePooling</a:t>
          </a:r>
          <a:r>
            <a:rPr lang="en-US" sz="1100" kern="1200" dirty="0"/>
            <a:t>, </a:t>
          </a:r>
          <a:r>
            <a:rPr lang="en-US" sz="1100" kern="1200" dirty="0" err="1"/>
            <a:t>GlobalAveragePooling</a:t>
          </a:r>
          <a:endParaRPr lang="en-US" sz="1100" kern="1200" dirty="0"/>
        </a:p>
      </dsp:txBody>
      <dsp:txXfrm>
        <a:off x="5437501" y="904945"/>
        <a:ext cx="4794634" cy="721247"/>
      </dsp:txXfrm>
    </dsp:sp>
    <dsp:sp modelId="{456ED722-2EE1-480A-BFD5-DFAB92D2E407}">
      <dsp:nvSpPr>
        <dsp:cNvPr id="0" name=""/>
        <dsp:cNvSpPr/>
      </dsp:nvSpPr>
      <dsp:spPr>
        <a:xfrm>
          <a:off x="0" y="1806504"/>
          <a:ext cx="10232136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EB720-7EEE-4650-A418-27F53E921751}">
      <dsp:nvSpPr>
        <dsp:cNvPr id="0" name=""/>
        <dsp:cNvSpPr/>
      </dsp:nvSpPr>
      <dsp:spPr>
        <a:xfrm>
          <a:off x="218177" y="1968784"/>
          <a:ext cx="396686" cy="396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59FC2-50B2-4484-9AC9-41B4D5B297E4}">
      <dsp:nvSpPr>
        <dsp:cNvPr id="0" name=""/>
        <dsp:cNvSpPr/>
      </dsp:nvSpPr>
      <dsp:spPr>
        <a:xfrm>
          <a:off x="833040" y="1806504"/>
          <a:ext cx="4604461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/>
            <a:t>Dropout Layer &amp; Batch Normalization</a:t>
          </a:r>
          <a:endParaRPr lang="en-US" sz="1900" kern="1200" dirty="0"/>
        </a:p>
      </dsp:txBody>
      <dsp:txXfrm>
        <a:off x="833040" y="1806504"/>
        <a:ext cx="4604461" cy="721247"/>
      </dsp:txXfrm>
    </dsp:sp>
    <dsp:sp modelId="{A263F62A-2BA7-4D38-8455-00C001CEDECF}">
      <dsp:nvSpPr>
        <dsp:cNvPr id="0" name=""/>
        <dsp:cNvSpPr/>
      </dsp:nvSpPr>
      <dsp:spPr>
        <a:xfrm>
          <a:off x="5437501" y="1806504"/>
          <a:ext cx="4794634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Introduced dropout layers for regularization to prevent overfitting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Added batch normalization layers to normalize inputs and accelerate training</a:t>
          </a:r>
          <a:endParaRPr lang="en-US" sz="1100" kern="1200" dirty="0"/>
        </a:p>
      </dsp:txBody>
      <dsp:txXfrm>
        <a:off x="5437501" y="1806504"/>
        <a:ext cx="4794634" cy="721247"/>
      </dsp:txXfrm>
    </dsp:sp>
    <dsp:sp modelId="{7BA51939-9332-4F35-91FF-BBDD73065318}">
      <dsp:nvSpPr>
        <dsp:cNvPr id="0" name=""/>
        <dsp:cNvSpPr/>
      </dsp:nvSpPr>
      <dsp:spPr>
        <a:xfrm>
          <a:off x="0" y="2708063"/>
          <a:ext cx="10232136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5300B-CA2E-4091-8B0D-87BE80BC2915}">
      <dsp:nvSpPr>
        <dsp:cNvPr id="0" name=""/>
        <dsp:cNvSpPr/>
      </dsp:nvSpPr>
      <dsp:spPr>
        <a:xfrm>
          <a:off x="218177" y="2870344"/>
          <a:ext cx="396686" cy="396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58EBD-48DE-4809-B256-59E99A6A5A14}">
      <dsp:nvSpPr>
        <dsp:cNvPr id="0" name=""/>
        <dsp:cNvSpPr/>
      </dsp:nvSpPr>
      <dsp:spPr>
        <a:xfrm>
          <a:off x="833040" y="2708063"/>
          <a:ext cx="4604461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/>
            <a:t>Activation Functions &amp; Optimizers</a:t>
          </a:r>
          <a:endParaRPr lang="en-US" sz="1900" kern="1200" dirty="0"/>
        </a:p>
      </dsp:txBody>
      <dsp:txXfrm>
        <a:off x="833040" y="2708063"/>
        <a:ext cx="4604461" cy="721247"/>
      </dsp:txXfrm>
    </dsp:sp>
    <dsp:sp modelId="{CA510B84-212E-40F4-B515-F192B5BA2BC4}">
      <dsp:nvSpPr>
        <dsp:cNvPr id="0" name=""/>
        <dsp:cNvSpPr/>
      </dsp:nvSpPr>
      <dsp:spPr>
        <a:xfrm>
          <a:off x="5437501" y="2708063"/>
          <a:ext cx="4794634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Experimented with </a:t>
          </a:r>
          <a:r>
            <a:rPr lang="en-IN" sz="1100" b="0" i="0" kern="1200" dirty="0" err="1"/>
            <a:t>ReLU</a:t>
          </a:r>
          <a:r>
            <a:rPr lang="en-IN" sz="1100" b="0" i="0" kern="1200" dirty="0"/>
            <a:t>, </a:t>
          </a:r>
          <a:r>
            <a:rPr lang="en-IN" sz="1100" b="0" i="0" kern="1200" dirty="0" err="1"/>
            <a:t>LeakyReLU</a:t>
          </a:r>
          <a:r>
            <a:rPr lang="en-IN" sz="1100" b="0" i="0" kern="1200" dirty="0"/>
            <a:t> for improved performance.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Experimented with Adam, SGD optimizers and different learning rates</a:t>
          </a:r>
          <a:endParaRPr lang="en-US" sz="1100" kern="1200" dirty="0"/>
        </a:p>
      </dsp:txBody>
      <dsp:txXfrm>
        <a:off x="5437501" y="2708063"/>
        <a:ext cx="4794634" cy="721247"/>
      </dsp:txXfrm>
    </dsp:sp>
    <dsp:sp modelId="{4C9530E4-E79C-4B83-A626-1FA5F3211974}">
      <dsp:nvSpPr>
        <dsp:cNvPr id="0" name=""/>
        <dsp:cNvSpPr/>
      </dsp:nvSpPr>
      <dsp:spPr>
        <a:xfrm>
          <a:off x="0" y="3609622"/>
          <a:ext cx="10232136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F10DE-6223-40AE-BA18-4D7C80D5D3C6}">
      <dsp:nvSpPr>
        <dsp:cNvPr id="0" name=""/>
        <dsp:cNvSpPr/>
      </dsp:nvSpPr>
      <dsp:spPr>
        <a:xfrm>
          <a:off x="218177" y="3771903"/>
          <a:ext cx="396686" cy="3966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4682E-186C-4F62-81AB-BD31866A04A7}">
      <dsp:nvSpPr>
        <dsp:cNvPr id="0" name=""/>
        <dsp:cNvSpPr/>
      </dsp:nvSpPr>
      <dsp:spPr>
        <a:xfrm>
          <a:off x="833040" y="3609622"/>
          <a:ext cx="4604461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/>
            <a:t>Early Stopping &amp; Metrics</a:t>
          </a:r>
          <a:endParaRPr lang="en-US" sz="1900" kern="1200" dirty="0"/>
        </a:p>
      </dsp:txBody>
      <dsp:txXfrm>
        <a:off x="833040" y="3609622"/>
        <a:ext cx="4604461" cy="721247"/>
      </dsp:txXfrm>
    </dsp:sp>
    <dsp:sp modelId="{40EB6589-02A0-45FA-8ADC-F197EC1B9E3D}">
      <dsp:nvSpPr>
        <dsp:cNvPr id="0" name=""/>
        <dsp:cNvSpPr/>
      </dsp:nvSpPr>
      <dsp:spPr>
        <a:xfrm>
          <a:off x="5437501" y="3609622"/>
          <a:ext cx="4794634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Early stopping implemented </a:t>
          </a:r>
          <a:r>
            <a:rPr lang="en-IN" sz="1100" b="0" i="0" kern="1200" dirty="0" err="1"/>
            <a:t>inorder</a:t>
          </a:r>
          <a:r>
            <a:rPr lang="en-IN" sz="1100" b="0" i="0" kern="1200" dirty="0"/>
            <a:t> to prevent overfitting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Tried to optimize metrics like precision, recall and accuracy</a:t>
          </a:r>
          <a:endParaRPr lang="en-US" sz="1100" kern="1200" dirty="0"/>
        </a:p>
      </dsp:txBody>
      <dsp:txXfrm>
        <a:off x="5437501" y="3609622"/>
        <a:ext cx="4794634" cy="721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7DA7-A6D4-5444-A18D-414156F63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83655-92BE-E942-BCC4-50D42A5A8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5B06-9A80-A144-B9A1-B3DE07D4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C073D-0DFA-A842-98A1-F39709EB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2A7C-A104-1240-B3C0-E627CCBB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CCD5-CE02-794D-8CA1-E572E5F7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93047-C475-6543-AC27-A8029C587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CCB62-567A-9345-AC8E-1AFBBB92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33F9-A9FF-544A-B139-DF39249F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5165D-079B-D544-85FB-40936A6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6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C10D9-E08B-6A4E-8315-B1AB316E7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D57EF-7A82-DD4D-A211-A1EE3609D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A696-FE7B-5C44-9966-FA9C7003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6503-A16A-E84D-ABE0-B951DD36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0887B-DC65-FB42-A9A3-F5EFCCDE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DFDE-F504-9140-83DF-8265CB93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C799-ADD9-A245-84B7-D8D81D20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E3141-F86A-614C-A7B8-4727A282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D07A-86B2-5947-986D-86C9EF61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2D968-8BBF-2441-A1A8-48207529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C335-D4B0-EE44-AA8E-961A42F6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9F9E3-972F-DF4A-9E71-B88F16DB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7AD15-D9CE-DC45-BDD2-3E4F23B4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197D-ECE2-5844-9EBC-A9BF90B2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A5ED-38D4-B347-9877-53F1469E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E3D3-B147-7744-B1C3-04FDBA5B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A359-C8BC-3841-9D2F-E68CDB4BC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06DD5-9C17-7D41-8E7C-5BDF5BA07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510A8-CB60-CB49-9337-E938FBBA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99EA6-7092-364C-86FE-6DEF24C7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47095-6155-7845-9B3F-7545EAE0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0EB-2467-A542-9D71-B13C4081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3013A-DC51-E14F-8F7F-44CABA69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08C57-E091-8842-B26D-0D5A956AA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416CA-8F50-7B41-9AB3-90D1007A2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555E2-8FE0-A84B-BA82-1ECF7EAB1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E54C9-A414-BD4B-BF84-B435C7F9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A0362-16EB-E442-A214-F0FA7817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A79BC-69C2-7B4D-AE7F-9E3CE5E4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999A-6A04-9E4D-9B24-F2C0F68F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8ECD6-B202-9E4E-BDEB-221F0113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F06F1-497D-AF4C-BC4B-FFFF04FA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2F93E-25CE-074D-9DFF-480E485D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E52C1-0269-B142-AD34-41491F60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91D62-46A7-664A-8D63-7CDB85AE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F439F-5377-0047-A8BC-8A480F7F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6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9280-C76D-3447-BA31-3C4E66EE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7707-C418-F64D-AEBE-5CEC755A2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1E49-84EB-AF47-A8CE-9959EABBD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B772D-0263-6341-A927-2C74F181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2BE4-CE70-164B-AE5D-AAF3B708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0C1F4-D8D1-4146-B123-F1AF4995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30C4-0C0B-764C-8899-C13A3B7C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94058-584C-5B49-80EB-6A3E7792D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1FE67-CAFD-684F-B281-0BAF42D0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4C2A1-3C9B-8B43-A46C-DB01A8FD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3C76-2968-C040-ADDB-42D59230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56843-02E0-5648-B3CB-AA81A94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0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55B20-DD9E-3740-8198-6403DE3D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1049A-414B-AA46-BF9B-B6A9FD1E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2004-F678-F54D-A757-A5C83A522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EE39-8394-5647-A854-14704804B77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B363B-FF41-4345-A62B-848D4CF82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5577-B956-6841-9B04-0751E7A86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icons and symbols&#10;&#10;Description automatically generated with medium confidence">
            <a:extLst>
              <a:ext uri="{FF2B5EF4-FFF2-40B4-BE49-F238E27FC236}">
                <a16:creationId xmlns:a16="http://schemas.microsoft.com/office/drawing/2014/main" id="{8B412646-CD60-0B49-9B7C-D2DE55817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1" r="2" b="10544"/>
          <a:stretch/>
        </p:blipFill>
        <p:spPr>
          <a:xfrm>
            <a:off x="4115207" y="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2" name="Freeform: Shape 2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37393-E7B4-0444-8B54-659D23B64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000" dirty="0">
                <a:latin typeface="+mn-lt"/>
              </a:rPr>
              <a:t>Deep Learning For Image Classification : CIFAR - 10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A848-FF9E-B045-956B-70CDBD89E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Devesh Surve</a:t>
            </a:r>
          </a:p>
          <a:p>
            <a:pPr algn="l"/>
            <a:r>
              <a:rPr lang="en-US" sz="2000"/>
              <a:t>31</a:t>
            </a:r>
            <a:r>
              <a:rPr lang="en-US" sz="2000" baseline="30000"/>
              <a:t>st</a:t>
            </a:r>
            <a:r>
              <a:rPr lang="en-US" sz="2000"/>
              <a:t> Jan 2024</a:t>
            </a:r>
          </a:p>
          <a:p>
            <a:pPr algn="l"/>
            <a:r>
              <a:rPr lang="en-US" sz="2000"/>
              <a:t>CSYE-7380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21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3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CAA57-0DA5-674F-97EF-C7000172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78" y="36413"/>
            <a:ext cx="3925272" cy="1954729"/>
          </a:xfrm>
        </p:spPr>
        <p:txBody>
          <a:bodyPr>
            <a:normAutofit/>
          </a:bodyPr>
          <a:lstStyle/>
          <a:p>
            <a:r>
              <a:rPr lang="en-IN" sz="3100" b="1" i="0" dirty="0">
                <a:effectLst/>
                <a:latin typeface="+mn-lt"/>
              </a:rPr>
              <a:t>Problem Statement</a:t>
            </a:r>
            <a:endParaRPr lang="en-US" sz="3100" dirty="0">
              <a:latin typeface="+mn-lt"/>
            </a:endParaRPr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38831225-F044-AB7D-FE77-66612FAC1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893714"/>
              </p:ext>
            </p:extLst>
          </p:nvPr>
        </p:nvGraphicFramePr>
        <p:xfrm>
          <a:off x="1025864" y="2490676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ollage of different animals&#10;&#10;Description automatically generated">
            <a:extLst>
              <a:ext uri="{FF2B5EF4-FFF2-40B4-BE49-F238E27FC236}">
                <a16:creationId xmlns:a16="http://schemas.microsoft.com/office/drawing/2014/main" id="{FC7E2BA6-9178-6448-8F8F-AFE958E8F3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9794" y="570186"/>
            <a:ext cx="5866342" cy="26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5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E15AE-F6EF-B448-A995-405DFE25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85" y="658327"/>
            <a:ext cx="10232136" cy="1014984"/>
          </a:xfrm>
        </p:spPr>
        <p:txBody>
          <a:bodyPr>
            <a:normAutofit/>
          </a:bodyPr>
          <a:lstStyle/>
          <a:p>
            <a:r>
              <a:rPr lang="en-IN" sz="3100" b="1" i="0" dirty="0">
                <a:effectLst/>
                <a:latin typeface="+mn-lt"/>
              </a:rPr>
              <a:t>Approach &amp; Learnings - Model Architecture</a:t>
            </a:r>
            <a:br>
              <a:rPr lang="en-IN" sz="3100" b="1" i="0" dirty="0">
                <a:effectLst/>
                <a:latin typeface="+mn-lt"/>
              </a:rPr>
            </a:br>
            <a:endParaRPr lang="en-US" sz="3100" dirty="0">
              <a:latin typeface="+mn-lt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31AF45EF-70E0-E541-AF5D-2E12A0378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955" y="1362415"/>
            <a:ext cx="10515600" cy="4351338"/>
          </a:xfrm>
        </p:spPr>
        <p:txBody>
          <a:bodyPr/>
          <a:lstStyle/>
          <a:p>
            <a:r>
              <a:rPr lang="en-US" dirty="0"/>
              <a:t>Initial Baseline – 3 Layers</a:t>
            </a:r>
          </a:p>
          <a:p>
            <a:pPr lvl="1"/>
            <a:r>
              <a:rPr lang="en-US" dirty="0"/>
              <a:t>Convolution Layer</a:t>
            </a:r>
          </a:p>
          <a:p>
            <a:pPr lvl="1"/>
            <a:r>
              <a:rPr lang="en-US" dirty="0"/>
              <a:t>Flatten</a:t>
            </a:r>
          </a:p>
          <a:p>
            <a:pPr lvl="1"/>
            <a:r>
              <a:rPr lang="en-US" dirty="0"/>
              <a:t>Dense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F05342-5EE7-1E4E-B03F-1D35B49BA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4" y="3435470"/>
            <a:ext cx="65913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A black and white text&#10;&#10;Description automatically generated">
            <a:extLst>
              <a:ext uri="{FF2B5EF4-FFF2-40B4-BE49-F238E27FC236}">
                <a16:creationId xmlns:a16="http://schemas.microsoft.com/office/drawing/2014/main" id="{E52CCC6E-DE9E-F94A-A396-A22878C9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287" y="1533445"/>
            <a:ext cx="5950498" cy="1994834"/>
          </a:xfrm>
          <a:prstGeom prst="rect">
            <a:avLst/>
          </a:prstGeom>
        </p:spPr>
      </p:pic>
      <p:sp>
        <p:nvSpPr>
          <p:cNvPr id="40" name="Content Placeholder 30">
            <a:extLst>
              <a:ext uri="{FF2B5EF4-FFF2-40B4-BE49-F238E27FC236}">
                <a16:creationId xmlns:a16="http://schemas.microsoft.com/office/drawing/2014/main" id="{0B9D09F0-3644-C749-BC40-7B999B2435A9}"/>
              </a:ext>
            </a:extLst>
          </p:cNvPr>
          <p:cNvSpPr txBox="1">
            <a:spLocks/>
          </p:cNvSpPr>
          <p:nvPr/>
        </p:nvSpPr>
        <p:spPr>
          <a:xfrm>
            <a:off x="1060185" y="13526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3" name="Content Placeholder 30">
            <a:extLst>
              <a:ext uri="{FF2B5EF4-FFF2-40B4-BE49-F238E27FC236}">
                <a16:creationId xmlns:a16="http://schemas.microsoft.com/office/drawing/2014/main" id="{AF88595A-CBCD-AA48-8AF6-EE363C6CF61E}"/>
              </a:ext>
            </a:extLst>
          </p:cNvPr>
          <p:cNvSpPr txBox="1">
            <a:spLocks/>
          </p:cNvSpPr>
          <p:nvPr/>
        </p:nvSpPr>
        <p:spPr>
          <a:xfrm>
            <a:off x="978955" y="13526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Next, we iteratively added</a:t>
            </a:r>
          </a:p>
          <a:p>
            <a:pPr lvl="1"/>
            <a:r>
              <a:rPr lang="en-US" dirty="0"/>
              <a:t>Pooling Layer</a:t>
            </a:r>
          </a:p>
          <a:p>
            <a:pPr lvl="1"/>
            <a:r>
              <a:rPr lang="en-US" dirty="0"/>
              <a:t>Batch Normalization</a:t>
            </a:r>
          </a:p>
          <a:p>
            <a:pPr lvl="1"/>
            <a:r>
              <a:rPr lang="en-US" dirty="0"/>
              <a:t>More Convolution Layers</a:t>
            </a:r>
          </a:p>
          <a:p>
            <a:pPr lvl="1"/>
            <a:r>
              <a:rPr lang="en-US" dirty="0"/>
              <a:t>More Pooling Layers</a:t>
            </a:r>
          </a:p>
          <a:p>
            <a:pPr lvl="1"/>
            <a:r>
              <a:rPr lang="en-US" dirty="0"/>
              <a:t>Dropout Layers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F3381A-55D4-3841-AED5-D4453FF0C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245" y="3183177"/>
            <a:ext cx="65278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2B591CC-D3D6-8E4E-BC11-EEB0184A6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80" y="3172545"/>
            <a:ext cx="6868685" cy="314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02B9B7D-7C17-5B48-9D1E-3291EF53C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497" y="3203584"/>
            <a:ext cx="7338650" cy="329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8250531-434F-3E41-A085-706AC046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6" y="3393028"/>
            <a:ext cx="7809539" cy="314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37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1" grpId="1" uiExpand="1" build="p"/>
      <p:bldP spid="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15AE-F6EF-B448-A995-405DFE25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85" y="658327"/>
            <a:ext cx="10232136" cy="1014984"/>
          </a:xfrm>
        </p:spPr>
        <p:txBody>
          <a:bodyPr>
            <a:normAutofit/>
          </a:bodyPr>
          <a:lstStyle/>
          <a:p>
            <a:r>
              <a:rPr lang="en-IN" sz="3100" b="1" i="0" dirty="0">
                <a:effectLst/>
                <a:latin typeface="+mn-lt"/>
              </a:rPr>
              <a:t>Approach &amp; Learnings - Model Training &amp; Optimization</a:t>
            </a:r>
            <a:br>
              <a:rPr lang="en-IN" sz="3100" b="1" i="0" dirty="0">
                <a:effectLst/>
                <a:latin typeface="+mn-lt"/>
              </a:rPr>
            </a:br>
            <a:endParaRPr lang="en-US" sz="3100" dirty="0"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9C5639-95CA-8D0B-2410-04232FB53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542101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042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30B9-285C-AD44-85F0-65C95ADE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76" y="271940"/>
            <a:ext cx="10515600" cy="1325563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3B60-B189-B44D-9390-B1A2D963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76" y="1474749"/>
            <a:ext cx="5257800" cy="4902480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Model Performance Metrics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80% Accuracy on Test Set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Precision &amp; Recall </a:t>
            </a:r>
          </a:p>
          <a:p>
            <a:pPr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Interpretation of Results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"Strengths: Identify which classes or types of images the model classified with high accuracy."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"Weaknesses: Point out where the model struggled, such as certain classes with lower accuracy or more confusion."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Visualization of Results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"Confusion Matrix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"Improvement over baseline model: </a:t>
            </a:r>
          </a:p>
          <a:p>
            <a:pPr marL="914400" lvl="2" indent="0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56% &gt; 59% &gt; 67% &gt; 80%</a:t>
            </a:r>
          </a:p>
          <a:p>
            <a:pPr marL="285750" indent="-285750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Accuracy &amp; </a:t>
            </a:r>
            <a:r>
              <a:rPr lang="en-IN" b="1" dirty="0">
                <a:solidFill>
                  <a:srgbClr val="374151"/>
                </a:solidFill>
                <a:latin typeface="Söhne"/>
              </a:rPr>
              <a:t>Loss Graphs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Show the training and validation accuracy/loss over epochs."</a:t>
            </a:r>
          </a:p>
        </p:txBody>
      </p:sp>
      <p:pic>
        <p:nvPicPr>
          <p:cNvPr id="5" name="Picture 4" descr="A table of numbers with text&#10;&#10;Description automatically generated">
            <a:extLst>
              <a:ext uri="{FF2B5EF4-FFF2-40B4-BE49-F238E27FC236}">
                <a16:creationId xmlns:a16="http://schemas.microsoft.com/office/drawing/2014/main" id="{968A567F-387B-B646-B469-920A7437E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117" y="1685672"/>
            <a:ext cx="5854500" cy="3697579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A2A50E0-AC82-5242-B57E-F645A04B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03" y="451195"/>
            <a:ext cx="6464412" cy="61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EFE53E4-8337-A740-9DE8-AC18BADF0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676" y="1685672"/>
            <a:ext cx="5854500" cy="29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15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330</Words>
  <Application>Microsoft Macintosh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Deep Learning For Image Classification : CIFAR - 10</vt:lpstr>
      <vt:lpstr>Problem Statement</vt:lpstr>
      <vt:lpstr>Approach &amp; Learnings - Model Architecture </vt:lpstr>
      <vt:lpstr>Approach &amp; Learnings - Model Training &amp; Optimization 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Image Classification : CIFAR - 10</dc:title>
  <dc:creator>Devesh Surve</dc:creator>
  <cp:lastModifiedBy>Devesh Surve</cp:lastModifiedBy>
  <cp:revision>1</cp:revision>
  <dcterms:created xsi:type="dcterms:W3CDTF">2024-01-30T19:16:04Z</dcterms:created>
  <dcterms:modified xsi:type="dcterms:W3CDTF">2024-01-31T00:07:40Z</dcterms:modified>
</cp:coreProperties>
</file>