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3DB3331-76F5-0E49-98C7-639A997CE879}" type="datetimeFigureOut">
              <a:rPr lang="en-US" smtClean="0"/>
              <a:t>12/3/21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A81D14B-C61B-064D-9B4F-D1A914163BC1}" type="slidenum">
              <a:rPr lang="en-US" smtClean="0"/>
              <a:t>‹#›</a:t>
            </a:fld>
            <a:endParaRPr lang="en-US"/>
          </a:p>
        </p:txBody>
      </p:sp>
    </p:spTree>
    <p:extLst>
      <p:ext uri="{BB962C8B-B14F-4D97-AF65-F5344CB8AC3E}">
        <p14:creationId xmlns:p14="http://schemas.microsoft.com/office/powerpoint/2010/main" val="261989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DB3331-76F5-0E49-98C7-639A997CE879}"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379105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DB3331-76F5-0E49-98C7-639A997CE879}" type="datetimeFigureOut">
              <a:rPr lang="en-US" smtClean="0"/>
              <a:t>12/3/21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A81D14B-C61B-064D-9B4F-D1A914163BC1}" type="slidenum">
              <a:rPr lang="en-US" smtClean="0"/>
              <a:t>‹#›</a:t>
            </a:fld>
            <a:endParaRPr lang="en-US"/>
          </a:p>
        </p:txBody>
      </p:sp>
    </p:spTree>
    <p:extLst>
      <p:ext uri="{BB962C8B-B14F-4D97-AF65-F5344CB8AC3E}">
        <p14:creationId xmlns:p14="http://schemas.microsoft.com/office/powerpoint/2010/main" val="30629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DB3331-76F5-0E49-98C7-639A997CE879}"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3709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DB3331-76F5-0E49-98C7-639A997CE879}" type="datetimeFigureOut">
              <a:rPr lang="en-US" smtClean="0"/>
              <a:t>12/3/21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A81D14B-C61B-064D-9B4F-D1A914163BC1}" type="slidenum">
              <a:rPr lang="en-US" smtClean="0"/>
              <a:t>‹#›</a:t>
            </a:fld>
            <a:endParaRPr lang="en-US"/>
          </a:p>
        </p:txBody>
      </p:sp>
    </p:spTree>
    <p:extLst>
      <p:ext uri="{BB962C8B-B14F-4D97-AF65-F5344CB8AC3E}">
        <p14:creationId xmlns:p14="http://schemas.microsoft.com/office/powerpoint/2010/main" val="383282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3DB3331-76F5-0E49-98C7-639A997CE879}"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37572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3DB3331-76F5-0E49-98C7-639A997CE879}" type="datetimeFigureOut">
              <a:rPr lang="en-US" smtClean="0"/>
              <a:t>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351085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3DB3331-76F5-0E49-98C7-639A997CE879}"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226123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B3331-76F5-0E49-98C7-639A997CE879}" type="datetimeFigureOut">
              <a:rPr lang="en-US" smtClean="0"/>
              <a:t>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8784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DB3331-76F5-0E49-98C7-639A997CE879}" type="datetimeFigureOut">
              <a:rPr lang="en-US" smtClean="0"/>
              <a:t>12/3/21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A81D14B-C61B-064D-9B4F-D1A914163BC1}" type="slidenum">
              <a:rPr lang="en-US" smtClean="0"/>
              <a:t>‹#›</a:t>
            </a:fld>
            <a:endParaRPr lang="en-US"/>
          </a:p>
        </p:txBody>
      </p:sp>
    </p:spTree>
    <p:extLst>
      <p:ext uri="{BB962C8B-B14F-4D97-AF65-F5344CB8AC3E}">
        <p14:creationId xmlns:p14="http://schemas.microsoft.com/office/powerpoint/2010/main" val="55567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3DB3331-76F5-0E49-98C7-639A997CE879}"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1D14B-C61B-064D-9B4F-D1A914163BC1}" type="slidenum">
              <a:rPr lang="en-US" smtClean="0"/>
              <a:t>‹#›</a:t>
            </a:fld>
            <a:endParaRPr lang="en-US"/>
          </a:p>
        </p:txBody>
      </p:sp>
    </p:spTree>
    <p:extLst>
      <p:ext uri="{BB962C8B-B14F-4D97-AF65-F5344CB8AC3E}">
        <p14:creationId xmlns:p14="http://schemas.microsoft.com/office/powerpoint/2010/main" val="316380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DB3331-76F5-0E49-98C7-639A997CE879}" type="datetimeFigureOut">
              <a:rPr lang="en-US" smtClean="0"/>
              <a:t>12/3/21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A81D14B-C61B-064D-9B4F-D1A914163BC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2635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513-9E9E-0C4A-8445-165EA9BF1EA1}"/>
              </a:ext>
            </a:extLst>
          </p:cNvPr>
          <p:cNvSpPr>
            <a:spLocks noGrp="1"/>
          </p:cNvSpPr>
          <p:nvPr>
            <p:ph type="ctrTitle"/>
          </p:nvPr>
        </p:nvSpPr>
        <p:spPr/>
        <p:txBody>
          <a:bodyPr>
            <a:normAutofit/>
          </a:bodyPr>
          <a:lstStyle/>
          <a:p>
            <a:r>
              <a:rPr lang="en-IN" b="1" dirty="0"/>
              <a:t>PROJECT TITLE: BLOOD BANK</a:t>
            </a:r>
            <a:br>
              <a:rPr lang="en-IN" dirty="0"/>
            </a:br>
            <a:endParaRPr lang="en-US" dirty="0"/>
          </a:p>
        </p:txBody>
      </p:sp>
      <p:sp>
        <p:nvSpPr>
          <p:cNvPr id="3" name="Subtitle 2">
            <a:extLst>
              <a:ext uri="{FF2B5EF4-FFF2-40B4-BE49-F238E27FC236}">
                <a16:creationId xmlns:a16="http://schemas.microsoft.com/office/drawing/2014/main" id="{C7F4D988-84A6-A746-8471-144A7033CFBE}"/>
              </a:ext>
            </a:extLst>
          </p:cNvPr>
          <p:cNvSpPr>
            <a:spLocks noGrp="1"/>
          </p:cNvSpPr>
          <p:nvPr>
            <p:ph type="subTitle" idx="1"/>
          </p:nvPr>
        </p:nvSpPr>
        <p:spPr>
          <a:xfrm>
            <a:off x="581191" y="3903831"/>
            <a:ext cx="10993546" cy="590321"/>
          </a:xfrm>
        </p:spPr>
        <p:txBody>
          <a:bodyPr/>
          <a:lstStyle/>
          <a:p>
            <a:r>
              <a:rPr lang="en-US" dirty="0">
                <a:solidFill>
                  <a:schemeClr val="bg1"/>
                </a:solidFill>
              </a:rPr>
              <a:t>Group MEMBERS</a:t>
            </a:r>
          </a:p>
        </p:txBody>
      </p:sp>
      <p:graphicFrame>
        <p:nvGraphicFramePr>
          <p:cNvPr id="4" name="Table 3">
            <a:extLst>
              <a:ext uri="{FF2B5EF4-FFF2-40B4-BE49-F238E27FC236}">
                <a16:creationId xmlns:a16="http://schemas.microsoft.com/office/drawing/2014/main" id="{EBD9B7F2-67B4-8545-8A67-F3F307383241}"/>
              </a:ext>
            </a:extLst>
          </p:cNvPr>
          <p:cNvGraphicFramePr>
            <a:graphicFrameLocks noGrp="1"/>
          </p:cNvGraphicFramePr>
          <p:nvPr>
            <p:extLst>
              <p:ext uri="{D42A27DB-BD31-4B8C-83A1-F6EECF244321}">
                <p14:modId xmlns:p14="http://schemas.microsoft.com/office/powerpoint/2010/main" val="3714611233"/>
              </p:ext>
            </p:extLst>
          </p:nvPr>
        </p:nvGraphicFramePr>
        <p:xfrm>
          <a:off x="581191" y="4711788"/>
          <a:ext cx="3780155" cy="762000"/>
        </p:xfrm>
        <a:graphic>
          <a:graphicData uri="http://schemas.openxmlformats.org/drawingml/2006/table">
            <a:tbl>
              <a:tblPr firstRow="1" firstCol="1" bandRow="1">
                <a:tableStyleId>{5C22544A-7EE6-4342-B048-85BDC9FD1C3A}</a:tableStyleId>
              </a:tblPr>
              <a:tblGrid>
                <a:gridCol w="1875155">
                  <a:extLst>
                    <a:ext uri="{9D8B030D-6E8A-4147-A177-3AD203B41FA5}">
                      <a16:colId xmlns:a16="http://schemas.microsoft.com/office/drawing/2014/main" val="951908878"/>
                    </a:ext>
                  </a:extLst>
                </a:gridCol>
                <a:gridCol w="1905000">
                  <a:extLst>
                    <a:ext uri="{9D8B030D-6E8A-4147-A177-3AD203B41FA5}">
                      <a16:colId xmlns:a16="http://schemas.microsoft.com/office/drawing/2014/main" val="2889569651"/>
                    </a:ext>
                  </a:extLst>
                </a:gridCol>
              </a:tblGrid>
              <a:tr h="37717">
                <a:tc>
                  <a:txBody>
                    <a:bodyPr/>
                    <a:lstStyle/>
                    <a:p>
                      <a:r>
                        <a:rPr lang="en-IN" sz="1400">
                          <a:effectLst/>
                        </a:rPr>
                        <a:t>NAME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a:effectLst/>
                        </a:rPr>
                        <a:t>ROLL NO</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8142098"/>
                  </a:ext>
                </a:extLst>
              </a:tr>
              <a:tr h="0">
                <a:tc>
                  <a:txBody>
                    <a:bodyPr/>
                    <a:lstStyle/>
                    <a:p>
                      <a:r>
                        <a:rPr lang="en-IN" sz="1200">
                          <a:effectLst/>
                        </a:rPr>
                        <a:t>SREESANKAR S</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AM.EN.U4CSE20366</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5359560"/>
                  </a:ext>
                </a:extLst>
              </a:tr>
              <a:tr h="0">
                <a:tc>
                  <a:txBody>
                    <a:bodyPr/>
                    <a:lstStyle/>
                    <a:p>
                      <a:r>
                        <a:rPr lang="en-IN" sz="1200">
                          <a:effectLst/>
                        </a:rPr>
                        <a:t>DEVESH KUMAR V V</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AM.EN.U4CSE20321</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789387"/>
                  </a:ext>
                </a:extLst>
              </a:tr>
              <a:tr h="0">
                <a:tc>
                  <a:txBody>
                    <a:bodyPr/>
                    <a:lstStyle/>
                    <a:p>
                      <a:r>
                        <a:rPr lang="en-IN" sz="1200">
                          <a:effectLst/>
                        </a:rPr>
                        <a:t>VIGNESH A NAIR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AM.EN.U4CSE20374</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5099172"/>
                  </a:ext>
                </a:extLst>
              </a:tr>
            </a:tbl>
          </a:graphicData>
        </a:graphic>
      </p:graphicFrame>
    </p:spTree>
    <p:extLst>
      <p:ext uri="{BB962C8B-B14F-4D97-AF65-F5344CB8AC3E}">
        <p14:creationId xmlns:p14="http://schemas.microsoft.com/office/powerpoint/2010/main" val="233216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25D6-0A8C-7841-836A-A1A181A87A3E}"/>
              </a:ext>
            </a:extLst>
          </p:cNvPr>
          <p:cNvSpPr>
            <a:spLocks noGrp="1"/>
          </p:cNvSpPr>
          <p:nvPr>
            <p:ph type="ctrTitle"/>
          </p:nvPr>
        </p:nvSpPr>
        <p:spPr>
          <a:xfrm>
            <a:off x="673470" y="3679740"/>
            <a:ext cx="10993549" cy="1475013"/>
          </a:xfrm>
        </p:spPr>
        <p:txBody>
          <a:bodyPr/>
          <a:lstStyle/>
          <a:p>
            <a:r>
              <a:rPr lang="en-US" dirty="0">
                <a:solidFill>
                  <a:schemeClr val="bg1"/>
                </a:solidFill>
              </a:rPr>
              <a:t>Thank you</a:t>
            </a:r>
          </a:p>
        </p:txBody>
      </p:sp>
    </p:spTree>
    <p:extLst>
      <p:ext uri="{BB962C8B-B14F-4D97-AF65-F5344CB8AC3E}">
        <p14:creationId xmlns:p14="http://schemas.microsoft.com/office/powerpoint/2010/main" val="59232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73EE-38FD-D241-A812-4B2C8D2D2E30}"/>
              </a:ext>
            </a:extLst>
          </p:cNvPr>
          <p:cNvSpPr>
            <a:spLocks noGrp="1"/>
          </p:cNvSpPr>
          <p:nvPr>
            <p:ph type="title"/>
          </p:nvPr>
        </p:nvSpPr>
        <p:spPr/>
        <p:txBody>
          <a:bodyPr/>
          <a:lstStyle/>
          <a:p>
            <a:r>
              <a:rPr lang="en-IN" b="1" dirty="0"/>
              <a:t>Project Abstract: </a:t>
            </a:r>
            <a:br>
              <a:rPr lang="en-IN" dirty="0"/>
            </a:br>
            <a:endParaRPr lang="en-US" dirty="0"/>
          </a:p>
        </p:txBody>
      </p:sp>
      <p:sp>
        <p:nvSpPr>
          <p:cNvPr id="3" name="Content Placeholder 2">
            <a:extLst>
              <a:ext uri="{FF2B5EF4-FFF2-40B4-BE49-F238E27FC236}">
                <a16:creationId xmlns:a16="http://schemas.microsoft.com/office/drawing/2014/main" id="{6886A759-5259-894E-A979-6E0F7F131F0B}"/>
              </a:ext>
            </a:extLst>
          </p:cNvPr>
          <p:cNvSpPr>
            <a:spLocks noGrp="1"/>
          </p:cNvSpPr>
          <p:nvPr>
            <p:ph idx="1"/>
          </p:nvPr>
        </p:nvSpPr>
        <p:spPr/>
        <p:txBody>
          <a:bodyPr/>
          <a:lstStyle/>
          <a:p>
            <a:r>
              <a:rPr lang="en-IN" dirty="0"/>
              <a:t>This project aims to develop a database for enable management of blood bank conveniently and efficiently. </a:t>
            </a:r>
            <a:r>
              <a:rPr lang="en-IN"/>
              <a:t>This database contains relations where it stores the details of branches of blood bank, donors, receiver etc which also have  another relation which stores the transfer details of donor and receiver. </a:t>
            </a:r>
          </a:p>
          <a:p>
            <a:r>
              <a:rPr lang="en-IN"/>
              <a:t>This </a:t>
            </a:r>
            <a:r>
              <a:rPr lang="en-IN" dirty="0"/>
              <a:t>system allows us to input the details of the receiver and donor and stores it in a database. It also helps us to know the information about the blood transfer among the donor and receiver. </a:t>
            </a:r>
          </a:p>
          <a:p>
            <a:endParaRPr lang="en-US" dirty="0"/>
          </a:p>
        </p:txBody>
      </p:sp>
    </p:spTree>
    <p:extLst>
      <p:ext uri="{BB962C8B-B14F-4D97-AF65-F5344CB8AC3E}">
        <p14:creationId xmlns:p14="http://schemas.microsoft.com/office/powerpoint/2010/main" val="268199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3EAF-12E4-E043-B2D9-C81FED19AEC6}"/>
              </a:ext>
            </a:extLst>
          </p:cNvPr>
          <p:cNvSpPr>
            <a:spLocks noGrp="1"/>
          </p:cNvSpPr>
          <p:nvPr>
            <p:ph type="title"/>
          </p:nvPr>
        </p:nvSpPr>
        <p:spPr/>
        <p:txBody>
          <a:bodyPr/>
          <a:lstStyle/>
          <a:p>
            <a:r>
              <a:rPr lang="en-IN" b="1" dirty="0"/>
              <a:t>Features</a:t>
            </a:r>
            <a:br>
              <a:rPr lang="en-IN" dirty="0"/>
            </a:br>
            <a:endParaRPr lang="en-US" dirty="0"/>
          </a:p>
        </p:txBody>
      </p:sp>
      <p:sp>
        <p:nvSpPr>
          <p:cNvPr id="3" name="Content Placeholder 2">
            <a:extLst>
              <a:ext uri="{FF2B5EF4-FFF2-40B4-BE49-F238E27FC236}">
                <a16:creationId xmlns:a16="http://schemas.microsoft.com/office/drawing/2014/main" id="{6106FAA7-EA72-3A45-8800-E8848CDA43F1}"/>
              </a:ext>
            </a:extLst>
          </p:cNvPr>
          <p:cNvSpPr>
            <a:spLocks noGrp="1"/>
          </p:cNvSpPr>
          <p:nvPr>
            <p:ph idx="1"/>
          </p:nvPr>
        </p:nvSpPr>
        <p:spPr/>
        <p:txBody>
          <a:bodyPr/>
          <a:lstStyle/>
          <a:p>
            <a:pPr lvl="0"/>
            <a:r>
              <a:rPr lang="en-IN" dirty="0"/>
              <a:t>Provides the searching facilities based on various factors like Blood Group, Branch, Stock etc.</a:t>
            </a:r>
          </a:p>
          <a:p>
            <a:pPr lvl="0"/>
            <a:r>
              <a:rPr lang="en-IN" dirty="0"/>
              <a:t>Manage the information of Donor and receiver.</a:t>
            </a:r>
          </a:p>
          <a:p>
            <a:pPr lvl="0"/>
            <a:r>
              <a:rPr lang="en-IN" dirty="0"/>
              <a:t>Shows the information about the type of Blood.</a:t>
            </a:r>
          </a:p>
          <a:p>
            <a:pPr lvl="0"/>
            <a:r>
              <a:rPr lang="en-IN" dirty="0"/>
              <a:t>All the fields such as Blood , Blood Group, Stock are validated and does not take invalid values.</a:t>
            </a:r>
          </a:p>
          <a:p>
            <a:pPr lvl="0"/>
            <a:r>
              <a:rPr lang="en-IN" dirty="0"/>
              <a:t>Editing, adding and updating of Records is improved which results in proper resource management of Blood data.</a:t>
            </a:r>
          </a:p>
          <a:p>
            <a:endParaRPr lang="en-US" dirty="0"/>
          </a:p>
        </p:txBody>
      </p:sp>
    </p:spTree>
    <p:extLst>
      <p:ext uri="{BB962C8B-B14F-4D97-AF65-F5344CB8AC3E}">
        <p14:creationId xmlns:p14="http://schemas.microsoft.com/office/powerpoint/2010/main" val="359467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0B0-52F5-5A40-A55F-86C0BD8CA873}"/>
              </a:ext>
            </a:extLst>
          </p:cNvPr>
          <p:cNvSpPr>
            <a:spLocks noGrp="1"/>
          </p:cNvSpPr>
          <p:nvPr>
            <p:ph type="title"/>
          </p:nvPr>
        </p:nvSpPr>
        <p:spPr/>
        <p:txBody>
          <a:bodyPr/>
          <a:lstStyle/>
          <a:p>
            <a:r>
              <a:rPr lang="en-US" b="1" dirty="0"/>
              <a:t>PURPOSE </a:t>
            </a:r>
            <a:br>
              <a:rPr lang="en-IN" dirty="0"/>
            </a:br>
            <a:endParaRPr lang="en-US" dirty="0"/>
          </a:p>
        </p:txBody>
      </p:sp>
      <p:sp>
        <p:nvSpPr>
          <p:cNvPr id="3" name="Content Placeholder 2">
            <a:extLst>
              <a:ext uri="{FF2B5EF4-FFF2-40B4-BE49-F238E27FC236}">
                <a16:creationId xmlns:a16="http://schemas.microsoft.com/office/drawing/2014/main" id="{494FEA1B-A5C2-EB47-97EF-25DE77A69671}"/>
              </a:ext>
            </a:extLst>
          </p:cNvPr>
          <p:cNvSpPr>
            <a:spLocks noGrp="1"/>
          </p:cNvSpPr>
          <p:nvPr>
            <p:ph idx="1"/>
          </p:nvPr>
        </p:nvSpPr>
        <p:spPr/>
        <p:txBody>
          <a:bodyPr/>
          <a:lstStyle/>
          <a:p>
            <a:pPr marL="0" indent="0">
              <a:buNone/>
            </a:pPr>
            <a:r>
              <a:rPr lang="en-IN" dirty="0"/>
              <a:t>This project aims to develop an web application for management of blood bank conveniently and efficiently. This project aims  to reduce  the manual task and allow easy management of the blood transactions and other task related to Blood bank management system.</a:t>
            </a:r>
          </a:p>
          <a:p>
            <a:pPr marL="0" indent="0">
              <a:buNone/>
            </a:pPr>
            <a:r>
              <a:rPr lang="en-IN" dirty="0"/>
              <a:t> </a:t>
            </a:r>
          </a:p>
          <a:p>
            <a:pPr marL="0" indent="0">
              <a:buNone/>
            </a:pPr>
            <a:r>
              <a:rPr lang="en-IN" dirty="0"/>
              <a:t>The project is totally built at administrative end and thus the administrator, donor, receiver can modify the data. It tracks all the details about the Blood Group, Blood Bank, availability.</a:t>
            </a:r>
          </a:p>
          <a:p>
            <a:pPr marL="0" indent="0">
              <a:buNone/>
            </a:pPr>
            <a:r>
              <a:rPr lang="en-IN" dirty="0"/>
              <a:t> </a:t>
            </a:r>
          </a:p>
          <a:p>
            <a:endParaRPr lang="en-US" dirty="0"/>
          </a:p>
        </p:txBody>
      </p:sp>
    </p:spTree>
    <p:extLst>
      <p:ext uri="{BB962C8B-B14F-4D97-AF65-F5344CB8AC3E}">
        <p14:creationId xmlns:p14="http://schemas.microsoft.com/office/powerpoint/2010/main" val="284167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84CC-DC59-F748-9099-43DE4C132887}"/>
              </a:ext>
            </a:extLst>
          </p:cNvPr>
          <p:cNvSpPr>
            <a:spLocks noGrp="1"/>
          </p:cNvSpPr>
          <p:nvPr>
            <p:ph type="title"/>
          </p:nvPr>
        </p:nvSpPr>
        <p:spPr>
          <a:xfrm>
            <a:off x="581192" y="702157"/>
            <a:ext cx="11029616" cy="632658"/>
          </a:xfrm>
        </p:spPr>
        <p:txBody>
          <a:bodyPr>
            <a:normAutofit fontScale="90000"/>
          </a:bodyPr>
          <a:lstStyle/>
          <a:p>
            <a:r>
              <a:rPr lang="en-IN" sz="1800" b="1" dirty="0"/>
              <a:t>User Case Diagram :-</a:t>
            </a:r>
            <a:br>
              <a:rPr lang="en-IN" sz="1800" dirty="0"/>
            </a:br>
            <a:endParaRPr lang="en-US" sz="1800" dirty="0"/>
          </a:p>
        </p:txBody>
      </p:sp>
      <p:pic>
        <p:nvPicPr>
          <p:cNvPr id="5" name="Picture 4">
            <a:extLst>
              <a:ext uri="{FF2B5EF4-FFF2-40B4-BE49-F238E27FC236}">
                <a16:creationId xmlns:a16="http://schemas.microsoft.com/office/drawing/2014/main" id="{F2C572C5-AA31-E341-858E-8BE1E2CB88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0957" y="1469177"/>
            <a:ext cx="6295696" cy="5087006"/>
          </a:xfrm>
          <a:prstGeom prst="rect">
            <a:avLst/>
          </a:prstGeom>
        </p:spPr>
      </p:pic>
    </p:spTree>
    <p:extLst>
      <p:ext uri="{BB962C8B-B14F-4D97-AF65-F5344CB8AC3E}">
        <p14:creationId xmlns:p14="http://schemas.microsoft.com/office/powerpoint/2010/main" val="351649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C566-4603-C64D-B105-300F70408AF1}"/>
              </a:ext>
            </a:extLst>
          </p:cNvPr>
          <p:cNvSpPr>
            <a:spLocks noGrp="1"/>
          </p:cNvSpPr>
          <p:nvPr>
            <p:ph type="title"/>
          </p:nvPr>
        </p:nvSpPr>
        <p:spPr>
          <a:xfrm>
            <a:off x="581192" y="702156"/>
            <a:ext cx="11029616" cy="451141"/>
          </a:xfrm>
        </p:spPr>
        <p:txBody>
          <a:bodyPr>
            <a:normAutofit fontScale="90000"/>
          </a:bodyPr>
          <a:lstStyle/>
          <a:p>
            <a:r>
              <a:rPr lang="en-IN" sz="1400" b="1" dirty="0"/>
              <a:t>Class Diagram:-</a:t>
            </a:r>
            <a:br>
              <a:rPr lang="en-IN" sz="1400" dirty="0"/>
            </a:br>
            <a:endParaRPr lang="en-US" sz="1400" dirty="0"/>
          </a:p>
        </p:txBody>
      </p:sp>
      <p:pic>
        <p:nvPicPr>
          <p:cNvPr id="5" name="Picture 4">
            <a:extLst>
              <a:ext uri="{FF2B5EF4-FFF2-40B4-BE49-F238E27FC236}">
                <a16:creationId xmlns:a16="http://schemas.microsoft.com/office/drawing/2014/main" id="{A204F634-5255-E343-8C8F-CA49573CE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30" y="1130300"/>
            <a:ext cx="7714034" cy="5025544"/>
          </a:xfrm>
          <a:prstGeom prst="rect">
            <a:avLst/>
          </a:prstGeom>
        </p:spPr>
      </p:pic>
    </p:spTree>
    <p:extLst>
      <p:ext uri="{BB962C8B-B14F-4D97-AF65-F5344CB8AC3E}">
        <p14:creationId xmlns:p14="http://schemas.microsoft.com/office/powerpoint/2010/main" val="185529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5D49-F49F-3B45-A6C1-D5113D7B1CAB}"/>
              </a:ext>
            </a:extLst>
          </p:cNvPr>
          <p:cNvSpPr>
            <a:spLocks noGrp="1"/>
          </p:cNvSpPr>
          <p:nvPr>
            <p:ph type="title"/>
          </p:nvPr>
        </p:nvSpPr>
        <p:spPr>
          <a:xfrm>
            <a:off x="581192" y="702156"/>
            <a:ext cx="2181463" cy="297045"/>
          </a:xfrm>
        </p:spPr>
        <p:txBody>
          <a:bodyPr>
            <a:normAutofit fontScale="90000"/>
          </a:bodyPr>
          <a:lstStyle/>
          <a:p>
            <a:r>
              <a:rPr lang="en-US" sz="1400" dirty="0"/>
              <a:t>ER DIAGRAM</a:t>
            </a:r>
          </a:p>
        </p:txBody>
      </p:sp>
      <p:pic>
        <p:nvPicPr>
          <p:cNvPr id="5" name="Picture 4">
            <a:extLst>
              <a:ext uri="{FF2B5EF4-FFF2-40B4-BE49-F238E27FC236}">
                <a16:creationId xmlns:a16="http://schemas.microsoft.com/office/drawing/2014/main" id="{2E454052-FBB8-D94B-817F-B7E9C36EED31}"/>
              </a:ext>
            </a:extLst>
          </p:cNvPr>
          <p:cNvPicPr>
            <a:picLocks noChangeAspect="1"/>
          </p:cNvPicPr>
          <p:nvPr/>
        </p:nvPicPr>
        <p:blipFill>
          <a:blip r:embed="rId2"/>
          <a:stretch>
            <a:fillRect/>
          </a:stretch>
        </p:blipFill>
        <p:spPr>
          <a:xfrm>
            <a:off x="1961482" y="850677"/>
            <a:ext cx="8310927" cy="5520939"/>
          </a:xfrm>
          <a:prstGeom prst="rect">
            <a:avLst/>
          </a:prstGeom>
        </p:spPr>
      </p:pic>
    </p:spTree>
    <p:extLst>
      <p:ext uri="{BB962C8B-B14F-4D97-AF65-F5344CB8AC3E}">
        <p14:creationId xmlns:p14="http://schemas.microsoft.com/office/powerpoint/2010/main" val="334233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19EA-4362-DC45-A75C-E06C34FE2A2C}"/>
              </a:ext>
            </a:extLst>
          </p:cNvPr>
          <p:cNvSpPr>
            <a:spLocks noGrp="1"/>
          </p:cNvSpPr>
          <p:nvPr>
            <p:ph type="title"/>
          </p:nvPr>
        </p:nvSpPr>
        <p:spPr>
          <a:xfrm>
            <a:off x="581192" y="702156"/>
            <a:ext cx="11029616" cy="297045"/>
          </a:xfrm>
        </p:spPr>
        <p:txBody>
          <a:bodyPr>
            <a:normAutofit fontScale="90000"/>
          </a:bodyPr>
          <a:lstStyle/>
          <a:p>
            <a:r>
              <a:rPr lang="en-US" sz="1400" dirty="0"/>
              <a:t>SCHEMA DIAGRAM</a:t>
            </a:r>
          </a:p>
        </p:txBody>
      </p:sp>
      <p:pic>
        <p:nvPicPr>
          <p:cNvPr id="4" name="Picture 3">
            <a:extLst>
              <a:ext uri="{FF2B5EF4-FFF2-40B4-BE49-F238E27FC236}">
                <a16:creationId xmlns:a16="http://schemas.microsoft.com/office/drawing/2014/main" id="{F60A753F-31C7-4449-A7B7-C9C715C4AEDD}"/>
              </a:ext>
            </a:extLst>
          </p:cNvPr>
          <p:cNvPicPr>
            <a:picLocks noChangeAspect="1"/>
          </p:cNvPicPr>
          <p:nvPr/>
        </p:nvPicPr>
        <p:blipFill>
          <a:blip r:embed="rId2"/>
          <a:stretch>
            <a:fillRect/>
          </a:stretch>
        </p:blipFill>
        <p:spPr>
          <a:xfrm>
            <a:off x="1024247" y="1094204"/>
            <a:ext cx="9906000" cy="5334000"/>
          </a:xfrm>
          <a:prstGeom prst="rect">
            <a:avLst/>
          </a:prstGeom>
        </p:spPr>
      </p:pic>
    </p:spTree>
    <p:extLst>
      <p:ext uri="{BB962C8B-B14F-4D97-AF65-F5344CB8AC3E}">
        <p14:creationId xmlns:p14="http://schemas.microsoft.com/office/powerpoint/2010/main" val="201483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DC0-36C9-F744-91A6-59773D443B95}"/>
              </a:ext>
            </a:extLst>
          </p:cNvPr>
          <p:cNvSpPr>
            <a:spLocks noGrp="1"/>
          </p:cNvSpPr>
          <p:nvPr>
            <p:ph type="title"/>
          </p:nvPr>
        </p:nvSpPr>
        <p:spPr>
          <a:xfrm>
            <a:off x="581192" y="702156"/>
            <a:ext cx="11029616" cy="591623"/>
          </a:xfrm>
        </p:spPr>
        <p:txBody>
          <a:bodyPr>
            <a:normAutofit fontScale="90000"/>
          </a:bodyPr>
          <a:lstStyle/>
          <a:p>
            <a:r>
              <a:rPr lang="en-IN" sz="2000" b="1" u="sng" dirty="0"/>
              <a:t>RELATIONAL SCHEMA</a:t>
            </a:r>
            <a:br>
              <a:rPr lang="en-IN" sz="2000" dirty="0"/>
            </a:br>
            <a:endParaRPr lang="en-US" sz="2000" dirty="0"/>
          </a:p>
        </p:txBody>
      </p:sp>
      <p:sp>
        <p:nvSpPr>
          <p:cNvPr id="3" name="Content Placeholder 2">
            <a:extLst>
              <a:ext uri="{FF2B5EF4-FFF2-40B4-BE49-F238E27FC236}">
                <a16:creationId xmlns:a16="http://schemas.microsoft.com/office/drawing/2014/main" id="{8B5F960C-1440-C44A-B097-D58B1E053ECB}"/>
              </a:ext>
            </a:extLst>
          </p:cNvPr>
          <p:cNvSpPr>
            <a:spLocks noGrp="1"/>
          </p:cNvSpPr>
          <p:nvPr>
            <p:ph idx="1"/>
          </p:nvPr>
        </p:nvSpPr>
        <p:spPr>
          <a:xfrm>
            <a:off x="581192" y="2180496"/>
            <a:ext cx="11029615" cy="4113300"/>
          </a:xfrm>
        </p:spPr>
        <p:txBody>
          <a:bodyPr>
            <a:normAutofit fontScale="55000" lnSpcReduction="20000"/>
          </a:bodyPr>
          <a:lstStyle/>
          <a:p>
            <a:pPr marL="0" indent="0">
              <a:buNone/>
            </a:pPr>
            <a:r>
              <a:rPr lang="en-IN" b="1" dirty="0"/>
              <a:t>Register (</a:t>
            </a:r>
            <a:r>
              <a:rPr lang="en-IN" dirty="0"/>
              <a:t>fName, lName, </a:t>
            </a:r>
            <a:r>
              <a:rPr lang="en-IN" u="sng" dirty="0"/>
              <a:t>Mobile_no</a:t>
            </a:r>
            <a:r>
              <a:rPr lang="en-IN" dirty="0"/>
              <a:t>, Dob, Gender, Weight, Blood_grp, L_date_don, Password, Address, Phy_dis, </a:t>
            </a:r>
            <a:r>
              <a:rPr lang="en-IN" u="sng" dirty="0"/>
              <a:t>Aadhar_no</a:t>
            </a:r>
            <a:r>
              <a:rPr lang="en-IN" b="1" dirty="0"/>
              <a:t>)</a:t>
            </a:r>
            <a:endParaRPr lang="en-IN" dirty="0"/>
          </a:p>
          <a:p>
            <a:pPr marL="0" indent="0">
              <a:buNone/>
            </a:pPr>
            <a:r>
              <a:rPr lang="en-US" b="1" dirty="0"/>
              <a:t> </a:t>
            </a:r>
            <a:endParaRPr lang="en-IN" dirty="0"/>
          </a:p>
          <a:p>
            <a:pPr marL="0" indent="0">
              <a:buNone/>
            </a:pPr>
            <a:r>
              <a:rPr lang="en-US" b="1" dirty="0"/>
              <a:t>Login (</a:t>
            </a:r>
            <a:r>
              <a:rPr lang="en-IN" u="sng" dirty="0"/>
              <a:t>Mobile_no</a:t>
            </a:r>
            <a:r>
              <a:rPr lang="en-IN" dirty="0"/>
              <a:t>, Password</a:t>
            </a:r>
            <a:r>
              <a:rPr lang="en-US" b="1" dirty="0"/>
              <a:t>)</a:t>
            </a:r>
            <a:endParaRPr lang="en-IN" dirty="0"/>
          </a:p>
          <a:p>
            <a:pPr marL="0" indent="0">
              <a:buNone/>
            </a:pPr>
            <a:r>
              <a:rPr lang="en-US" b="1" dirty="0"/>
              <a:t> </a:t>
            </a:r>
            <a:endParaRPr lang="en-IN" dirty="0"/>
          </a:p>
          <a:p>
            <a:pPr marL="0" indent="0">
              <a:buNone/>
            </a:pPr>
            <a:r>
              <a:rPr lang="en-IN" b="1" dirty="0"/>
              <a:t>Donor (</a:t>
            </a:r>
            <a:r>
              <a:rPr lang="en-IN" dirty="0"/>
              <a:t>fName, lName, </a:t>
            </a:r>
            <a:r>
              <a:rPr lang="en-IN" u="sng" dirty="0"/>
              <a:t>Mobile_no</a:t>
            </a:r>
            <a:r>
              <a:rPr lang="en-IN" dirty="0"/>
              <a:t>, Blood_grp, Gender, L_date_don, Branch, Amt_blood</a:t>
            </a:r>
            <a:r>
              <a:rPr lang="en-IN" b="1" dirty="0"/>
              <a:t>)</a:t>
            </a:r>
            <a:endParaRPr lang="en-IN" dirty="0"/>
          </a:p>
          <a:p>
            <a:pPr marL="0" indent="0">
              <a:buNone/>
            </a:pPr>
            <a:r>
              <a:rPr lang="en-IN" dirty="0"/>
              <a:t> </a:t>
            </a:r>
          </a:p>
          <a:p>
            <a:pPr marL="0" indent="0">
              <a:buNone/>
            </a:pPr>
            <a:r>
              <a:rPr lang="en-IN" b="1" dirty="0"/>
              <a:t>Receiver (</a:t>
            </a:r>
            <a:r>
              <a:rPr lang="en-IN" dirty="0"/>
              <a:t>fName</a:t>
            </a:r>
            <a:r>
              <a:rPr lang="en-IN" b="1" dirty="0"/>
              <a:t>, </a:t>
            </a:r>
            <a:r>
              <a:rPr lang="en-IN" dirty="0"/>
              <a:t>lName</a:t>
            </a:r>
            <a:r>
              <a:rPr lang="en-IN" b="1" dirty="0"/>
              <a:t>, </a:t>
            </a:r>
            <a:r>
              <a:rPr lang="en-IN" u="sng" dirty="0"/>
              <a:t>Mobile_no</a:t>
            </a:r>
            <a:r>
              <a:rPr lang="en-IN" b="1" dirty="0"/>
              <a:t>, </a:t>
            </a:r>
            <a:r>
              <a:rPr lang="en-IN" dirty="0"/>
              <a:t>Blood_grp</a:t>
            </a:r>
            <a:r>
              <a:rPr lang="en-IN" b="1" dirty="0"/>
              <a:t>, </a:t>
            </a:r>
            <a:r>
              <a:rPr lang="en-IN" dirty="0"/>
              <a:t>Gender</a:t>
            </a:r>
            <a:r>
              <a:rPr lang="en-IN" b="1" dirty="0"/>
              <a:t>, </a:t>
            </a:r>
            <a:r>
              <a:rPr lang="en-IN" dirty="0"/>
              <a:t>L_date_rec</a:t>
            </a:r>
            <a:r>
              <a:rPr lang="en-IN" b="1" dirty="0"/>
              <a:t>, </a:t>
            </a:r>
            <a:r>
              <a:rPr lang="en-IN" dirty="0"/>
              <a:t>Branch</a:t>
            </a:r>
            <a:r>
              <a:rPr lang="en-IN" b="1" dirty="0"/>
              <a:t>, </a:t>
            </a:r>
            <a:r>
              <a:rPr lang="en-IN" dirty="0"/>
              <a:t>Amt_blood</a:t>
            </a:r>
            <a:r>
              <a:rPr lang="en-IN" b="1" dirty="0"/>
              <a:t>)</a:t>
            </a:r>
            <a:endParaRPr lang="en-IN" dirty="0"/>
          </a:p>
          <a:p>
            <a:pPr marL="0" indent="0">
              <a:buNone/>
            </a:pPr>
            <a:r>
              <a:rPr lang="en-IN" b="1" dirty="0"/>
              <a:t> </a:t>
            </a:r>
            <a:endParaRPr lang="en-IN" dirty="0"/>
          </a:p>
          <a:p>
            <a:pPr marL="0" indent="0">
              <a:buNone/>
            </a:pPr>
            <a:r>
              <a:rPr lang="en-IN" b="1" dirty="0"/>
              <a:t>Donation (</a:t>
            </a:r>
            <a:r>
              <a:rPr lang="en-IN" dirty="0"/>
              <a:t>fName, lName, </a:t>
            </a:r>
            <a:r>
              <a:rPr lang="en-IN" u="sng" dirty="0"/>
              <a:t>Mobile_no</a:t>
            </a:r>
            <a:r>
              <a:rPr lang="en-IN" dirty="0"/>
              <a:t>, Blood_grp, Gender, Date_donation, Branch, Amt_blood, Time</a:t>
            </a:r>
            <a:r>
              <a:rPr lang="en-IN" b="1" dirty="0"/>
              <a:t>)</a:t>
            </a:r>
            <a:endParaRPr lang="en-IN" dirty="0"/>
          </a:p>
          <a:p>
            <a:pPr marL="0" indent="0">
              <a:buNone/>
            </a:pPr>
            <a:r>
              <a:rPr lang="en-IN" dirty="0"/>
              <a:t> </a:t>
            </a:r>
          </a:p>
          <a:p>
            <a:pPr marL="0" indent="0">
              <a:buNone/>
            </a:pPr>
            <a:r>
              <a:rPr lang="en-IN" b="1" dirty="0"/>
              <a:t>Receiving (</a:t>
            </a:r>
            <a:r>
              <a:rPr lang="en-IN" dirty="0"/>
              <a:t>fName, lName, </a:t>
            </a:r>
            <a:r>
              <a:rPr lang="en-IN" u="sng" dirty="0"/>
              <a:t>Mobile_no</a:t>
            </a:r>
            <a:r>
              <a:rPr lang="en-IN" dirty="0"/>
              <a:t>, Blood_grp, Gender, Date_receiving, Branch, Amt_blood, Time</a:t>
            </a:r>
            <a:r>
              <a:rPr lang="en-IN" b="1" dirty="0"/>
              <a:t>)</a:t>
            </a:r>
            <a:endParaRPr lang="en-IN" dirty="0"/>
          </a:p>
          <a:p>
            <a:pPr marL="0" indent="0">
              <a:buNone/>
            </a:pPr>
            <a:r>
              <a:rPr lang="en-IN" dirty="0"/>
              <a:t> </a:t>
            </a:r>
          </a:p>
          <a:p>
            <a:pPr marL="0" indent="0">
              <a:buNone/>
            </a:pPr>
            <a:r>
              <a:rPr lang="en-IN" b="1" dirty="0"/>
              <a:t>Donation_details (</a:t>
            </a:r>
            <a:r>
              <a:rPr lang="en-IN" dirty="0"/>
              <a:t>fName, lName, </a:t>
            </a:r>
            <a:r>
              <a:rPr lang="en-IN" u="sng" dirty="0"/>
              <a:t>Mobile_no</a:t>
            </a:r>
            <a:r>
              <a:rPr lang="en-IN" dirty="0"/>
              <a:t>, Blood_grp, Gender, Time_slot, Branch, Date</a:t>
            </a:r>
            <a:r>
              <a:rPr lang="en-IN" b="1" dirty="0"/>
              <a:t>)</a:t>
            </a:r>
            <a:endParaRPr lang="en-IN" dirty="0"/>
          </a:p>
          <a:p>
            <a:pPr marL="0" indent="0">
              <a:buNone/>
            </a:pPr>
            <a:r>
              <a:rPr lang="en-IN" dirty="0"/>
              <a:t> </a:t>
            </a:r>
          </a:p>
          <a:p>
            <a:pPr marL="0" indent="0">
              <a:buNone/>
            </a:pPr>
            <a:r>
              <a:rPr lang="en-IN" b="1" dirty="0"/>
              <a:t>Receiver_details (</a:t>
            </a:r>
            <a:r>
              <a:rPr lang="en-IN" dirty="0"/>
              <a:t>fName, lName, </a:t>
            </a:r>
            <a:r>
              <a:rPr lang="en-IN" u="sng" dirty="0"/>
              <a:t>Mobile_no</a:t>
            </a:r>
            <a:r>
              <a:rPr lang="en-IN" dirty="0"/>
              <a:t>, Blood_grp, Gender, Time_slot, Branch, Date</a:t>
            </a:r>
            <a:r>
              <a:rPr lang="en-IN" b="1" dirty="0"/>
              <a:t>)</a:t>
            </a:r>
            <a:endParaRPr lang="en-IN" dirty="0"/>
          </a:p>
          <a:p>
            <a:pPr marL="0" indent="0">
              <a:buNone/>
            </a:pPr>
            <a:r>
              <a:rPr lang="en-IN" dirty="0"/>
              <a:t> </a:t>
            </a:r>
          </a:p>
          <a:p>
            <a:pPr marL="0" indent="0">
              <a:buNone/>
            </a:pPr>
            <a:r>
              <a:rPr lang="en-IN" b="1" dirty="0"/>
              <a:t>Transfer_Details (</a:t>
            </a:r>
            <a:r>
              <a:rPr lang="en-IN" dirty="0"/>
              <a:t>Don_Name, Rec_Name, </a:t>
            </a:r>
            <a:r>
              <a:rPr lang="en-IN" u="sng" dirty="0"/>
              <a:t>Don_Mobile_no</a:t>
            </a:r>
            <a:r>
              <a:rPr lang="en-IN" dirty="0"/>
              <a:t>, </a:t>
            </a:r>
            <a:r>
              <a:rPr lang="en-IN" u="sng" dirty="0"/>
              <a:t>Rec_Mobile_no</a:t>
            </a:r>
            <a:r>
              <a:rPr lang="en-IN" dirty="0"/>
              <a:t>, Don_Blood_grp, Rec_Blood_grp, Don_Branch, Rec_Branch, Amt_blood</a:t>
            </a:r>
            <a:r>
              <a:rPr lang="en-IN" b="1" dirty="0"/>
              <a:t>)</a:t>
            </a:r>
            <a:endParaRPr lang="en-IN" dirty="0"/>
          </a:p>
          <a:p>
            <a:endParaRPr lang="en-US" dirty="0"/>
          </a:p>
        </p:txBody>
      </p:sp>
    </p:spTree>
    <p:extLst>
      <p:ext uri="{BB962C8B-B14F-4D97-AF65-F5344CB8AC3E}">
        <p14:creationId xmlns:p14="http://schemas.microsoft.com/office/powerpoint/2010/main" val="25355953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{8A2AB96B-EAA2-CC4F-9511-26B7A6039CDC}tf10001123</Template>
  <TotalTime>53</TotalTime>
  <Words>570</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PROJECT TITLE: BLOOD BANK </vt:lpstr>
      <vt:lpstr>Project Abstract:  </vt:lpstr>
      <vt:lpstr>Features </vt:lpstr>
      <vt:lpstr>PURPOSE  </vt:lpstr>
      <vt:lpstr>User Case Diagram :- </vt:lpstr>
      <vt:lpstr>Class Diagram:- </vt:lpstr>
      <vt:lpstr>ER DIAGRAM</vt:lpstr>
      <vt:lpstr>SCHEMA DIAGRAM</vt:lpstr>
      <vt:lpstr>RELATIONAL SCHEMA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BLOOD BANK </dc:title>
  <dc:creator>sreesankar sajeevan</dc:creator>
  <cp:lastModifiedBy>sreesankar sajeevan</cp:lastModifiedBy>
  <cp:revision>5</cp:revision>
  <dcterms:created xsi:type="dcterms:W3CDTF">2021-11-04T16:27:56Z</dcterms:created>
  <dcterms:modified xsi:type="dcterms:W3CDTF">2021-12-03T08:52:03Z</dcterms:modified>
</cp:coreProperties>
</file>