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5D6514-6DFD-4424-A90F-7981739623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Trader-store-dashboard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0428CC4-BD46-4678-BDF3-37DB0F8875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30-12-2023 22:45:48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F10BBCCE-CE09-405A-A545-FACE4B1314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314450"/>
            <a:ext cx="81248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F26378C-FC07-4C1D-90E5-15FAA7115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462212"/>
            <a:ext cx="95440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C0CBEE4-3F94-4924-8D2B-4FBA16F54D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28675"/>
            <a:ext cx="11220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05BC350-8CF7-4F00-9FD8-085CD69D0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028700"/>
            <a:ext cx="96202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D35B58E-90AD-438C-9440-C7BE2D31E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366962"/>
            <a:ext cx="9639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8D8B2900-DC03-40EE-91B1-C8E29F585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896958A5-B60A-47A7-897A-451D47B90F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128712"/>
            <a:ext cx="9639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9285E595-4B69-4F7B-8507-1E2F162A98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28700"/>
            <a:ext cx="9525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5435FF5B-36B9-4E09-B937-E1AB225E4E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98" y="0"/>
            <a:ext cx="4496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2023-12-30T17:15:50Z</dcterms:created>
  <dcterms:modified xsi:type="dcterms:W3CDTF">2023-12-30T17:15:50Z</dcterms:modified>
</cp:coreProperties>
</file>