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 id="276" r:id="rId23"/>
    <p:sldId id="277" r:id="rId24"/>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74189" autoAdjust="0"/>
  </p:normalViewPr>
  <p:slideViewPr>
    <p:cSldViewPr snapToGrid="0" snapToObjects="1" showGuides="1">
      <p:cViewPr varScale="1">
        <p:scale>
          <a:sx n="61" d="100"/>
          <a:sy n="61" d="100"/>
        </p:scale>
        <p:origin x="1363" y="4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Hord" userId="7478402321db30a2" providerId="LiveId" clId="{224CC9B6-A6C2-46C7-BBB9-C6A60C5C4540}"/>
    <pc:docChg chg="undo custSel modSld modMainMaster">
      <pc:chgData name="Steve Hord" userId="7478402321db30a2" providerId="LiveId" clId="{224CC9B6-A6C2-46C7-BBB9-C6A60C5C4540}" dt="2020-10-28T23:59:22.999" v="689" actId="478"/>
      <pc:docMkLst>
        <pc:docMk/>
      </pc:docMkLst>
      <pc:sldChg chg="addSp delSp modSp">
        <pc:chgData name="Steve Hord" userId="7478402321db30a2" providerId="LiveId" clId="{224CC9B6-A6C2-46C7-BBB9-C6A60C5C4540}" dt="2020-10-28T23:43:19.879" v="682" actId="478"/>
        <pc:sldMkLst>
          <pc:docMk/>
          <pc:sldMk cId="3237914124" sldId="256"/>
        </pc:sldMkLst>
        <pc:spChg chg="mod">
          <ac:chgData name="Steve Hord" userId="7478402321db30a2" providerId="LiveId" clId="{224CC9B6-A6C2-46C7-BBB9-C6A60C5C4540}" dt="2020-10-28T23:29:05.317" v="644" actId="207"/>
          <ac:spMkLst>
            <pc:docMk/>
            <pc:sldMk cId="3237914124" sldId="256"/>
            <ac:spMk id="2" creationId="{2FE973FE-1F8B-4DED-8DC0-71E987678976}"/>
          </ac:spMkLst>
        </pc:spChg>
        <pc:spChg chg="mod">
          <ac:chgData name="Steve Hord" userId="7478402321db30a2" providerId="LiveId" clId="{224CC9B6-A6C2-46C7-BBB9-C6A60C5C4540}" dt="2020-10-28T22:55:51.283" v="411" actId="12"/>
          <ac:spMkLst>
            <pc:docMk/>
            <pc:sldMk cId="3237914124" sldId="256"/>
            <ac:spMk id="3" creationId="{93383873-F31C-4E31-B4BA-B40D502705CE}"/>
          </ac:spMkLst>
        </pc:spChg>
        <pc:inkChg chg="add del mod">
          <ac:chgData name="Steve Hord" userId="7478402321db30a2" providerId="LiveId" clId="{224CC9B6-A6C2-46C7-BBB9-C6A60C5C4540}" dt="2020-10-28T23:41:36.480" v="681" actId="478"/>
          <ac:inkMkLst>
            <pc:docMk/>
            <pc:sldMk cId="3237914124" sldId="256"/>
            <ac:inkMk id="5" creationId="{664FDE5C-4EDC-4B86-A556-0977F0866D22}"/>
          </ac:inkMkLst>
        </pc:inkChg>
        <pc:inkChg chg="add">
          <ac:chgData name="Steve Hord" userId="7478402321db30a2" providerId="LiveId" clId="{224CC9B6-A6C2-46C7-BBB9-C6A60C5C4540}" dt="2020-10-28T23:00:28.782" v="413" actId="9405"/>
          <ac:inkMkLst>
            <pc:docMk/>
            <pc:sldMk cId="3237914124" sldId="256"/>
            <ac:inkMk id="6" creationId="{BB9E41AB-16C2-481D-B8C5-779DDB04601D}"/>
          </ac:inkMkLst>
        </pc:inkChg>
        <pc:inkChg chg="add">
          <ac:chgData name="Steve Hord" userId="7478402321db30a2" providerId="LiveId" clId="{224CC9B6-A6C2-46C7-BBB9-C6A60C5C4540}" dt="2020-10-28T23:00:30.591" v="414" actId="9405"/>
          <ac:inkMkLst>
            <pc:docMk/>
            <pc:sldMk cId="3237914124" sldId="256"/>
            <ac:inkMk id="7" creationId="{90DC8B94-332B-48F1-BD44-5D8DC140F977}"/>
          </ac:inkMkLst>
        </pc:inkChg>
        <pc:inkChg chg="add">
          <ac:chgData name="Steve Hord" userId="7478402321db30a2" providerId="LiveId" clId="{224CC9B6-A6C2-46C7-BBB9-C6A60C5C4540}" dt="2020-10-28T23:00:30.929" v="415" actId="9405"/>
          <ac:inkMkLst>
            <pc:docMk/>
            <pc:sldMk cId="3237914124" sldId="256"/>
            <ac:inkMk id="8" creationId="{E975E1FA-D9DC-4E9B-96CB-AF4B208FDD0D}"/>
          </ac:inkMkLst>
        </pc:inkChg>
        <pc:inkChg chg="add">
          <ac:chgData name="Steve Hord" userId="7478402321db30a2" providerId="LiveId" clId="{224CC9B6-A6C2-46C7-BBB9-C6A60C5C4540}" dt="2020-10-28T23:00:31.555" v="416" actId="9405"/>
          <ac:inkMkLst>
            <pc:docMk/>
            <pc:sldMk cId="3237914124" sldId="256"/>
            <ac:inkMk id="9" creationId="{454E5C77-5960-45F2-A8F4-437BBCEB11F6}"/>
          </ac:inkMkLst>
        </pc:inkChg>
        <pc:inkChg chg="add">
          <ac:chgData name="Steve Hord" userId="7478402321db30a2" providerId="LiveId" clId="{224CC9B6-A6C2-46C7-BBB9-C6A60C5C4540}" dt="2020-10-28T23:00:31.882" v="417" actId="9405"/>
          <ac:inkMkLst>
            <pc:docMk/>
            <pc:sldMk cId="3237914124" sldId="256"/>
            <ac:inkMk id="10" creationId="{0599CA86-0AA4-43B0-9BD8-C408990EDF1F}"/>
          </ac:inkMkLst>
        </pc:inkChg>
        <pc:inkChg chg="add del">
          <ac:chgData name="Steve Hord" userId="7478402321db30a2" providerId="LiveId" clId="{224CC9B6-A6C2-46C7-BBB9-C6A60C5C4540}" dt="2020-10-28T23:43:19.879" v="682" actId="478"/>
          <ac:inkMkLst>
            <pc:docMk/>
            <pc:sldMk cId="3237914124" sldId="256"/>
            <ac:inkMk id="11" creationId="{69CEBC84-7EBD-4396-A681-9076CEF8553B}"/>
          </ac:inkMkLst>
        </pc:inkChg>
        <pc:inkChg chg="add del">
          <ac:chgData name="Steve Hord" userId="7478402321db30a2" providerId="LiveId" clId="{224CC9B6-A6C2-46C7-BBB9-C6A60C5C4540}" dt="2020-10-28T23:41:22.775" v="648" actId="478"/>
          <ac:inkMkLst>
            <pc:docMk/>
            <pc:sldMk cId="3237914124" sldId="256"/>
            <ac:inkMk id="12" creationId="{C32B7472-AF96-4D1D-8416-1DB931AEE779}"/>
          </ac:inkMkLst>
        </pc:inkChg>
        <pc:inkChg chg="add">
          <ac:chgData name="Steve Hord" userId="7478402321db30a2" providerId="LiveId" clId="{224CC9B6-A6C2-46C7-BBB9-C6A60C5C4540}" dt="2020-10-28T23:00:57.241" v="420" actId="9405"/>
          <ac:inkMkLst>
            <pc:docMk/>
            <pc:sldMk cId="3237914124" sldId="256"/>
            <ac:inkMk id="13" creationId="{F01B0B0D-23C0-406D-81B1-53560BEA6080}"/>
          </ac:inkMkLst>
        </pc:inkChg>
        <pc:inkChg chg="add">
          <ac:chgData name="Steve Hord" userId="7478402321db30a2" providerId="LiveId" clId="{224CC9B6-A6C2-46C7-BBB9-C6A60C5C4540}" dt="2020-10-28T23:02:33.154" v="429" actId="9405"/>
          <ac:inkMkLst>
            <pc:docMk/>
            <pc:sldMk cId="3237914124" sldId="256"/>
            <ac:inkMk id="14" creationId="{0E36B71F-8617-4B05-A565-CA68910B66AF}"/>
          </ac:inkMkLst>
        </pc:inkChg>
        <pc:inkChg chg="add">
          <ac:chgData name="Steve Hord" userId="7478402321db30a2" providerId="LiveId" clId="{224CC9B6-A6C2-46C7-BBB9-C6A60C5C4540}" dt="2020-10-28T23:02:34.042" v="430" actId="9405"/>
          <ac:inkMkLst>
            <pc:docMk/>
            <pc:sldMk cId="3237914124" sldId="256"/>
            <ac:inkMk id="15" creationId="{C3E9255F-D54C-4938-861C-0719B95285A6}"/>
          </ac:inkMkLst>
        </pc:inkChg>
        <pc:inkChg chg="add">
          <ac:chgData name="Steve Hord" userId="7478402321db30a2" providerId="LiveId" clId="{224CC9B6-A6C2-46C7-BBB9-C6A60C5C4540}" dt="2020-10-28T23:02:34.713" v="431" actId="9405"/>
          <ac:inkMkLst>
            <pc:docMk/>
            <pc:sldMk cId="3237914124" sldId="256"/>
            <ac:inkMk id="16" creationId="{63A7B024-B577-4CAE-BEB0-A6669B501358}"/>
          </ac:inkMkLst>
        </pc:inkChg>
        <pc:inkChg chg="add">
          <ac:chgData name="Steve Hord" userId="7478402321db30a2" providerId="LiveId" clId="{224CC9B6-A6C2-46C7-BBB9-C6A60C5C4540}" dt="2020-10-28T23:02:36.608" v="432" actId="9405"/>
          <ac:inkMkLst>
            <pc:docMk/>
            <pc:sldMk cId="3237914124" sldId="256"/>
            <ac:inkMk id="17" creationId="{E0A5D064-5764-4BC6-889A-E61EBBCB274B}"/>
          </ac:inkMkLst>
        </pc:inkChg>
        <pc:inkChg chg="add">
          <ac:chgData name="Steve Hord" userId="7478402321db30a2" providerId="LiveId" clId="{224CC9B6-A6C2-46C7-BBB9-C6A60C5C4540}" dt="2020-10-28T23:02:37.363" v="433" actId="9405"/>
          <ac:inkMkLst>
            <pc:docMk/>
            <pc:sldMk cId="3237914124" sldId="256"/>
            <ac:inkMk id="18" creationId="{2CB02C25-2F1E-43D4-A77C-3F295035E347}"/>
          </ac:inkMkLst>
        </pc:inkChg>
        <pc:inkChg chg="add">
          <ac:chgData name="Steve Hord" userId="7478402321db30a2" providerId="LiveId" clId="{224CC9B6-A6C2-46C7-BBB9-C6A60C5C4540}" dt="2020-10-28T23:02:38.904" v="434" actId="9405"/>
          <ac:inkMkLst>
            <pc:docMk/>
            <pc:sldMk cId="3237914124" sldId="256"/>
            <ac:inkMk id="19" creationId="{4BA54EC1-BC0A-44CE-B6F6-610C5C43FEAF}"/>
          </ac:inkMkLst>
        </pc:inkChg>
        <pc:inkChg chg="add">
          <ac:chgData name="Steve Hord" userId="7478402321db30a2" providerId="LiveId" clId="{224CC9B6-A6C2-46C7-BBB9-C6A60C5C4540}" dt="2020-10-28T23:02:39.435" v="435" actId="9405"/>
          <ac:inkMkLst>
            <pc:docMk/>
            <pc:sldMk cId="3237914124" sldId="256"/>
            <ac:inkMk id="20" creationId="{A047CCDF-AC55-4CA2-8CC2-5DEAB5DBDA79}"/>
          </ac:inkMkLst>
        </pc:inkChg>
        <pc:inkChg chg="add">
          <ac:chgData name="Steve Hord" userId="7478402321db30a2" providerId="LiveId" clId="{224CC9B6-A6C2-46C7-BBB9-C6A60C5C4540}" dt="2020-10-28T23:02:40.498" v="436" actId="9405"/>
          <ac:inkMkLst>
            <pc:docMk/>
            <pc:sldMk cId="3237914124" sldId="256"/>
            <ac:inkMk id="21" creationId="{5C113320-A213-4066-90BD-CDA6F321CA37}"/>
          </ac:inkMkLst>
        </pc:inkChg>
        <pc:inkChg chg="add">
          <ac:chgData name="Steve Hord" userId="7478402321db30a2" providerId="LiveId" clId="{224CC9B6-A6C2-46C7-BBB9-C6A60C5C4540}" dt="2020-10-28T23:03:11.427" v="447" actId="9405"/>
          <ac:inkMkLst>
            <pc:docMk/>
            <pc:sldMk cId="3237914124" sldId="256"/>
            <ac:inkMk id="22" creationId="{E393B7F9-52EB-4DF0-9F3C-D38FF4077920}"/>
          </ac:inkMkLst>
        </pc:inkChg>
        <pc:inkChg chg="add">
          <ac:chgData name="Steve Hord" userId="7478402321db30a2" providerId="LiveId" clId="{224CC9B6-A6C2-46C7-BBB9-C6A60C5C4540}" dt="2020-10-28T23:03:33.458" v="448" actId="9405"/>
          <ac:inkMkLst>
            <pc:docMk/>
            <pc:sldMk cId="3237914124" sldId="256"/>
            <ac:inkMk id="23" creationId="{34B2D232-CEF5-419B-B1A5-8DBEA2B7E54F}"/>
          </ac:inkMkLst>
        </pc:inkChg>
        <pc:inkChg chg="add">
          <ac:chgData name="Steve Hord" userId="7478402321db30a2" providerId="LiveId" clId="{224CC9B6-A6C2-46C7-BBB9-C6A60C5C4540}" dt="2020-10-28T23:03:36.957" v="449" actId="9405"/>
          <ac:inkMkLst>
            <pc:docMk/>
            <pc:sldMk cId="3237914124" sldId="256"/>
            <ac:inkMk id="24" creationId="{362E2CCD-E783-4EB0-A449-D3A45EEDACA1}"/>
          </ac:inkMkLst>
        </pc:inkChg>
        <pc:inkChg chg="add">
          <ac:chgData name="Steve Hord" userId="7478402321db30a2" providerId="LiveId" clId="{224CC9B6-A6C2-46C7-BBB9-C6A60C5C4540}" dt="2020-10-28T23:03:37.444" v="450" actId="9405"/>
          <ac:inkMkLst>
            <pc:docMk/>
            <pc:sldMk cId="3237914124" sldId="256"/>
            <ac:inkMk id="25" creationId="{3A6B9D4B-B599-4E13-8CD4-9AE1EA05DD38}"/>
          </ac:inkMkLst>
        </pc:inkChg>
        <pc:inkChg chg="add">
          <ac:chgData name="Steve Hord" userId="7478402321db30a2" providerId="LiveId" clId="{224CC9B6-A6C2-46C7-BBB9-C6A60C5C4540}" dt="2020-10-28T23:03:38.508" v="451" actId="9405"/>
          <ac:inkMkLst>
            <pc:docMk/>
            <pc:sldMk cId="3237914124" sldId="256"/>
            <ac:inkMk id="26" creationId="{915EBC98-2995-4202-8847-0A06CF184801}"/>
          </ac:inkMkLst>
        </pc:inkChg>
        <pc:inkChg chg="add">
          <ac:chgData name="Steve Hord" userId="7478402321db30a2" providerId="LiveId" clId="{224CC9B6-A6C2-46C7-BBB9-C6A60C5C4540}" dt="2020-10-28T23:03:56.859" v="452" actId="9405"/>
          <ac:inkMkLst>
            <pc:docMk/>
            <pc:sldMk cId="3237914124" sldId="256"/>
            <ac:inkMk id="27" creationId="{45DA6E77-6091-41F4-942A-0F309A3D2009}"/>
          </ac:inkMkLst>
        </pc:inkChg>
        <pc:inkChg chg="add">
          <ac:chgData name="Steve Hord" userId="7478402321db30a2" providerId="LiveId" clId="{224CC9B6-A6C2-46C7-BBB9-C6A60C5C4540}" dt="2020-10-28T23:04:38.529" v="453" actId="9405"/>
          <ac:inkMkLst>
            <pc:docMk/>
            <pc:sldMk cId="3237914124" sldId="256"/>
            <ac:inkMk id="28" creationId="{E3F3AD06-2FD6-4505-B7DB-A8FB3DED0B43}"/>
          </ac:inkMkLst>
        </pc:inkChg>
        <pc:inkChg chg="add del">
          <ac:chgData name="Steve Hord" userId="7478402321db30a2" providerId="LiveId" clId="{224CC9B6-A6C2-46C7-BBB9-C6A60C5C4540}" dt="2020-10-28T23:36:33.351" v="646" actId="9405"/>
          <ac:inkMkLst>
            <pc:docMk/>
            <pc:sldMk cId="3237914124" sldId="256"/>
            <ac:inkMk id="29" creationId="{FC14F4E6-E521-4EC4-BDD3-F661908AFB0D}"/>
          </ac:inkMkLst>
        </pc:inkChg>
        <pc:inkChg chg="add">
          <ac:chgData name="Steve Hord" userId="7478402321db30a2" providerId="LiveId" clId="{224CC9B6-A6C2-46C7-BBB9-C6A60C5C4540}" dt="2020-10-28T23:37:51.257" v="647" actId="9405"/>
          <ac:inkMkLst>
            <pc:docMk/>
            <pc:sldMk cId="3237914124" sldId="256"/>
            <ac:inkMk id="30" creationId="{C9248AF4-5127-48C9-B6A2-758110871291}"/>
          </ac:inkMkLst>
        </pc:inkChg>
      </pc:sldChg>
      <pc:sldChg chg="addSp delSp modSp">
        <pc:chgData name="Steve Hord" userId="7478402321db30a2" providerId="LiveId" clId="{224CC9B6-A6C2-46C7-BBB9-C6A60C5C4540}" dt="2020-10-28T23:59:03.309" v="686" actId="478"/>
        <pc:sldMkLst>
          <pc:docMk/>
          <pc:sldMk cId="1339210688" sldId="257"/>
        </pc:sldMkLst>
        <pc:picChg chg="add mod ord">
          <ac:chgData name="Steve Hord" userId="7478402321db30a2" providerId="LiveId" clId="{224CC9B6-A6C2-46C7-BBB9-C6A60C5C4540}" dt="2020-10-28T23:16:49.707" v="633" actId="167"/>
          <ac:picMkLst>
            <pc:docMk/>
            <pc:sldMk cId="1339210688" sldId="257"/>
            <ac:picMk id="4" creationId="{9B37F9FA-3571-49C2-8811-B1159FCC0D6D}"/>
          </ac:picMkLst>
        </pc:picChg>
        <pc:picChg chg="del">
          <ac:chgData name="Steve Hord" userId="7478402321db30a2" providerId="LiveId" clId="{224CC9B6-A6C2-46C7-BBB9-C6A60C5C4540}" dt="2020-10-28T22:24:02.319" v="161"/>
          <ac:picMkLst>
            <pc:docMk/>
            <pc:sldMk cId="1339210688" sldId="257"/>
            <ac:picMk id="4" creationId="{BB8BCD0B-C663-48F9-B72B-E6B77C5BD02D}"/>
          </ac:picMkLst>
        </pc:picChg>
        <pc:picChg chg="add del mod">
          <ac:chgData name="Steve Hord" userId="7478402321db30a2" providerId="LiveId" clId="{224CC9B6-A6C2-46C7-BBB9-C6A60C5C4540}" dt="2020-10-28T23:59:02.119" v="685" actId="478"/>
          <ac:picMkLst>
            <pc:docMk/>
            <pc:sldMk cId="1339210688" sldId="257"/>
            <ac:picMk id="5" creationId="{853CF8EF-ED2E-46AE-A3CC-35FDB58937EB}"/>
          </ac:picMkLst>
        </pc:picChg>
        <pc:picChg chg="add del mod">
          <ac:chgData name="Steve Hord" userId="7478402321db30a2" providerId="LiveId" clId="{224CC9B6-A6C2-46C7-BBB9-C6A60C5C4540}" dt="2020-10-28T23:59:00.284" v="684" actId="478"/>
          <ac:picMkLst>
            <pc:docMk/>
            <pc:sldMk cId="1339210688" sldId="257"/>
            <ac:picMk id="6" creationId="{793A0DB6-57CF-4702-9240-EE06BC65B891}"/>
          </ac:picMkLst>
        </pc:picChg>
        <pc:picChg chg="add del mod">
          <ac:chgData name="Steve Hord" userId="7478402321db30a2" providerId="LiveId" clId="{224CC9B6-A6C2-46C7-BBB9-C6A60C5C4540}" dt="2020-10-28T23:58:58.690" v="683" actId="478"/>
          <ac:picMkLst>
            <pc:docMk/>
            <pc:sldMk cId="1339210688" sldId="257"/>
            <ac:picMk id="7" creationId="{6560B30D-242C-4EF2-A222-42DA8EFAC487}"/>
          </ac:picMkLst>
        </pc:picChg>
        <pc:picChg chg="add del mod">
          <ac:chgData name="Steve Hord" userId="7478402321db30a2" providerId="LiveId" clId="{224CC9B6-A6C2-46C7-BBB9-C6A60C5C4540}" dt="2020-10-28T23:59:03.309" v="686" actId="478"/>
          <ac:picMkLst>
            <pc:docMk/>
            <pc:sldMk cId="1339210688" sldId="257"/>
            <ac:picMk id="8" creationId="{B73E49F2-94B3-4B75-90EE-6AD198FC93E5}"/>
          </ac:picMkLst>
        </pc:picChg>
        <pc:inkChg chg="add">
          <ac:chgData name="Steve Hord" userId="7478402321db30a2" providerId="LiveId" clId="{224CC9B6-A6C2-46C7-BBB9-C6A60C5C4540}" dt="2020-10-28T23:02:44.360" v="437" actId="9405"/>
          <ac:inkMkLst>
            <pc:docMk/>
            <pc:sldMk cId="1339210688" sldId="257"/>
            <ac:inkMk id="9" creationId="{1A185CBD-ED91-4F24-BEB9-8E33AD8AC3B1}"/>
          </ac:inkMkLst>
        </pc:inkChg>
        <pc:inkChg chg="add">
          <ac:chgData name="Steve Hord" userId="7478402321db30a2" providerId="LiveId" clId="{224CC9B6-A6C2-46C7-BBB9-C6A60C5C4540}" dt="2020-10-28T23:02:45.199" v="438" actId="9405"/>
          <ac:inkMkLst>
            <pc:docMk/>
            <pc:sldMk cId="1339210688" sldId="257"/>
            <ac:inkMk id="10" creationId="{032BD37A-4777-4658-98DC-561C88BBD6B5}"/>
          </ac:inkMkLst>
        </pc:inkChg>
        <pc:inkChg chg="add">
          <ac:chgData name="Steve Hord" userId="7478402321db30a2" providerId="LiveId" clId="{224CC9B6-A6C2-46C7-BBB9-C6A60C5C4540}" dt="2020-10-28T23:02:45.764" v="439" actId="9405"/>
          <ac:inkMkLst>
            <pc:docMk/>
            <pc:sldMk cId="1339210688" sldId="257"/>
            <ac:inkMk id="11" creationId="{8D6F0DE4-0F5C-4DBC-980B-FA84561A37BD}"/>
          </ac:inkMkLst>
        </pc:inkChg>
        <pc:inkChg chg="add">
          <ac:chgData name="Steve Hord" userId="7478402321db30a2" providerId="LiveId" clId="{224CC9B6-A6C2-46C7-BBB9-C6A60C5C4540}" dt="2020-10-28T23:02:46.202" v="440" actId="9405"/>
          <ac:inkMkLst>
            <pc:docMk/>
            <pc:sldMk cId="1339210688" sldId="257"/>
            <ac:inkMk id="12" creationId="{24F830F4-CC15-48E6-AB15-04ED683CA04A}"/>
          </ac:inkMkLst>
        </pc:inkChg>
        <pc:inkChg chg="add">
          <ac:chgData name="Steve Hord" userId="7478402321db30a2" providerId="LiveId" clId="{224CC9B6-A6C2-46C7-BBB9-C6A60C5C4540}" dt="2020-10-28T23:02:53.893" v="441" actId="9405"/>
          <ac:inkMkLst>
            <pc:docMk/>
            <pc:sldMk cId="1339210688" sldId="257"/>
            <ac:inkMk id="13" creationId="{18EA1C91-5384-4260-8EC9-8379C643441C}"/>
          </ac:inkMkLst>
        </pc:inkChg>
        <pc:inkChg chg="add">
          <ac:chgData name="Steve Hord" userId="7478402321db30a2" providerId="LiveId" clId="{224CC9B6-A6C2-46C7-BBB9-C6A60C5C4540}" dt="2020-10-28T23:03:01.423" v="442" actId="9405"/>
          <ac:inkMkLst>
            <pc:docMk/>
            <pc:sldMk cId="1339210688" sldId="257"/>
            <ac:inkMk id="14" creationId="{97E9F6ED-ACEE-438F-A76C-C66263E59B33}"/>
          </ac:inkMkLst>
        </pc:inkChg>
        <pc:inkChg chg="add">
          <ac:chgData name="Steve Hord" userId="7478402321db30a2" providerId="LiveId" clId="{224CC9B6-A6C2-46C7-BBB9-C6A60C5C4540}" dt="2020-10-28T23:03:01.879" v="443" actId="9405"/>
          <ac:inkMkLst>
            <pc:docMk/>
            <pc:sldMk cId="1339210688" sldId="257"/>
            <ac:inkMk id="15" creationId="{EA56CB11-8AE3-4EA0-B556-BBB572803B07}"/>
          </ac:inkMkLst>
        </pc:inkChg>
        <pc:inkChg chg="add">
          <ac:chgData name="Steve Hord" userId="7478402321db30a2" providerId="LiveId" clId="{224CC9B6-A6C2-46C7-BBB9-C6A60C5C4540}" dt="2020-10-28T23:03:02.265" v="444" actId="9405"/>
          <ac:inkMkLst>
            <pc:docMk/>
            <pc:sldMk cId="1339210688" sldId="257"/>
            <ac:inkMk id="16" creationId="{78E27AEC-BDF9-49A4-A10A-6F5F64F01EEA}"/>
          </ac:inkMkLst>
        </pc:inkChg>
        <pc:inkChg chg="add">
          <ac:chgData name="Steve Hord" userId="7478402321db30a2" providerId="LiveId" clId="{224CC9B6-A6C2-46C7-BBB9-C6A60C5C4540}" dt="2020-10-28T23:03:02.610" v="445" actId="9405"/>
          <ac:inkMkLst>
            <pc:docMk/>
            <pc:sldMk cId="1339210688" sldId="257"/>
            <ac:inkMk id="17" creationId="{00D1CCCF-5EBB-4FB3-A293-78C28946220A}"/>
          </ac:inkMkLst>
        </pc:inkChg>
        <pc:inkChg chg="add">
          <ac:chgData name="Steve Hord" userId="7478402321db30a2" providerId="LiveId" clId="{224CC9B6-A6C2-46C7-BBB9-C6A60C5C4540}" dt="2020-10-28T23:03:03.924" v="446" actId="9405"/>
          <ac:inkMkLst>
            <pc:docMk/>
            <pc:sldMk cId="1339210688" sldId="257"/>
            <ac:inkMk id="18" creationId="{0EC3AB97-946C-4D62-AEB0-E11D486AFBF0}"/>
          </ac:inkMkLst>
        </pc:inkChg>
      </pc:sldChg>
      <pc:sldChg chg="modSp">
        <pc:chgData name="Steve Hord" userId="7478402321db30a2" providerId="LiveId" clId="{224CC9B6-A6C2-46C7-BBB9-C6A60C5C4540}" dt="2020-10-28T23:18:22.378" v="642" actId="27636"/>
        <pc:sldMkLst>
          <pc:docMk/>
          <pc:sldMk cId="3083623366" sldId="260"/>
        </pc:sldMkLst>
        <pc:spChg chg="mod">
          <ac:chgData name="Steve Hord" userId="7478402321db30a2" providerId="LiveId" clId="{224CC9B6-A6C2-46C7-BBB9-C6A60C5C4540}" dt="2020-10-28T23:18:22.378" v="642" actId="27636"/>
          <ac:spMkLst>
            <pc:docMk/>
            <pc:sldMk cId="3083623366" sldId="260"/>
            <ac:spMk id="3" creationId="{902FD5C4-FE5F-46D2-ABC9-49FA4BB8442F}"/>
          </ac:spMkLst>
        </pc:spChg>
      </pc:sldChg>
      <pc:sldChg chg="addSp delSp modSp">
        <pc:chgData name="Steve Hord" userId="7478402321db30a2" providerId="LiveId" clId="{224CC9B6-A6C2-46C7-BBB9-C6A60C5C4540}" dt="2020-10-28T23:59:09.194" v="687" actId="478"/>
        <pc:sldMkLst>
          <pc:docMk/>
          <pc:sldMk cId="710623681" sldId="261"/>
        </pc:sldMkLst>
        <pc:picChg chg="mod">
          <ac:chgData name="Steve Hord" userId="7478402321db30a2" providerId="LiveId" clId="{224CC9B6-A6C2-46C7-BBB9-C6A60C5C4540}" dt="2020-10-28T22:36:36.345" v="382" actId="14100"/>
          <ac:picMkLst>
            <pc:docMk/>
            <pc:sldMk cId="710623681" sldId="261"/>
            <ac:picMk id="4" creationId="{EE158731-59BB-48A2-A901-D7C35E91BA10}"/>
          </ac:picMkLst>
        </pc:picChg>
        <pc:picChg chg="add del mod">
          <ac:chgData name="Steve Hord" userId="7478402321db30a2" providerId="LiveId" clId="{224CC9B6-A6C2-46C7-BBB9-C6A60C5C4540}" dt="2020-10-28T23:59:09.194" v="687" actId="478"/>
          <ac:picMkLst>
            <pc:docMk/>
            <pc:sldMk cId="710623681" sldId="261"/>
            <ac:picMk id="6" creationId="{38A44285-5189-4D0A-8701-C2B5E42B5518}"/>
          </ac:picMkLst>
        </pc:picChg>
      </pc:sldChg>
      <pc:sldChg chg="modSp">
        <pc:chgData name="Steve Hord" userId="7478402321db30a2" providerId="LiveId" clId="{224CC9B6-A6C2-46C7-BBB9-C6A60C5C4540}" dt="2020-10-28T23:21:26.804" v="643" actId="20577"/>
        <pc:sldMkLst>
          <pc:docMk/>
          <pc:sldMk cId="452859177" sldId="262"/>
        </pc:sldMkLst>
        <pc:spChg chg="mod">
          <ac:chgData name="Steve Hord" userId="7478402321db30a2" providerId="LiveId" clId="{224CC9B6-A6C2-46C7-BBB9-C6A60C5C4540}" dt="2020-10-28T23:21:26.804" v="643" actId="20577"/>
          <ac:spMkLst>
            <pc:docMk/>
            <pc:sldMk cId="452859177" sldId="262"/>
            <ac:spMk id="3" creationId="{902FD5C4-FE5F-46D2-ABC9-49FA4BB8442F}"/>
          </ac:spMkLst>
        </pc:spChg>
      </pc:sldChg>
      <pc:sldChg chg="addSp delSp modSp">
        <pc:chgData name="Steve Hord" userId="7478402321db30a2" providerId="LiveId" clId="{224CC9B6-A6C2-46C7-BBB9-C6A60C5C4540}" dt="2020-10-28T23:59:22.999" v="689" actId="478"/>
        <pc:sldMkLst>
          <pc:docMk/>
          <pc:sldMk cId="2161130591" sldId="272"/>
        </pc:sldMkLst>
        <pc:picChg chg="del mod">
          <ac:chgData name="Steve Hord" userId="7478402321db30a2" providerId="LiveId" clId="{224CC9B6-A6C2-46C7-BBB9-C6A60C5C4540}" dt="2020-10-28T23:10:18.699" v="471" actId="478"/>
          <ac:picMkLst>
            <pc:docMk/>
            <pc:sldMk cId="2161130591" sldId="272"/>
            <ac:picMk id="4" creationId="{C1FCEFC0-D7CE-430F-A1AC-AC17331EFD14}"/>
          </ac:picMkLst>
        </pc:picChg>
        <pc:picChg chg="del">
          <ac:chgData name="Steve Hord" userId="7478402321db30a2" providerId="LiveId" clId="{224CC9B6-A6C2-46C7-BBB9-C6A60C5C4540}" dt="2020-10-28T23:59:21.027" v="688" actId="478"/>
          <ac:picMkLst>
            <pc:docMk/>
            <pc:sldMk cId="2161130591" sldId="272"/>
            <ac:picMk id="6" creationId="{998DDB99-D494-444C-96D1-7AB5393DD65C}"/>
          </ac:picMkLst>
        </pc:picChg>
        <pc:picChg chg="add del mod">
          <ac:chgData name="Steve Hord" userId="7478402321db30a2" providerId="LiveId" clId="{224CC9B6-A6C2-46C7-BBB9-C6A60C5C4540}" dt="2020-10-28T23:59:22.999" v="689" actId="478"/>
          <ac:picMkLst>
            <pc:docMk/>
            <pc:sldMk cId="2161130591" sldId="272"/>
            <ac:picMk id="7" creationId="{EF1CDD4D-CAA0-4B1F-A12B-650B712F4B73}"/>
          </ac:picMkLst>
        </pc:picChg>
      </pc:sldChg>
      <pc:sldMasterChg chg="modSldLayout">
        <pc:chgData name="Steve Hord" userId="7478402321db30a2" providerId="LiveId" clId="{224CC9B6-A6C2-46C7-BBB9-C6A60C5C4540}" dt="2020-10-28T23:01:58.349" v="428" actId="9405"/>
        <pc:sldMasterMkLst>
          <pc:docMk/>
          <pc:sldMasterMk cId="1270442930" sldId="2147483660"/>
        </pc:sldMasterMkLst>
        <pc:sldLayoutChg chg="addSp">
          <pc:chgData name="Steve Hord" userId="7478402321db30a2" providerId="LiveId" clId="{224CC9B6-A6C2-46C7-BBB9-C6A60C5C4540}" dt="2020-10-28T23:01:58.349" v="428" actId="9405"/>
          <pc:sldLayoutMkLst>
            <pc:docMk/>
            <pc:sldMasterMk cId="1270442930" sldId="2147483660"/>
            <pc:sldLayoutMk cId="2871343567" sldId="2147483664"/>
          </pc:sldLayoutMkLst>
          <pc:inkChg chg="add">
            <ac:chgData name="Steve Hord" userId="7478402321db30a2" providerId="LiveId" clId="{224CC9B6-A6C2-46C7-BBB9-C6A60C5C4540}" dt="2020-10-28T23:01:52.131" v="421" actId="9405"/>
            <ac:inkMkLst>
              <pc:docMk/>
              <pc:sldMasterMk cId="1270442930" sldId="2147483660"/>
              <pc:sldLayoutMk cId="2871343567" sldId="2147483664"/>
              <ac:inkMk id="5" creationId="{7F3045DE-3AB7-4E3E-A391-4F9107A8F8C9}"/>
            </ac:inkMkLst>
          </pc:inkChg>
          <pc:inkChg chg="add">
            <ac:chgData name="Steve Hord" userId="7478402321db30a2" providerId="LiveId" clId="{224CC9B6-A6C2-46C7-BBB9-C6A60C5C4540}" dt="2020-10-28T23:01:52.487" v="422" actId="9405"/>
            <ac:inkMkLst>
              <pc:docMk/>
              <pc:sldMasterMk cId="1270442930" sldId="2147483660"/>
              <pc:sldLayoutMk cId="2871343567" sldId="2147483664"/>
              <ac:inkMk id="6" creationId="{B64BE9BD-96C6-496B-8F87-BF8B5FE6878E}"/>
            </ac:inkMkLst>
          </pc:inkChg>
          <pc:inkChg chg="add">
            <ac:chgData name="Steve Hord" userId="7478402321db30a2" providerId="LiveId" clId="{224CC9B6-A6C2-46C7-BBB9-C6A60C5C4540}" dt="2020-10-28T23:01:55.176" v="423" actId="9405"/>
            <ac:inkMkLst>
              <pc:docMk/>
              <pc:sldMasterMk cId="1270442930" sldId="2147483660"/>
              <pc:sldLayoutMk cId="2871343567" sldId="2147483664"/>
              <ac:inkMk id="7" creationId="{5547CB02-1206-4981-BA1F-98056CC7D0F6}"/>
            </ac:inkMkLst>
          </pc:inkChg>
          <pc:inkChg chg="add">
            <ac:chgData name="Steve Hord" userId="7478402321db30a2" providerId="LiveId" clId="{224CC9B6-A6C2-46C7-BBB9-C6A60C5C4540}" dt="2020-10-28T23:01:55.519" v="424" actId="9405"/>
            <ac:inkMkLst>
              <pc:docMk/>
              <pc:sldMasterMk cId="1270442930" sldId="2147483660"/>
              <pc:sldLayoutMk cId="2871343567" sldId="2147483664"/>
              <ac:inkMk id="9" creationId="{00AC9549-295A-481F-BAC1-D217607B1470}"/>
            </ac:inkMkLst>
          </pc:inkChg>
          <pc:inkChg chg="add">
            <ac:chgData name="Steve Hord" userId="7478402321db30a2" providerId="LiveId" clId="{224CC9B6-A6C2-46C7-BBB9-C6A60C5C4540}" dt="2020-10-28T23:01:55.860" v="425" actId="9405"/>
            <ac:inkMkLst>
              <pc:docMk/>
              <pc:sldMasterMk cId="1270442930" sldId="2147483660"/>
              <pc:sldLayoutMk cId="2871343567" sldId="2147483664"/>
              <ac:inkMk id="10" creationId="{582B34FC-FED6-4B35-B336-2C001BF70FEA}"/>
            </ac:inkMkLst>
          </pc:inkChg>
          <pc:inkChg chg="add">
            <ac:chgData name="Steve Hord" userId="7478402321db30a2" providerId="LiveId" clId="{224CC9B6-A6C2-46C7-BBB9-C6A60C5C4540}" dt="2020-10-28T23:01:56.207" v="426" actId="9405"/>
            <ac:inkMkLst>
              <pc:docMk/>
              <pc:sldMasterMk cId="1270442930" sldId="2147483660"/>
              <pc:sldLayoutMk cId="2871343567" sldId="2147483664"/>
              <ac:inkMk id="11" creationId="{E937588D-ADB8-4462-B727-CA3C34F68C66}"/>
            </ac:inkMkLst>
          </pc:inkChg>
          <pc:inkChg chg="add">
            <ac:chgData name="Steve Hord" userId="7478402321db30a2" providerId="LiveId" clId="{224CC9B6-A6C2-46C7-BBB9-C6A60C5C4540}" dt="2020-10-28T23:01:56.539" v="427" actId="9405"/>
            <ac:inkMkLst>
              <pc:docMk/>
              <pc:sldMasterMk cId="1270442930" sldId="2147483660"/>
              <pc:sldLayoutMk cId="2871343567" sldId="2147483664"/>
              <ac:inkMk id="12" creationId="{30649580-583C-4B6A-9755-80D062662B47}"/>
            </ac:inkMkLst>
          </pc:inkChg>
          <pc:inkChg chg="add">
            <ac:chgData name="Steve Hord" userId="7478402321db30a2" providerId="LiveId" clId="{224CC9B6-A6C2-46C7-BBB9-C6A60C5C4540}" dt="2020-10-28T23:01:58.349" v="428" actId="9405"/>
            <ac:inkMkLst>
              <pc:docMk/>
              <pc:sldMasterMk cId="1270442930" sldId="2147483660"/>
              <pc:sldLayoutMk cId="2871343567" sldId="2147483664"/>
              <ac:inkMk id="13" creationId="{C563E662-A115-4BA9-A520-DAB1F8FFDBA4}"/>
            </ac:inkMkLst>
          </pc:inkChg>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12/30/2022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dataplatform.cloud.ibm.com/dashboards/d286ecec-e85e-47de-a003-9a7f21f85822/view/793add231c923de44fd1e6e407cd2f577e37255bb6bbd50685857b490b682097f36a1b99c82e1d0c88190735a2e4405e9b" TargetMode="External"/><Relationship Id="rId2" Type="http://schemas.openxmlformats.org/officeDocument/2006/relationships/hyperlink" Target="https://dataplatform.cloud.ibm.com/dashboards/6f3b9f78-d2eb-425b-a0a0-51ea0a2753a1/view/4621a51f10be1cf77fedcce407cd2f577e37255bb6bbd50685857b490b682097f36a1b99c82e1d0c88190735a2e4405e9b" TargetMode="Externa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hyperlink" Target="https://dataplatform.cloud.ibm.com/dashboards/aceaef7f-4c4d-4f02-998c-06b5a8f5449d/view/7f67ca090eed3be513abb1e407cd2f577e37255bb6bbd50685857b490b682097f36a1b99c82e1d0c88190735a2e4405e9b"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096000" y="2002648"/>
            <a:ext cx="5502058" cy="1321603"/>
          </a:xfrm>
        </p:spPr>
        <p:txBody>
          <a:bodyPr anchor="ctr">
            <a:normAutofit/>
          </a:bodyPr>
          <a:lstStyle/>
          <a:p>
            <a:r>
              <a:rPr lang="en-US" dirty="0">
                <a:solidFill>
                  <a:srgbClr val="0E659B"/>
                </a:solidFill>
              </a:rPr>
              <a:t>Analysis of Technology Trends</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096000" y="4067298"/>
            <a:ext cx="5181600" cy="2616956"/>
          </a:xfrm>
        </p:spPr>
        <p:txBody>
          <a:bodyPr>
            <a:normAutofit/>
          </a:bodyPr>
          <a:lstStyle/>
          <a:p>
            <a:pPr marL="0" indent="0">
              <a:buNone/>
            </a:pPr>
            <a:r>
              <a:rPr lang="en-US" dirty="0"/>
              <a:t>Devesh Sharma</a:t>
            </a:r>
          </a:p>
          <a:p>
            <a:pPr marL="0" indent="0">
              <a:buNone/>
            </a:pPr>
            <a:r>
              <a:rPr lang="en-US" dirty="0"/>
              <a:t>30-Dec-2022</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lstStyle/>
          <a:p>
            <a:pPr marL="0" indent="0">
              <a:buNone/>
            </a:pPr>
            <a:r>
              <a:rPr lang="en-US" dirty="0"/>
              <a:t>Findings</a:t>
            </a:r>
          </a:p>
          <a:p>
            <a:pPr marL="0" indent="0">
              <a:buNone/>
            </a:pPr>
            <a:endParaRPr lang="en-US" dirty="0"/>
          </a:p>
          <a:p>
            <a:r>
              <a:rPr lang="en-US" dirty="0"/>
              <a:t>MySQL is high in demand at present but it will decrease.</a:t>
            </a:r>
          </a:p>
          <a:p>
            <a:r>
              <a:rPr lang="en-US" dirty="0"/>
              <a:t>PostgreSQL and MongoDB have an increase in demand.</a:t>
            </a:r>
          </a:p>
          <a:p>
            <a:r>
              <a:rPr lang="en-US" dirty="0" err="1"/>
              <a:t>ElasticSearch</a:t>
            </a:r>
            <a:r>
              <a:rPr lang="en-US" dirty="0"/>
              <a:t> is the new comer.</a:t>
            </a:r>
          </a:p>
          <a:p>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lstStyle/>
          <a:p>
            <a:pPr marL="0" indent="0">
              <a:buNone/>
            </a:pPr>
            <a:r>
              <a:rPr lang="en-US" dirty="0"/>
              <a:t>Implications</a:t>
            </a:r>
          </a:p>
          <a:p>
            <a:pPr marL="0" indent="0">
              <a:buNone/>
            </a:pPr>
            <a:endParaRPr lang="en-US" dirty="0"/>
          </a:p>
          <a:p>
            <a:r>
              <a:rPr lang="en-US" dirty="0"/>
              <a:t>Demand is high for open-sourced databases.</a:t>
            </a:r>
          </a:p>
          <a:p>
            <a:r>
              <a:rPr lang="en-US" dirty="0"/>
              <a:t>PostgreSQL and MongoDB are the most consistent in demand databases.</a:t>
            </a:r>
          </a:p>
          <a:p>
            <a:r>
              <a:rPr lang="en-US" dirty="0"/>
              <a:t> NoSQL databases are gaining more popularity.</a:t>
            </a: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671876" y="2144379"/>
            <a:ext cx="7032653" cy="2569239"/>
          </a:xfrm>
        </p:spPr>
        <p:txBody>
          <a:bodyPr>
            <a:normAutofit/>
          </a:bodyPr>
          <a:lstStyle/>
          <a:p>
            <a:r>
              <a:rPr lang="en-US" sz="2200" dirty="0">
                <a:hlinkClick r:id="rId2"/>
              </a:rPr>
              <a:t>current technology usage</a:t>
            </a:r>
            <a:endParaRPr lang="en-US" sz="2200" dirty="0"/>
          </a:p>
          <a:p>
            <a:r>
              <a:rPr lang="en-US" sz="2200" dirty="0">
                <a:hlinkClick r:id="rId3"/>
              </a:rPr>
              <a:t>future technology trend</a:t>
            </a:r>
            <a:endParaRPr lang="en-US" sz="2200" dirty="0"/>
          </a:p>
          <a:p>
            <a:r>
              <a:rPr lang="en-US" sz="2200" dirty="0">
                <a:hlinkClick r:id="rId4"/>
              </a:rPr>
              <a:t>demographics</a:t>
            </a:r>
            <a:endParaRPr lang="en-US" sz="2200" dirty="0"/>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5"/>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pic>
        <p:nvPicPr>
          <p:cNvPr id="13" name="Picture 12">
            <a:extLst>
              <a:ext uri="{FF2B5EF4-FFF2-40B4-BE49-F238E27FC236}">
                <a16:creationId xmlns:a16="http://schemas.microsoft.com/office/drawing/2014/main" id="{BF6909F4-185F-8383-01CC-27AFB42DE56D}"/>
              </a:ext>
            </a:extLst>
          </p:cNvPr>
          <p:cNvPicPr>
            <a:picLocks noChangeAspect="1"/>
          </p:cNvPicPr>
          <p:nvPr/>
        </p:nvPicPr>
        <p:blipFill>
          <a:blip r:embed="rId2"/>
          <a:stretch>
            <a:fillRect/>
          </a:stretch>
        </p:blipFill>
        <p:spPr>
          <a:xfrm>
            <a:off x="1954061" y="1346364"/>
            <a:ext cx="7953504" cy="2307919"/>
          </a:xfrm>
          <a:prstGeom prst="rect">
            <a:avLst/>
          </a:prstGeom>
        </p:spPr>
      </p:pic>
      <p:pic>
        <p:nvPicPr>
          <p:cNvPr id="15" name="Picture 14">
            <a:extLst>
              <a:ext uri="{FF2B5EF4-FFF2-40B4-BE49-F238E27FC236}">
                <a16:creationId xmlns:a16="http://schemas.microsoft.com/office/drawing/2014/main" id="{14696770-B4B2-A64A-CD44-13CF394066CA}"/>
              </a:ext>
            </a:extLst>
          </p:cNvPr>
          <p:cNvPicPr>
            <a:picLocks noChangeAspect="1"/>
          </p:cNvPicPr>
          <p:nvPr/>
        </p:nvPicPr>
        <p:blipFill>
          <a:blip r:embed="rId3"/>
          <a:stretch>
            <a:fillRect/>
          </a:stretch>
        </p:blipFill>
        <p:spPr>
          <a:xfrm>
            <a:off x="1954060" y="3654283"/>
            <a:ext cx="7953503" cy="2307920"/>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pic>
        <p:nvPicPr>
          <p:cNvPr id="6" name="Picture 5">
            <a:extLst>
              <a:ext uri="{FF2B5EF4-FFF2-40B4-BE49-F238E27FC236}">
                <a16:creationId xmlns:a16="http://schemas.microsoft.com/office/drawing/2014/main" id="{14DFBE32-3E53-F3B4-8BE8-860A8F2EC1B6}"/>
              </a:ext>
            </a:extLst>
          </p:cNvPr>
          <p:cNvPicPr>
            <a:picLocks noChangeAspect="1"/>
          </p:cNvPicPr>
          <p:nvPr/>
        </p:nvPicPr>
        <p:blipFill>
          <a:blip r:embed="rId2"/>
          <a:stretch>
            <a:fillRect/>
          </a:stretch>
        </p:blipFill>
        <p:spPr>
          <a:xfrm>
            <a:off x="1453020" y="1387373"/>
            <a:ext cx="8462985" cy="2347251"/>
          </a:xfrm>
          <a:prstGeom prst="rect">
            <a:avLst/>
          </a:prstGeom>
        </p:spPr>
      </p:pic>
      <p:pic>
        <p:nvPicPr>
          <p:cNvPr id="9" name="Picture 8">
            <a:extLst>
              <a:ext uri="{FF2B5EF4-FFF2-40B4-BE49-F238E27FC236}">
                <a16:creationId xmlns:a16="http://schemas.microsoft.com/office/drawing/2014/main" id="{D6DFBFDC-51DC-2381-B951-3BE9A77B8FD8}"/>
              </a:ext>
            </a:extLst>
          </p:cNvPr>
          <p:cNvPicPr>
            <a:picLocks noChangeAspect="1"/>
          </p:cNvPicPr>
          <p:nvPr/>
        </p:nvPicPr>
        <p:blipFill>
          <a:blip r:embed="rId3"/>
          <a:stretch>
            <a:fillRect/>
          </a:stretch>
        </p:blipFill>
        <p:spPr>
          <a:xfrm>
            <a:off x="1761844" y="3715345"/>
            <a:ext cx="8154161" cy="2347252"/>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pic>
        <p:nvPicPr>
          <p:cNvPr id="6" name="Picture 5">
            <a:extLst>
              <a:ext uri="{FF2B5EF4-FFF2-40B4-BE49-F238E27FC236}">
                <a16:creationId xmlns:a16="http://schemas.microsoft.com/office/drawing/2014/main" id="{69E75BEC-FDC0-50D5-0A5D-4F664F2D65CB}"/>
              </a:ext>
            </a:extLst>
          </p:cNvPr>
          <p:cNvPicPr>
            <a:picLocks noChangeAspect="1"/>
          </p:cNvPicPr>
          <p:nvPr/>
        </p:nvPicPr>
        <p:blipFill>
          <a:blip r:embed="rId2"/>
          <a:stretch>
            <a:fillRect/>
          </a:stretch>
        </p:blipFill>
        <p:spPr>
          <a:xfrm>
            <a:off x="1803747" y="1335898"/>
            <a:ext cx="8129393" cy="2384332"/>
          </a:xfrm>
          <a:prstGeom prst="rect">
            <a:avLst/>
          </a:prstGeom>
        </p:spPr>
      </p:pic>
      <p:pic>
        <p:nvPicPr>
          <p:cNvPr id="9" name="Picture 8">
            <a:extLst>
              <a:ext uri="{FF2B5EF4-FFF2-40B4-BE49-F238E27FC236}">
                <a16:creationId xmlns:a16="http://schemas.microsoft.com/office/drawing/2014/main" id="{0AC7AD8B-4E7B-921A-8FE2-50C0215A7B16}"/>
              </a:ext>
            </a:extLst>
          </p:cNvPr>
          <p:cNvPicPr>
            <a:picLocks noChangeAspect="1"/>
          </p:cNvPicPr>
          <p:nvPr/>
        </p:nvPicPr>
        <p:blipFill>
          <a:blip r:embed="rId3"/>
          <a:stretch>
            <a:fillRect/>
          </a:stretch>
        </p:blipFill>
        <p:spPr>
          <a:xfrm>
            <a:off x="1803747" y="3720230"/>
            <a:ext cx="8129393" cy="2583642"/>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825625"/>
            <a:ext cx="5181600" cy="4351338"/>
          </a:xfrm>
        </p:spPr>
        <p:txBody>
          <a:bodyPr/>
          <a:lstStyle/>
          <a:p>
            <a:r>
              <a:rPr lang="en-US" dirty="0"/>
              <a:t>Which technologies should educators place more emphasis on teaching in upcoming years?</a:t>
            </a:r>
          </a:p>
          <a:p>
            <a:r>
              <a:rPr lang="en-US" dirty="0"/>
              <a:t>Which technologies should prospective developers and data professionals be learning?</a:t>
            </a:r>
          </a:p>
          <a:p>
            <a:r>
              <a:rPr lang="en-US" dirty="0"/>
              <a:t>What is the developer demographic like? Is there a gender representation gap?</a:t>
            </a:r>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150312" y="1825625"/>
            <a:ext cx="5845104" cy="4351338"/>
          </a:xfrm>
        </p:spPr>
        <p:txBody>
          <a:bodyPr>
            <a:normAutofit fontScale="85000" lnSpcReduction="20000"/>
          </a:bodyPr>
          <a:lstStyle/>
          <a:p>
            <a:pPr marL="0" indent="0">
              <a:buNone/>
            </a:pPr>
            <a:r>
              <a:rPr lang="en-US" dirty="0"/>
              <a:t>Findings</a:t>
            </a:r>
          </a:p>
          <a:p>
            <a:r>
              <a:rPr lang="en-US" dirty="0"/>
              <a:t>High usage and interest in </a:t>
            </a:r>
            <a:r>
              <a:rPr lang="en-US" dirty="0" err="1"/>
              <a:t>Javascript</a:t>
            </a:r>
            <a:r>
              <a:rPr lang="en-US" dirty="0"/>
              <a:t> and HTML/CSS will also remain high. There’s also increasing interest in Typescript. </a:t>
            </a:r>
          </a:p>
          <a:p>
            <a:r>
              <a:rPr lang="en-IN" dirty="0"/>
              <a:t>Increasing interest in Python.</a:t>
            </a:r>
            <a:endParaRPr lang="en-US" dirty="0"/>
          </a:p>
          <a:p>
            <a:r>
              <a:rPr lang="en-US" dirty="0"/>
              <a:t>MySQL is high in demand currently ,but in future PostgreSQL and MongoDB have a increasing demand.</a:t>
            </a:r>
          </a:p>
          <a:p>
            <a:r>
              <a:rPr lang="en-US" dirty="0"/>
              <a:t>React.js demand will keep on increasing.</a:t>
            </a:r>
          </a:p>
          <a:p>
            <a:r>
              <a:rPr lang="en-US" dirty="0"/>
              <a:t> A significant difference based on gender and age. </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5869488" cy="4351338"/>
          </a:xfrm>
        </p:spPr>
        <p:txBody>
          <a:bodyPr>
            <a:normAutofit fontScale="85000" lnSpcReduction="20000"/>
          </a:bodyPr>
          <a:lstStyle/>
          <a:p>
            <a:pPr marL="0" indent="0">
              <a:buNone/>
            </a:pPr>
            <a:r>
              <a:rPr lang="en-US" dirty="0"/>
              <a:t>Implications</a:t>
            </a:r>
          </a:p>
          <a:p>
            <a:r>
              <a:rPr lang="en-US" dirty="0"/>
              <a:t>Web development is still in high demand. Current and prospective developers may consider picking up Typescript in addition to </a:t>
            </a:r>
            <a:r>
              <a:rPr lang="en-US" dirty="0" err="1"/>
              <a:t>Javascript</a:t>
            </a:r>
            <a:r>
              <a:rPr lang="en-US" dirty="0"/>
              <a:t> and HTML/CSS.</a:t>
            </a:r>
          </a:p>
          <a:p>
            <a:r>
              <a:rPr lang="en-US" dirty="0"/>
              <a:t>With growing need to handle big data and perform task related to AI &amp; ML , be equipped with in demand skill set NoSQL and Python.</a:t>
            </a:r>
          </a:p>
          <a:p>
            <a:r>
              <a:rPr lang="en-US" dirty="0"/>
              <a:t>Companies and IT Professionals should keep on evolving with new technology trends.</a:t>
            </a:r>
          </a:p>
          <a:p>
            <a:r>
              <a:rPr lang="en-US" dirty="0"/>
              <a:t>Educators and organizations should try to minimize the gender gap.</a:t>
            </a:r>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r>
              <a:rPr lang="en-US" dirty="0"/>
              <a:t>Technology is evolving very quickly.</a:t>
            </a:r>
          </a:p>
          <a:p>
            <a:r>
              <a:rPr lang="en-US" dirty="0"/>
              <a:t>The findings yielded numerous insights into the technologies most used and desired by developers in addition to the developer demographic.</a:t>
            </a:r>
          </a:p>
          <a:p>
            <a:r>
              <a:rPr lang="en-US" dirty="0"/>
              <a:t>Insights to current and growing technology which will help the aspiring developers.</a:t>
            </a:r>
          </a:p>
          <a:p>
            <a:r>
              <a:rPr lang="en-US" dirty="0"/>
              <a:t>Educators in the field, and policy makers aiming to address gender.</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pic>
        <p:nvPicPr>
          <p:cNvPr id="8" name="Picture 7">
            <a:extLst>
              <a:ext uri="{FF2B5EF4-FFF2-40B4-BE49-F238E27FC236}">
                <a16:creationId xmlns:a16="http://schemas.microsoft.com/office/drawing/2014/main" id="{0061C8D6-A77C-F516-93ED-83D0CA8D8B3D}"/>
              </a:ext>
            </a:extLst>
          </p:cNvPr>
          <p:cNvPicPr>
            <a:picLocks noChangeAspect="1"/>
          </p:cNvPicPr>
          <p:nvPr/>
        </p:nvPicPr>
        <p:blipFill>
          <a:blip r:embed="rId3"/>
          <a:stretch>
            <a:fillRect/>
          </a:stretch>
        </p:blipFill>
        <p:spPr>
          <a:xfrm>
            <a:off x="5393386" y="1540375"/>
            <a:ext cx="4413011" cy="4537321"/>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pic>
        <p:nvPicPr>
          <p:cNvPr id="7" name="Picture 6">
            <a:extLst>
              <a:ext uri="{FF2B5EF4-FFF2-40B4-BE49-F238E27FC236}">
                <a16:creationId xmlns:a16="http://schemas.microsoft.com/office/drawing/2014/main" id="{92E39C84-640C-182C-F602-5E845EA5FCA3}"/>
              </a:ext>
            </a:extLst>
          </p:cNvPr>
          <p:cNvPicPr>
            <a:picLocks noChangeAspect="1"/>
          </p:cNvPicPr>
          <p:nvPr/>
        </p:nvPicPr>
        <p:blipFill>
          <a:blip r:embed="rId2"/>
          <a:stretch>
            <a:fillRect/>
          </a:stretch>
        </p:blipFill>
        <p:spPr>
          <a:xfrm>
            <a:off x="538248" y="1708614"/>
            <a:ext cx="11210925" cy="4400550"/>
          </a:xfrm>
          <a:prstGeom prst="rect">
            <a:avLst/>
          </a:prstGeom>
        </p:spPr>
      </p:pic>
    </p:spTree>
    <p:extLst>
      <p:ext uri="{BB962C8B-B14F-4D97-AF65-F5344CB8AC3E}">
        <p14:creationId xmlns:p14="http://schemas.microsoft.com/office/powerpoint/2010/main" val="307855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pic>
        <p:nvPicPr>
          <p:cNvPr id="7" name="Picture 6">
            <a:extLst>
              <a:ext uri="{FF2B5EF4-FFF2-40B4-BE49-F238E27FC236}">
                <a16:creationId xmlns:a16="http://schemas.microsoft.com/office/drawing/2014/main" id="{5A8592D9-35BC-7634-8354-E91D3D036A2D}"/>
              </a:ext>
            </a:extLst>
          </p:cNvPr>
          <p:cNvPicPr>
            <a:picLocks noChangeAspect="1"/>
          </p:cNvPicPr>
          <p:nvPr/>
        </p:nvPicPr>
        <p:blipFill>
          <a:blip r:embed="rId2"/>
          <a:stretch>
            <a:fillRect/>
          </a:stretch>
        </p:blipFill>
        <p:spPr>
          <a:xfrm>
            <a:off x="881062" y="1819209"/>
            <a:ext cx="10429875" cy="4371975"/>
          </a:xfrm>
          <a:prstGeom prst="rect">
            <a:avLst/>
          </a:prstGeom>
        </p:spPr>
      </p:pic>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372564" y="2087588"/>
            <a:ext cx="7068725" cy="4465447"/>
          </a:xfrm>
        </p:spPr>
        <p:txBody>
          <a:bodyPr>
            <a:normAutofit/>
          </a:bodyPr>
          <a:lstStyle/>
          <a:p>
            <a:r>
              <a:rPr lang="en-US" sz="2200" dirty="0"/>
              <a:t>Current technology usage and trend (programming languages , databases and web frames)</a:t>
            </a:r>
          </a:p>
          <a:p>
            <a:r>
              <a:rPr lang="en-US" sz="2200" dirty="0"/>
              <a:t>Future technology trends </a:t>
            </a:r>
          </a:p>
          <a:p>
            <a:r>
              <a:rPr lang="en-US" sz="2200" dirty="0"/>
              <a:t>Demographic survey and gender gaps in jobs </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128928" y="1613547"/>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Analyzing the developer survey conducted by Stack Overflow in 2019 on</a:t>
            </a:r>
          </a:p>
          <a:p>
            <a:pPr lvl="1"/>
            <a:r>
              <a:rPr lang="en-US" sz="1800" dirty="0"/>
              <a:t>Programming languages</a:t>
            </a:r>
          </a:p>
          <a:p>
            <a:pPr lvl="1"/>
            <a:r>
              <a:rPr lang="en-US" sz="1800" dirty="0"/>
              <a:t>Databases</a:t>
            </a:r>
          </a:p>
          <a:p>
            <a:pPr lvl="1"/>
            <a:r>
              <a:rPr lang="en-US" sz="1800" dirty="0"/>
              <a:t>Demographics</a:t>
            </a:r>
          </a:p>
          <a:p>
            <a:r>
              <a:rPr lang="en-US" sz="2200" dirty="0"/>
              <a:t>Purpose:</a:t>
            </a:r>
          </a:p>
          <a:p>
            <a:pPr lvl="1"/>
            <a:r>
              <a:rPr lang="en-US" sz="1800" dirty="0"/>
              <a:t>What are the technologies that are demand?</a:t>
            </a:r>
          </a:p>
          <a:p>
            <a:pPr lvl="1"/>
            <a:r>
              <a:rPr lang="en-US" sz="1800" dirty="0"/>
              <a:t>What are the skills and technologies will be in demand?</a:t>
            </a:r>
          </a:p>
          <a:p>
            <a:pPr lvl="1"/>
            <a:r>
              <a:rPr lang="en-US" sz="1800" dirty="0"/>
              <a:t>How demographics and age plays role?</a:t>
            </a:r>
          </a:p>
          <a:p>
            <a:r>
              <a:rPr lang="en-US" sz="2200" dirty="0"/>
              <a:t>Audience:</a:t>
            </a:r>
          </a:p>
          <a:p>
            <a:pPr lvl="1"/>
            <a:r>
              <a:rPr lang="en-US" sz="1800" dirty="0"/>
              <a:t>IT Professionals</a:t>
            </a:r>
          </a:p>
          <a:p>
            <a:pPr lvl="1"/>
            <a:r>
              <a:rPr lang="en-US" sz="1800" dirty="0"/>
              <a:t>Students and HR</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a:bodyPr>
          <a:lstStyle/>
          <a:p>
            <a:r>
              <a:rPr lang="en-US" sz="2200" dirty="0"/>
              <a:t>Data Sources:</a:t>
            </a:r>
          </a:p>
          <a:p>
            <a:pPr lvl="1"/>
            <a:r>
              <a:rPr lang="en-US" sz="1800" dirty="0"/>
              <a:t>Stack Overflow Developers Survey 2019</a:t>
            </a:r>
          </a:p>
          <a:p>
            <a:pPr lvl="1"/>
            <a:r>
              <a:rPr lang="en-US" sz="1800" dirty="0"/>
              <a:t>Programming Language Annual Salary</a:t>
            </a:r>
            <a:endParaRPr lang="en-US" sz="2200" dirty="0"/>
          </a:p>
          <a:p>
            <a:r>
              <a:rPr lang="en-US" sz="2200" dirty="0"/>
              <a:t>Data Exploration and Cleaning:</a:t>
            </a:r>
          </a:p>
          <a:p>
            <a:pPr lvl="1"/>
            <a:r>
              <a:rPr lang="en-US" sz="1800" dirty="0"/>
              <a:t>Using Python</a:t>
            </a:r>
            <a:endParaRPr lang="en-US" sz="2200" dirty="0"/>
          </a:p>
          <a:p>
            <a:r>
              <a:rPr lang="en-US" sz="2200" dirty="0"/>
              <a:t>Data Visualization:</a:t>
            </a:r>
          </a:p>
          <a:p>
            <a:pPr lvl="1"/>
            <a:r>
              <a:rPr lang="en-US" sz="1800" dirty="0"/>
              <a:t> IBM Cognos Analytics</a:t>
            </a:r>
            <a:endParaRPr lang="en-US" sz="2200" dirty="0"/>
          </a:p>
          <a:p>
            <a:r>
              <a:rPr lang="en-US" sz="2200" dirty="0"/>
              <a:t>Presentation</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4" name="TextBox 3">
            <a:extLst>
              <a:ext uri="{FF2B5EF4-FFF2-40B4-BE49-F238E27FC236}">
                <a16:creationId xmlns:a16="http://schemas.microsoft.com/office/drawing/2014/main" id="{BA35F298-EE91-05B0-0475-BB2C4264F7F5}"/>
              </a:ext>
            </a:extLst>
          </p:cNvPr>
          <p:cNvSpPr txBox="1"/>
          <p:nvPr/>
        </p:nvSpPr>
        <p:spPr>
          <a:xfrm>
            <a:off x="838201" y="1690688"/>
            <a:ext cx="8243170" cy="3693319"/>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chemeClr val="accent5">
                    <a:lumMod val="75000"/>
                  </a:schemeClr>
                </a:solidFill>
                <a:effectLst/>
                <a:latin typeface="HelveticaNeue-Roman"/>
              </a:rPr>
              <a:t>Python, the fastest-growing major programming language, has risen in the ranks of programming languages in our survey yet again, edging out Java this year and standing as the second most loved language (behind Rust).</a:t>
            </a:r>
          </a:p>
          <a:p>
            <a:pPr marL="285750" indent="-285750">
              <a:buFont typeface="Arial" panose="020B0604020202020204" pitchFamily="34" charset="0"/>
              <a:buChar char="•"/>
            </a:pPr>
            <a:endParaRPr lang="en-US" b="0" i="0" dirty="0">
              <a:solidFill>
                <a:schemeClr val="accent5">
                  <a:lumMod val="75000"/>
                </a:schemeClr>
              </a:solidFill>
              <a:effectLst/>
              <a:latin typeface="HelveticaNeue-Roman"/>
            </a:endParaRPr>
          </a:p>
          <a:p>
            <a:pPr marL="285750" indent="-285750">
              <a:buFont typeface="Arial" panose="020B0604020202020204" pitchFamily="34" charset="0"/>
              <a:buChar char="•"/>
            </a:pPr>
            <a:r>
              <a:rPr lang="en-IN" b="0" i="0" dirty="0">
                <a:solidFill>
                  <a:schemeClr val="accent5">
                    <a:lumMod val="75000"/>
                  </a:schemeClr>
                </a:solidFill>
                <a:effectLst/>
                <a:latin typeface="HelveticaNeue-Roman"/>
              </a:rPr>
              <a:t>JavaScript and HTML/CSS are the programming languages which are used most at present and will be used in the future.</a:t>
            </a:r>
          </a:p>
          <a:p>
            <a:pPr marL="285750" indent="-285750">
              <a:buFont typeface="Arial" panose="020B0604020202020204" pitchFamily="34" charset="0"/>
              <a:buChar char="•"/>
            </a:pPr>
            <a:endParaRPr lang="en-IN" b="0" i="0" dirty="0">
              <a:solidFill>
                <a:schemeClr val="accent5">
                  <a:lumMod val="75000"/>
                </a:schemeClr>
              </a:solidFill>
              <a:effectLst/>
              <a:latin typeface="HelveticaNeue-Roman"/>
            </a:endParaRPr>
          </a:p>
          <a:p>
            <a:pPr marL="285750" indent="-285750">
              <a:buFont typeface="Arial" panose="020B0604020202020204" pitchFamily="34" charset="0"/>
              <a:buChar char="•"/>
            </a:pPr>
            <a:r>
              <a:rPr lang="en-IN" dirty="0">
                <a:solidFill>
                  <a:schemeClr val="accent5">
                    <a:lumMod val="75000"/>
                  </a:schemeClr>
                </a:solidFill>
                <a:latin typeface="HelveticaNeue-Roman"/>
              </a:rPr>
              <a:t>MySQL is currently the most used database and PostgreSQL will be most used according to the survey while MongoDB will see the most growth in the number of users.</a:t>
            </a:r>
          </a:p>
          <a:p>
            <a:pPr marL="285750" indent="-285750">
              <a:buFont typeface="Arial" panose="020B0604020202020204" pitchFamily="34" charset="0"/>
              <a:buChar char="•"/>
            </a:pPr>
            <a:endParaRPr lang="en-IN" b="0" i="0" dirty="0">
              <a:solidFill>
                <a:schemeClr val="accent5">
                  <a:lumMod val="75000"/>
                </a:schemeClr>
              </a:solidFill>
              <a:effectLst/>
              <a:latin typeface="HelveticaNeue-Roman"/>
            </a:endParaRPr>
          </a:p>
          <a:p>
            <a:pPr marL="285750" indent="-285750">
              <a:buFont typeface="Arial" panose="020B0604020202020204" pitchFamily="34" charset="0"/>
              <a:buChar char="•"/>
            </a:pPr>
            <a:r>
              <a:rPr lang="en-IN" dirty="0">
                <a:solidFill>
                  <a:schemeClr val="accent5">
                    <a:lumMod val="75000"/>
                  </a:schemeClr>
                </a:solidFill>
                <a:latin typeface="HelveticaNeue-Roman"/>
              </a:rPr>
              <a:t>jQuery is the most used Web Frame in the present time but the future lies with React.js  </a:t>
            </a:r>
            <a:endParaRPr lang="en-US" b="0" i="0" dirty="0">
              <a:solidFill>
                <a:schemeClr val="accent5">
                  <a:lumMod val="75000"/>
                </a:schemeClr>
              </a:solidFill>
              <a:effectLst/>
              <a:latin typeface="HelveticaNeue-Roman"/>
            </a:endParaRPr>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357725"/>
            <a:ext cx="10515600" cy="1325563"/>
          </a:xfrm>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pic>
        <p:nvPicPr>
          <p:cNvPr id="6" name="Picture 5">
            <a:extLst>
              <a:ext uri="{FF2B5EF4-FFF2-40B4-BE49-F238E27FC236}">
                <a16:creationId xmlns:a16="http://schemas.microsoft.com/office/drawing/2014/main" id="{3728E825-8713-5A27-67F1-33501A907E9D}"/>
              </a:ext>
            </a:extLst>
          </p:cNvPr>
          <p:cNvPicPr>
            <a:picLocks noChangeAspect="1"/>
          </p:cNvPicPr>
          <p:nvPr/>
        </p:nvPicPr>
        <p:blipFill>
          <a:blip r:embed="rId2"/>
          <a:stretch>
            <a:fillRect/>
          </a:stretch>
        </p:blipFill>
        <p:spPr>
          <a:xfrm>
            <a:off x="813816" y="2469901"/>
            <a:ext cx="10477500" cy="2876550"/>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463463" y="1825625"/>
            <a:ext cx="5531953" cy="4351338"/>
          </a:xfrm>
        </p:spPr>
        <p:txBody>
          <a:bodyPr>
            <a:normAutofit fontScale="92500"/>
          </a:bodyPr>
          <a:lstStyle/>
          <a:p>
            <a:pPr marL="0" indent="0">
              <a:buNone/>
            </a:pPr>
            <a:r>
              <a:rPr lang="en-US" dirty="0"/>
              <a:t>Findings</a:t>
            </a:r>
          </a:p>
          <a:p>
            <a:r>
              <a:rPr lang="en-US" dirty="0"/>
              <a:t>JavaScript is the most in demand</a:t>
            </a:r>
          </a:p>
          <a:p>
            <a:pPr marL="0" indent="0">
              <a:buNone/>
            </a:pPr>
            <a:r>
              <a:rPr lang="en-US" dirty="0"/>
              <a:t>   programming language. </a:t>
            </a:r>
          </a:p>
          <a:p>
            <a:r>
              <a:rPr lang="en-US" dirty="0"/>
              <a:t>Python, HTML/CSS, and SQL are</a:t>
            </a:r>
          </a:p>
          <a:p>
            <a:pPr marL="0" indent="0">
              <a:buNone/>
            </a:pPr>
            <a:r>
              <a:rPr lang="en-US" dirty="0"/>
              <a:t>   other in demand programming</a:t>
            </a:r>
          </a:p>
          <a:p>
            <a:pPr marL="0" indent="0">
              <a:buNone/>
            </a:pPr>
            <a:r>
              <a:rPr lang="en-US" dirty="0"/>
              <a:t>   languages.</a:t>
            </a:r>
          </a:p>
          <a:p>
            <a:r>
              <a:rPr lang="en-US" dirty="0"/>
              <a:t>Skills in TypeScript is more desirable</a:t>
            </a:r>
          </a:p>
          <a:p>
            <a:pPr marL="0" indent="0">
              <a:buNone/>
            </a:pPr>
            <a:r>
              <a:rPr lang="en-US" dirty="0"/>
              <a:t>   than Bash/Shell/PowerShell for next</a:t>
            </a:r>
          </a:p>
          <a:p>
            <a:pPr marL="0" indent="0">
              <a:buNone/>
            </a:pPr>
            <a:r>
              <a:rPr lang="en-US" dirty="0"/>
              <a: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92500"/>
          </a:bodyPr>
          <a:lstStyle/>
          <a:p>
            <a:pPr marL="0" indent="0">
              <a:buNone/>
            </a:pPr>
            <a:r>
              <a:rPr lang="en-US" dirty="0"/>
              <a:t>Implications</a:t>
            </a:r>
          </a:p>
          <a:p>
            <a:r>
              <a:rPr lang="en-US" dirty="0"/>
              <a:t>Python’s increase in demand may</a:t>
            </a:r>
          </a:p>
          <a:p>
            <a:pPr marL="0" indent="0">
              <a:buNone/>
            </a:pPr>
            <a:r>
              <a:rPr lang="en-US" dirty="0"/>
              <a:t>   overtake JavaScript in the future. </a:t>
            </a:r>
          </a:p>
          <a:p>
            <a:r>
              <a:rPr lang="en-US" dirty="0"/>
              <a:t>JavaScript, Python, HTML/CSS, and</a:t>
            </a:r>
          </a:p>
          <a:p>
            <a:pPr marL="0" indent="0">
              <a:buNone/>
            </a:pPr>
            <a:r>
              <a:rPr lang="en-US" dirty="0"/>
              <a:t>   SQL are consistently in demand.</a:t>
            </a:r>
          </a:p>
          <a:p>
            <a:r>
              <a:rPr lang="en-US" dirty="0"/>
              <a:t>Web development remains in high</a:t>
            </a:r>
          </a:p>
          <a:p>
            <a:pPr marL="0" indent="0">
              <a:buNone/>
            </a:pPr>
            <a:r>
              <a:rPr lang="en-US" dirty="0"/>
              <a:t>   demand.</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pic>
        <p:nvPicPr>
          <p:cNvPr id="6" name="Picture 5">
            <a:extLst>
              <a:ext uri="{FF2B5EF4-FFF2-40B4-BE49-F238E27FC236}">
                <a16:creationId xmlns:a16="http://schemas.microsoft.com/office/drawing/2014/main" id="{07E1DD79-8824-0CC8-839C-197CA035F007}"/>
              </a:ext>
            </a:extLst>
          </p:cNvPr>
          <p:cNvPicPr>
            <a:picLocks noChangeAspect="1"/>
          </p:cNvPicPr>
          <p:nvPr/>
        </p:nvPicPr>
        <p:blipFill>
          <a:blip r:embed="rId2"/>
          <a:stretch>
            <a:fillRect/>
          </a:stretch>
        </p:blipFill>
        <p:spPr>
          <a:xfrm>
            <a:off x="24384" y="2374751"/>
            <a:ext cx="12192000" cy="3582016"/>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877</TotalTime>
  <Words>669</Words>
  <Application>Microsoft Office PowerPoint</Application>
  <PresentationFormat>Widescreen</PresentationFormat>
  <Paragraphs>115</Paragraphs>
  <Slides>20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Helv</vt:lpstr>
      <vt:lpstr>HelveticaNeue-Roman</vt:lpstr>
      <vt:lpstr>IBM Plex Mono SemiBold</vt:lpstr>
      <vt:lpstr>IBM Plex Mono Text</vt:lpstr>
      <vt:lpstr>SLIDE_TEMPLATE_skill_network</vt:lpstr>
      <vt:lpstr>Analysis of Technology Trends</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APPENDIX</vt:lpstr>
      <vt:lpstr>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Devesh Sharma</cp:lastModifiedBy>
  <cp:revision>25</cp:revision>
  <dcterms:created xsi:type="dcterms:W3CDTF">2020-10-28T18:29:43Z</dcterms:created>
  <dcterms:modified xsi:type="dcterms:W3CDTF">2022-12-30T22:26:01Z</dcterms:modified>
</cp:coreProperties>
</file>