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ileron Heavy" panose="020B0604020202020204" charset="0"/>
      <p:regular r:id="rId5"/>
    </p:embeddedFont>
    <p:embeddedFont>
      <p:font typeface="Aileron Regular" panose="020B0604020202020204" charset="0"/>
      <p:regular r:id="rId6"/>
    </p:embeddedFont>
    <p:embeddedFont>
      <p:font typeface="Aileron Regular 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6504" y="4077779"/>
            <a:ext cx="5258943" cy="1169239"/>
            <a:chOff x="0" y="0"/>
            <a:chExt cx="7011923" cy="1558986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7011923" cy="77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IMDB - HYPERTUNING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73516"/>
              <a:ext cx="7011923" cy="585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Advanced Machine Learning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6494574" y="972022"/>
            <a:ext cx="10764726" cy="1644902"/>
          </a:xfrm>
          <a:prstGeom prst="rect">
            <a:avLst/>
          </a:prstGeom>
          <a:solidFill>
            <a:srgbClr val="86EAE9">
              <a:alpha val="29803"/>
            </a:srgbClr>
          </a:solidFill>
        </p:spPr>
      </p:sp>
      <p:sp>
        <p:nvSpPr>
          <p:cNvPr id="6" name="TextBox 6"/>
          <p:cNvSpPr txBox="1"/>
          <p:nvPr/>
        </p:nvSpPr>
        <p:spPr>
          <a:xfrm>
            <a:off x="12642942" y="1194398"/>
            <a:ext cx="4304147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changing hidden layers, activation function, loss function, regularization &amp; dropout.</a:t>
            </a:r>
          </a:p>
        </p:txBody>
      </p:sp>
      <p:sp>
        <p:nvSpPr>
          <p:cNvPr id="7" name="AutoShape 7"/>
          <p:cNvSpPr/>
          <p:nvPr/>
        </p:nvSpPr>
        <p:spPr>
          <a:xfrm>
            <a:off x="6494574" y="972022"/>
            <a:ext cx="4777276" cy="1644902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8" name="TextBox 8"/>
          <p:cNvSpPr txBox="1"/>
          <p:nvPr/>
        </p:nvSpPr>
        <p:spPr>
          <a:xfrm>
            <a:off x="8031972" y="1354831"/>
            <a:ext cx="3235874" cy="8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2600" spc="101">
                <a:solidFill>
                  <a:srgbClr val="FFFFFF"/>
                </a:solidFill>
                <a:latin typeface="Aileron Regular Bold"/>
              </a:rPr>
              <a:t>HYPERTUNING</a:t>
            </a:r>
          </a:p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>
                <a:solidFill>
                  <a:srgbClr val="FFFFFF"/>
                </a:solidFill>
                <a:latin typeface="Aileron Regular Bold"/>
              </a:rPr>
              <a:t>PARAMETERS</a:t>
            </a:r>
          </a:p>
        </p:txBody>
      </p:sp>
      <p:grpSp>
        <p:nvGrpSpPr>
          <p:cNvPr id="9" name="Group 9"/>
          <p:cNvGrpSpPr/>
          <p:nvPr/>
        </p:nvGrpSpPr>
        <p:grpSpPr>
          <a:xfrm rot="-8100000">
            <a:off x="10685819" y="1213378"/>
            <a:ext cx="1164053" cy="1162190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6494574" y="2645263"/>
            <a:ext cx="10764726" cy="1644902"/>
          </a:xfrm>
          <a:prstGeom prst="rect">
            <a:avLst/>
          </a:prstGeom>
          <a:solidFill>
            <a:srgbClr val="3EDAD8">
              <a:alpha val="29803"/>
            </a:srgbClr>
          </a:solidFill>
        </p:spPr>
      </p:sp>
      <p:sp>
        <p:nvSpPr>
          <p:cNvPr id="12" name="TextBox 12"/>
          <p:cNvSpPr txBox="1"/>
          <p:nvPr/>
        </p:nvSpPr>
        <p:spPr>
          <a:xfrm>
            <a:off x="12642942" y="3058140"/>
            <a:ext cx="4142724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using write.csv() to output the results into a CSV file.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494574" y="2645263"/>
            <a:ext cx="4777276" cy="1644902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4" name="Group 14"/>
          <p:cNvGrpSpPr/>
          <p:nvPr/>
        </p:nvGrpSpPr>
        <p:grpSpPr>
          <a:xfrm rot="-8100000">
            <a:off x="10685819" y="2886619"/>
            <a:ext cx="1164053" cy="1162190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16" name="AutoShape 16"/>
          <p:cNvSpPr/>
          <p:nvPr/>
        </p:nvSpPr>
        <p:spPr>
          <a:xfrm>
            <a:off x="6494574" y="4318505"/>
            <a:ext cx="10764726" cy="1644902"/>
          </a:xfrm>
          <a:prstGeom prst="rect">
            <a:avLst/>
          </a:prstGeom>
          <a:solidFill>
            <a:srgbClr val="37C9EF">
              <a:alpha val="29803"/>
            </a:srgbClr>
          </a:solidFill>
        </p:spPr>
      </p:sp>
      <p:sp>
        <p:nvSpPr>
          <p:cNvPr id="17" name="TextBox 17"/>
          <p:cNvSpPr txBox="1"/>
          <p:nvPr/>
        </p:nvSpPr>
        <p:spPr>
          <a:xfrm>
            <a:off x="12642942" y="4540881"/>
            <a:ext cx="4304147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transforming values &amp; using multiple customization options for a neat graphic.</a:t>
            </a:r>
          </a:p>
        </p:txBody>
      </p:sp>
      <p:sp>
        <p:nvSpPr>
          <p:cNvPr id="18" name="AutoShape 18"/>
          <p:cNvSpPr/>
          <p:nvPr/>
        </p:nvSpPr>
        <p:spPr>
          <a:xfrm>
            <a:off x="6494574" y="4318505"/>
            <a:ext cx="4777276" cy="1644902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19" name="Group 19"/>
          <p:cNvGrpSpPr/>
          <p:nvPr/>
        </p:nvGrpSpPr>
        <p:grpSpPr>
          <a:xfrm rot="-8100000">
            <a:off x="10685819" y="4559861"/>
            <a:ext cx="1164053" cy="1162190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6494574" y="5991746"/>
            <a:ext cx="10764726" cy="1644902"/>
          </a:xfrm>
          <a:prstGeom prst="rect">
            <a:avLst/>
          </a:prstGeom>
          <a:solidFill>
            <a:srgbClr val="2C92D5">
              <a:alpha val="29803"/>
            </a:srgbClr>
          </a:solidFill>
        </p:spPr>
      </p:sp>
      <p:sp>
        <p:nvSpPr>
          <p:cNvPr id="22" name="TextBox 22"/>
          <p:cNvSpPr txBox="1"/>
          <p:nvPr/>
        </p:nvSpPr>
        <p:spPr>
          <a:xfrm>
            <a:off x="12642942" y="6595122"/>
            <a:ext cx="4142724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into a png file for high quality.</a:t>
            </a:r>
          </a:p>
        </p:txBody>
      </p:sp>
      <p:sp>
        <p:nvSpPr>
          <p:cNvPr id="23" name="AutoShape 23"/>
          <p:cNvSpPr/>
          <p:nvPr/>
        </p:nvSpPr>
        <p:spPr>
          <a:xfrm>
            <a:off x="6494574" y="5991746"/>
            <a:ext cx="4777276" cy="1644902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24" name="Group 24"/>
          <p:cNvGrpSpPr/>
          <p:nvPr/>
        </p:nvGrpSpPr>
        <p:grpSpPr>
          <a:xfrm rot="-8100000">
            <a:off x="10685819" y="6233102"/>
            <a:ext cx="1164053" cy="1162190"/>
            <a:chOff x="0" y="0"/>
            <a:chExt cx="6350000" cy="63398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26" name="AutoShape 26"/>
          <p:cNvSpPr/>
          <p:nvPr/>
        </p:nvSpPr>
        <p:spPr>
          <a:xfrm>
            <a:off x="6494574" y="7670075"/>
            <a:ext cx="10764726" cy="1644902"/>
          </a:xfrm>
          <a:prstGeom prst="rect">
            <a:avLst/>
          </a:prstGeom>
          <a:solidFill>
            <a:srgbClr val="13538A">
              <a:alpha val="29803"/>
            </a:srgbClr>
          </a:solidFill>
        </p:spPr>
      </p:sp>
      <p:sp>
        <p:nvSpPr>
          <p:cNvPr id="27" name="TextBox 27"/>
          <p:cNvSpPr txBox="1"/>
          <p:nvPr/>
        </p:nvSpPr>
        <p:spPr>
          <a:xfrm>
            <a:off x="12642942" y="8082952"/>
            <a:ext cx="430414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explaning process and presenting the story.</a:t>
            </a:r>
          </a:p>
        </p:txBody>
      </p:sp>
      <p:sp>
        <p:nvSpPr>
          <p:cNvPr id="28" name="AutoShape 28"/>
          <p:cNvSpPr/>
          <p:nvPr/>
        </p:nvSpPr>
        <p:spPr>
          <a:xfrm>
            <a:off x="6494574" y="7670075"/>
            <a:ext cx="4777276" cy="1644902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29" name="Group 29"/>
          <p:cNvGrpSpPr/>
          <p:nvPr/>
        </p:nvGrpSpPr>
        <p:grpSpPr>
          <a:xfrm rot="-8100000">
            <a:off x="10685819" y="7911431"/>
            <a:ext cx="1164053" cy="1162190"/>
            <a:chOff x="0" y="0"/>
            <a:chExt cx="6350000" cy="633984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6920334" y="1315916"/>
            <a:ext cx="783092" cy="957114"/>
            <a:chOff x="0" y="0"/>
            <a:chExt cx="1044123" cy="1276152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2"/>
            <a:srcRect l="9090" r="9090"/>
            <a:stretch>
              <a:fillRect/>
            </a:stretch>
          </p:blipFill>
          <p:spPr>
            <a:xfrm>
              <a:off x="0" y="0"/>
              <a:ext cx="1044123" cy="1276152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35672" y="224670"/>
              <a:ext cx="772779" cy="77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86EAE9"/>
                  </a:solidFill>
                  <a:latin typeface="Aileron Heavy"/>
                </a:rPr>
                <a:t>1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031972" y="3241036"/>
            <a:ext cx="3235874" cy="42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FFFFFF"/>
                </a:solidFill>
                <a:latin typeface="Aileron Regular Bold"/>
              </a:rPr>
              <a:t>RESULTS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6920334" y="2980523"/>
            <a:ext cx="783092" cy="957114"/>
            <a:chOff x="0" y="0"/>
            <a:chExt cx="1044123" cy="1276152"/>
          </a:xfrm>
        </p:grpSpPr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2"/>
            <a:srcRect l="9090" r="9090"/>
            <a:stretch>
              <a:fillRect/>
            </a:stretch>
          </p:blipFill>
          <p:spPr>
            <a:xfrm>
              <a:off x="0" y="0"/>
              <a:ext cx="1044123" cy="1276152"/>
            </a:xfrm>
            <a:prstGeom prst="rect">
              <a:avLst/>
            </a:prstGeom>
          </p:spPr>
        </p:pic>
        <p:sp>
          <p:nvSpPr>
            <p:cNvPr id="37" name="TextBox 37"/>
            <p:cNvSpPr txBox="1"/>
            <p:nvPr/>
          </p:nvSpPr>
          <p:spPr>
            <a:xfrm>
              <a:off x="135672" y="224670"/>
              <a:ext cx="772779" cy="77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3EDAD8"/>
                  </a:solidFill>
                  <a:latin typeface="Aileron Heavy"/>
                </a:rPr>
                <a:t>2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8035977" y="4701314"/>
            <a:ext cx="3235874" cy="85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FFFFFF"/>
                </a:solidFill>
                <a:latin typeface="Aileron Regular Bold"/>
              </a:rPr>
              <a:t>DESIGNING WITH TABLEAU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6920334" y="4662399"/>
            <a:ext cx="783092" cy="957114"/>
            <a:chOff x="0" y="0"/>
            <a:chExt cx="1044123" cy="1276152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2"/>
            <a:srcRect l="9090" r="9090"/>
            <a:stretch>
              <a:fillRect/>
            </a:stretch>
          </p:blipFill>
          <p:spPr>
            <a:xfrm>
              <a:off x="0" y="0"/>
              <a:ext cx="1044123" cy="1276152"/>
            </a:xfrm>
            <a:prstGeom prst="rect">
              <a:avLst/>
            </a:prstGeom>
          </p:spPr>
        </p:pic>
        <p:sp>
          <p:nvSpPr>
            <p:cNvPr id="41" name="TextBox 41"/>
            <p:cNvSpPr txBox="1"/>
            <p:nvPr/>
          </p:nvSpPr>
          <p:spPr>
            <a:xfrm>
              <a:off x="135672" y="224670"/>
              <a:ext cx="772779" cy="77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37C9EF"/>
                  </a:solidFill>
                  <a:latin typeface="Aileron Heavy"/>
                </a:rPr>
                <a:t>3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035977" y="6452247"/>
            <a:ext cx="3235874" cy="85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FFFFFF"/>
                </a:solidFill>
                <a:latin typeface="Aileron Regular Bold"/>
              </a:rPr>
              <a:t>EXPORTING GRAPHICS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6920334" y="6335640"/>
            <a:ext cx="783092" cy="957114"/>
            <a:chOff x="0" y="0"/>
            <a:chExt cx="1044123" cy="1276152"/>
          </a:xfrm>
        </p:grpSpPr>
        <p:pic>
          <p:nvPicPr>
            <p:cNvPr id="44" name="Picture 44"/>
            <p:cNvPicPr>
              <a:picLocks noChangeAspect="1"/>
            </p:cNvPicPr>
            <p:nvPr/>
          </p:nvPicPr>
          <p:blipFill>
            <a:blip r:embed="rId2"/>
            <a:srcRect l="9090" r="9090"/>
            <a:stretch>
              <a:fillRect/>
            </a:stretch>
          </p:blipFill>
          <p:spPr>
            <a:xfrm>
              <a:off x="0" y="0"/>
              <a:ext cx="1044123" cy="1276152"/>
            </a:xfrm>
            <a:prstGeom prst="rect">
              <a:avLst/>
            </a:prstGeom>
          </p:spPr>
        </p:pic>
        <p:sp>
          <p:nvSpPr>
            <p:cNvPr id="45" name="TextBox 45"/>
            <p:cNvSpPr txBox="1"/>
            <p:nvPr/>
          </p:nvSpPr>
          <p:spPr>
            <a:xfrm>
              <a:off x="135672" y="224670"/>
              <a:ext cx="772779" cy="77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2C92D5"/>
                  </a:solidFill>
                  <a:latin typeface="Aileron Heavy"/>
                </a:rPr>
                <a:t>4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8035977" y="8069598"/>
            <a:ext cx="3235874" cy="85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FFFFFF"/>
                </a:solidFill>
                <a:latin typeface="Aileron Regular Bold"/>
              </a:rPr>
              <a:t>CREATING PRESENTATION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6920334" y="8013969"/>
            <a:ext cx="783092" cy="957114"/>
            <a:chOff x="0" y="0"/>
            <a:chExt cx="1044123" cy="1276152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2"/>
            <a:srcRect l="9090" r="9090"/>
            <a:stretch>
              <a:fillRect/>
            </a:stretch>
          </p:blipFill>
          <p:spPr>
            <a:xfrm>
              <a:off x="0" y="0"/>
              <a:ext cx="1044123" cy="1276152"/>
            </a:xfrm>
            <a:prstGeom prst="rect">
              <a:avLst/>
            </a:prstGeom>
          </p:spPr>
        </p:pic>
        <p:sp>
          <p:nvSpPr>
            <p:cNvPr id="49" name="TextBox 49"/>
            <p:cNvSpPr txBox="1"/>
            <p:nvPr/>
          </p:nvSpPr>
          <p:spPr>
            <a:xfrm>
              <a:off x="135672" y="224670"/>
              <a:ext cx="772779" cy="779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13538A"/>
                  </a:solidFill>
                  <a:latin typeface="Aileron Heavy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" b="43"/>
          <a:stretch>
            <a:fillRect/>
          </a:stretch>
        </p:blipFill>
        <p:spPr>
          <a:xfrm>
            <a:off x="455829" y="625651"/>
            <a:ext cx="17376343" cy="90356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829" y="625651"/>
            <a:ext cx="17376343" cy="9035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Aileron Regular Bold</vt:lpstr>
      <vt:lpstr>Arial</vt:lpstr>
      <vt:lpstr>Aileron Regular</vt:lpstr>
      <vt:lpstr>Aileron Heavy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Step by Step Process Chart Presentation</dc:title>
  <dc:creator>Dev</dc:creator>
  <cp:lastModifiedBy>Petwal, Devesh</cp:lastModifiedBy>
  <cp:revision>1</cp:revision>
  <dcterms:created xsi:type="dcterms:W3CDTF">2006-08-16T00:00:00Z</dcterms:created>
  <dcterms:modified xsi:type="dcterms:W3CDTF">2020-02-19T08:05:10Z</dcterms:modified>
  <dc:identifier>DAD0P7pCoEc</dc:identifier>
</cp:coreProperties>
</file>